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8C31-3EEB-4FE5-8015-AD225EFEF5CD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CEDA-7458-4E2B-A511-6416184C2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58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8C31-3EEB-4FE5-8015-AD225EFEF5CD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CEDA-7458-4E2B-A511-6416184C2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57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8C31-3EEB-4FE5-8015-AD225EFEF5CD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CEDA-7458-4E2B-A511-6416184C2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53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8C31-3EEB-4FE5-8015-AD225EFEF5CD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CEDA-7458-4E2B-A511-6416184C2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5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8C31-3EEB-4FE5-8015-AD225EFEF5CD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CEDA-7458-4E2B-A511-6416184C2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8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8C31-3EEB-4FE5-8015-AD225EFEF5CD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CEDA-7458-4E2B-A511-6416184C2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42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8C31-3EEB-4FE5-8015-AD225EFEF5CD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CEDA-7458-4E2B-A511-6416184C2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9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8C31-3EEB-4FE5-8015-AD225EFEF5CD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CEDA-7458-4E2B-A511-6416184C2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82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8C31-3EEB-4FE5-8015-AD225EFEF5CD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CEDA-7458-4E2B-A511-6416184C2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20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8C31-3EEB-4FE5-8015-AD225EFEF5CD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CEDA-7458-4E2B-A511-6416184C2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7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8C31-3EEB-4FE5-8015-AD225EFEF5CD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CEDA-7458-4E2B-A511-6416184C2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75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58C31-3EEB-4FE5-8015-AD225EFEF5CD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FCEDA-7458-4E2B-A511-6416184C2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7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png"/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그림 1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715" y="1630383"/>
            <a:ext cx="750171" cy="562627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456" y="1630383"/>
            <a:ext cx="750171" cy="562627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197" y="1630383"/>
            <a:ext cx="750171" cy="562627"/>
          </a:xfrm>
          <a:prstGeom prst="rect">
            <a:avLst/>
          </a:prstGeom>
        </p:spPr>
      </p:pic>
      <p:cxnSp>
        <p:nvCxnSpPr>
          <p:cNvPr id="74" name="꺾인 연결선 73"/>
          <p:cNvCxnSpPr/>
          <p:nvPr/>
        </p:nvCxnSpPr>
        <p:spPr>
          <a:xfrm rot="5400000" flipH="1" flipV="1">
            <a:off x="9969830" y="652149"/>
            <a:ext cx="274686" cy="321471"/>
          </a:xfrm>
          <a:prstGeom prst="bentConnector3">
            <a:avLst/>
          </a:prstGeom>
          <a:ln w="19050"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/>
          <p:nvPr/>
        </p:nvCxnSpPr>
        <p:spPr>
          <a:xfrm rot="5400000" flipH="1" flipV="1">
            <a:off x="9629540" y="648977"/>
            <a:ext cx="274686" cy="321471"/>
          </a:xfrm>
          <a:prstGeom prst="bentConnector3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994031" y="272540"/>
            <a:ext cx="257897" cy="826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269528" y="272540"/>
            <a:ext cx="257897" cy="826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545008" y="272540"/>
            <a:ext cx="257897" cy="826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36" y="337038"/>
            <a:ext cx="381002" cy="3810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38" y="665285"/>
            <a:ext cx="416169" cy="41616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81353" y="202223"/>
            <a:ext cx="958362" cy="958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>
            <a:off x="756138" y="527539"/>
            <a:ext cx="208085" cy="137746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5" idx="1"/>
            <a:endCxn id="4" idx="2"/>
          </p:cNvCxnSpPr>
          <p:nvPr/>
        </p:nvCxnSpPr>
        <p:spPr>
          <a:xfrm rot="10800000">
            <a:off x="565638" y="718040"/>
            <a:ext cx="190501" cy="155330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961" y="264867"/>
            <a:ext cx="871354" cy="83417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430216" y="202223"/>
            <a:ext cx="958362" cy="958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79079" y="202223"/>
            <a:ext cx="958362" cy="958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553" y="247283"/>
            <a:ext cx="293077" cy="29307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553" y="509955"/>
            <a:ext cx="293077" cy="29307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553" y="775189"/>
            <a:ext cx="293077" cy="29307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312" y="247283"/>
            <a:ext cx="293077" cy="29307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312" y="509955"/>
            <a:ext cx="293077" cy="2930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13183" y="767861"/>
            <a:ext cx="1016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</a:rPr>
              <a:t>LIST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27942" y="202223"/>
            <a:ext cx="958362" cy="958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9" y="803032"/>
            <a:ext cx="267652" cy="26765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9" y="547578"/>
            <a:ext cx="267652" cy="26765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9" y="272540"/>
            <a:ext cx="267652" cy="26765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483" y="803032"/>
            <a:ext cx="267652" cy="26765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457" y="547578"/>
            <a:ext cx="267652" cy="26765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713793" y="188213"/>
            <a:ext cx="1016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</a:rPr>
              <a:t>LIST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911987" y="202223"/>
            <a:ext cx="958362" cy="958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994031" y="272540"/>
            <a:ext cx="808892" cy="826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994031" y="269962"/>
            <a:ext cx="808892" cy="238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p</a:t>
            </a:r>
            <a:r>
              <a:rPr lang="en-US" altLang="ko-KR" sz="1400" b="1" dirty="0" err="1" smtClean="0"/>
              <a:t>FMEA</a:t>
            </a:r>
            <a:endParaRPr lang="ko-KR" altLang="en-US" sz="1400" b="1" dirty="0"/>
          </a:p>
        </p:txBody>
      </p:sp>
      <p:sp>
        <p:nvSpPr>
          <p:cNvPr id="44" name="직사각형 43"/>
          <p:cNvSpPr/>
          <p:nvPr/>
        </p:nvSpPr>
        <p:spPr>
          <a:xfrm>
            <a:off x="4994031" y="523002"/>
            <a:ext cx="808892" cy="178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994031" y="721546"/>
            <a:ext cx="808892" cy="178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994031" y="920090"/>
            <a:ext cx="808892" cy="178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994031" y="523002"/>
            <a:ext cx="257897" cy="1789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H</a:t>
            </a:r>
            <a:endParaRPr lang="ko-KR" altLang="en-US" sz="1400" b="1" dirty="0"/>
          </a:p>
        </p:txBody>
      </p:sp>
      <p:sp>
        <p:nvSpPr>
          <p:cNvPr id="47" name="직사각형 46"/>
          <p:cNvSpPr/>
          <p:nvPr/>
        </p:nvSpPr>
        <p:spPr>
          <a:xfrm>
            <a:off x="4994031" y="720179"/>
            <a:ext cx="257897" cy="1789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M</a:t>
            </a:r>
            <a:endParaRPr lang="ko-KR" altLang="en-US" sz="1200" b="1" dirty="0"/>
          </a:p>
        </p:txBody>
      </p:sp>
      <p:sp>
        <p:nvSpPr>
          <p:cNvPr id="48" name="직사각형 47"/>
          <p:cNvSpPr/>
          <p:nvPr/>
        </p:nvSpPr>
        <p:spPr>
          <a:xfrm>
            <a:off x="4994031" y="922476"/>
            <a:ext cx="257897" cy="1789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L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33608" y="272540"/>
            <a:ext cx="257897" cy="826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409105" y="272540"/>
            <a:ext cx="257897" cy="826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684585" y="272540"/>
            <a:ext cx="257897" cy="826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051564" y="202223"/>
            <a:ext cx="958362" cy="958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133608" y="272540"/>
            <a:ext cx="808892" cy="826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133608" y="269962"/>
            <a:ext cx="808892" cy="238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d</a:t>
            </a:r>
            <a:r>
              <a:rPr lang="en-US" altLang="ko-KR" sz="1400" b="1" dirty="0" err="1" smtClean="0"/>
              <a:t>FMEA</a:t>
            </a:r>
            <a:endParaRPr lang="ko-KR" altLang="en-US" sz="1400" b="1" dirty="0"/>
          </a:p>
        </p:txBody>
      </p:sp>
      <p:sp>
        <p:nvSpPr>
          <p:cNvPr id="55" name="직사각형 54"/>
          <p:cNvSpPr/>
          <p:nvPr/>
        </p:nvSpPr>
        <p:spPr>
          <a:xfrm>
            <a:off x="6133608" y="523002"/>
            <a:ext cx="808892" cy="178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133608" y="721546"/>
            <a:ext cx="808892" cy="178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133608" y="920090"/>
            <a:ext cx="808892" cy="178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133608" y="523002"/>
            <a:ext cx="257897" cy="1789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H</a:t>
            </a:r>
            <a:endParaRPr lang="ko-KR" altLang="en-US" sz="1400" b="1" dirty="0"/>
          </a:p>
        </p:txBody>
      </p:sp>
      <p:sp>
        <p:nvSpPr>
          <p:cNvPr id="59" name="직사각형 58"/>
          <p:cNvSpPr/>
          <p:nvPr/>
        </p:nvSpPr>
        <p:spPr>
          <a:xfrm>
            <a:off x="6133608" y="720179"/>
            <a:ext cx="257897" cy="1789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M</a:t>
            </a:r>
            <a:endParaRPr lang="ko-KR" altLang="en-US" sz="1200" b="1" dirty="0"/>
          </a:p>
        </p:txBody>
      </p:sp>
      <p:sp>
        <p:nvSpPr>
          <p:cNvPr id="60" name="직사각형 59"/>
          <p:cNvSpPr/>
          <p:nvPr/>
        </p:nvSpPr>
        <p:spPr>
          <a:xfrm>
            <a:off x="6133608" y="922476"/>
            <a:ext cx="257897" cy="1789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L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191141" y="188213"/>
            <a:ext cx="958362" cy="958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330718" y="186104"/>
            <a:ext cx="958362" cy="958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581808" y="453313"/>
            <a:ext cx="456181" cy="4561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7455402" y="439504"/>
            <a:ext cx="429840" cy="4515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455402" y="453313"/>
            <a:ext cx="447424" cy="4474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9470295" y="186104"/>
            <a:ext cx="958362" cy="958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720" y="786521"/>
            <a:ext cx="996435" cy="25393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314" y="566011"/>
            <a:ext cx="203246" cy="203246"/>
          </a:xfrm>
          <a:prstGeom prst="rect">
            <a:avLst/>
          </a:prstGeom>
        </p:spPr>
      </p:pic>
      <p:sp>
        <p:nvSpPr>
          <p:cNvPr id="77" name="모서리가 둥근 직사각형 76"/>
          <p:cNvSpPr/>
          <p:nvPr/>
        </p:nvSpPr>
        <p:spPr>
          <a:xfrm>
            <a:off x="9508394" y="337038"/>
            <a:ext cx="891688" cy="744416"/>
          </a:xfrm>
          <a:prstGeom prst="roundRect">
            <a:avLst/>
          </a:prstGeom>
          <a:noFill/>
          <a:ln w="2222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445" y="280383"/>
            <a:ext cx="279365" cy="279365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276957" y="1351086"/>
            <a:ext cx="958362" cy="958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79" y="1630383"/>
            <a:ext cx="750171" cy="562627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38" y="1447129"/>
            <a:ext cx="450153" cy="450153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385" y="1505940"/>
            <a:ext cx="379262" cy="379262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556" y="1505940"/>
            <a:ext cx="406349" cy="406349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721" y="1478853"/>
            <a:ext cx="406349" cy="406349"/>
          </a:xfrm>
          <a:prstGeom prst="rect">
            <a:avLst/>
          </a:prstGeom>
        </p:spPr>
      </p:pic>
      <p:sp>
        <p:nvSpPr>
          <p:cNvPr id="106" name="직사각형 105"/>
          <p:cNvSpPr/>
          <p:nvPr/>
        </p:nvSpPr>
        <p:spPr>
          <a:xfrm>
            <a:off x="1430216" y="1351086"/>
            <a:ext cx="958362" cy="958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938" y="1630383"/>
            <a:ext cx="750171" cy="562627"/>
          </a:xfrm>
          <a:prstGeom prst="rect">
            <a:avLst/>
          </a:prstGeom>
        </p:spPr>
      </p:pic>
      <p:sp>
        <p:nvSpPr>
          <p:cNvPr id="109" name="직사각형 108"/>
          <p:cNvSpPr/>
          <p:nvPr/>
        </p:nvSpPr>
        <p:spPr>
          <a:xfrm>
            <a:off x="2583475" y="1351086"/>
            <a:ext cx="958362" cy="958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736734" y="1351086"/>
            <a:ext cx="958362" cy="958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4889993" y="1351086"/>
            <a:ext cx="958362" cy="958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8" name="그림 1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673" y="1478667"/>
            <a:ext cx="447905" cy="44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3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4368</TotalTime>
  <Words>10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3dsuser</dc:creator>
  <cp:lastModifiedBy>3dsuser</cp:lastModifiedBy>
  <cp:revision>14</cp:revision>
  <dcterms:created xsi:type="dcterms:W3CDTF">2020-04-23T13:59:16Z</dcterms:created>
  <dcterms:modified xsi:type="dcterms:W3CDTF">2020-05-09T05:38:03Z</dcterms:modified>
</cp:coreProperties>
</file>