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0" r:id="rId2"/>
    <p:sldMasterId id="2147483918" r:id="rId3"/>
    <p:sldMasterId id="2147483870" r:id="rId4"/>
    <p:sldMasterId id="2147483822" r:id="rId5"/>
    <p:sldMasterId id="2147483894" r:id="rId6"/>
    <p:sldMasterId id="2147483834" r:id="rId7"/>
    <p:sldMasterId id="2147483882" r:id="rId8"/>
    <p:sldMasterId id="2147483930" r:id="rId9"/>
    <p:sldMasterId id="2147483978" r:id="rId10"/>
    <p:sldMasterId id="2147483942" r:id="rId11"/>
    <p:sldMasterId id="2147483858" r:id="rId12"/>
    <p:sldMasterId id="2147483846" r:id="rId13"/>
  </p:sldMasterIdLst>
  <p:notesMasterIdLst>
    <p:notesMasterId r:id="rId17"/>
  </p:notesMasterIdLst>
  <p:handoutMasterIdLst>
    <p:handoutMasterId r:id="rId18"/>
  </p:handoutMasterIdLst>
  <p:sldIdLst>
    <p:sldId id="265" r:id="rId14"/>
    <p:sldId id="267" r:id="rId15"/>
    <p:sldId id="261" r:id="rId16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6"/>
    <a:srgbClr val="5B7F95"/>
    <a:srgbClr val="003300"/>
    <a:srgbClr val="F37021"/>
    <a:srgbClr val="EFD921"/>
    <a:srgbClr val="2C87CB"/>
    <a:srgbClr val="3BACFF"/>
    <a:srgbClr val="1FE4C6"/>
    <a:srgbClr val="43C6E4"/>
    <a:srgbClr val="95E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2" autoAdjust="0"/>
  </p:normalViewPr>
  <p:slideViewPr>
    <p:cSldViewPr snapToGrid="0">
      <p:cViewPr varScale="1">
        <p:scale>
          <a:sx n="116" d="100"/>
          <a:sy n="116" d="100"/>
        </p:scale>
        <p:origin x="518" y="67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C36F95-A804-1841-90E1-30C3F06B1D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47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DABA4D-CA15-6948-AE00-4E22574815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207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7744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4965018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485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46196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47229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2353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080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1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9994BD-F745-8D46-AA0E-EC80CC481180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629036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2ECD21-5E7E-4848-8310-92E021AE21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58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EDE10E-82E7-5E49-847D-FF960B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73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633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32379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9066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9464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758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59645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07D26DF-ABBE-634D-BF20-3C40665F8F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459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77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5B11B4-CE99-3745-8002-EA3C16BB7F06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1526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6907A7-C80A-9B40-B23A-38F295A344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0950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4BCF5B-4AF9-D949-AE20-B561E57D60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3840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042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4484083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38840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86408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2827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6536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0AF28A7-E75C-0044-BD95-C9F242478F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0560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9126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624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F9B6A6-6F85-D54B-9ADA-D7597564D8E5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40466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D2F680-6888-254B-B1EA-E03A478262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53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4C82189-E670-064B-B5EA-0BA1D9C642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5412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3740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378541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6536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20565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1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3319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93410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9222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688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DE7EFD-0292-3B4E-8116-3996808602E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316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75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492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44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723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405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0ADA7B8-9B00-FB48-A222-1CBB95324D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2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4896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BC353-253C-4D45-9AAE-9A9A25F850AE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95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C98825-FFD9-7B41-8B89-9E7BDB4C13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5D1CD94-9709-F84D-93E4-3CE70E429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4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75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5101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55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5451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4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74646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4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495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C93EDF-DF75-6A45-86FB-6993B6DDD292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7742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2B9EB8-61CE-5C47-B65E-656AD07B7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0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00BBB5-C698-7945-9C69-222E3267CC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9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54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763307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9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2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75765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92455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19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745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F048-18D0-494B-B95D-95522BA9EB3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8523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3A46C4-F802-1E4F-9B6A-14CC991083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9C6C0B-346E-5141-A58F-EC688447A5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44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8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078757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5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666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2649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553073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323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11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AAAE52-46AE-E747-944E-25DB2EFE7B7B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9178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6168F6-9E78-6A4A-BAC3-AE411C55B2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74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045EC20-5A9E-BE43-898D-C011BF0406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736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9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3704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28104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652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7889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91064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25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563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63F6B-4F3F-1B42-B530-776A984CA50F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920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2F4DA-4998-944E-8C65-941EB08EA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9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40B5A2-9055-7A4F-9E28-456183F4E0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50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083816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51191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1152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44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610522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506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25703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9D87FF-BA41-6E45-9B6A-D9AB5ECDA4D4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6946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E8EAEF-F8AE-C84F-B896-8410B96AC5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72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788E7-D26D-3648-A6E9-3115D79F97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5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355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70753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82991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94129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860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95419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1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8156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A155D9-EF84-BD49-9AC3-E5FB690B73E9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25142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074618D-9D02-3849-82B7-547E2C8BFE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7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rgbClr val="005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86" y="903515"/>
            <a:ext cx="2919743" cy="34500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E88E383-CC5F-2A47-9FB2-20444800E0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62" y="4667002"/>
            <a:ext cx="2874885" cy="3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631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chemeClr val="tx1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8615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1367644" y="879562"/>
            <a:ext cx="7272808" cy="64807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3200" baseline="0"/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1368425" y="1707654"/>
            <a:ext cx="7272338" cy="468313"/>
          </a:xfrm>
        </p:spPr>
        <p:txBody>
          <a:bodyPr vert="horz" lIns="87916" tIns="43957" rIns="87916" bIns="43957" rtlCol="0" anchor="ctr">
            <a:noAutofit/>
          </a:bodyPr>
          <a:lstStyle>
            <a:lvl1pPr algn="r">
              <a:lnSpc>
                <a:spcPct val="100000"/>
              </a:lnSpc>
              <a:buFont typeface="Arial" pitchFamily="34" charset="0"/>
              <a:buNone/>
              <a:defRPr lang="en-US" sz="2000" b="0" i="0" kern="900" spc="0" baseline="0" dirty="0" smtClean="0">
                <a:solidFill>
                  <a:schemeClr val="tx1"/>
                </a:solidFill>
                <a:latin typeface="+mj-lt"/>
                <a:ea typeface="+mn-ea"/>
                <a:cs typeface="3ds Light"/>
              </a:defRPr>
            </a:lvl1pPr>
          </a:lstStyle>
          <a:p>
            <a:pPr marL="187200" lvl="0" indent="-259200" algn="r" defTabSz="879152" rtl="0" eaLnBrk="1" latinLnBrk="0" hangingPunct="1">
              <a:lnSpc>
                <a:spcPts val="2000"/>
              </a:lnSpc>
              <a:spcBef>
                <a:spcPts val="0"/>
              </a:spcBef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44404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842963"/>
            <a:ext cx="7926407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571" y="1276350"/>
            <a:ext cx="7950899" cy="3167608"/>
          </a:xfrm>
        </p:spPr>
        <p:txBody>
          <a:bodyPr/>
          <a:lstStyle>
            <a:lvl1pPr marL="252000" indent="-252000">
              <a:spcBef>
                <a:spcPts val="8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 spc="0" baseline="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23822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1184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9572" y="361747"/>
            <a:ext cx="7920880" cy="374073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noProof="0" dirty="0"/>
              <a:t>Click to add title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842963"/>
            <a:ext cx="7934324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1276349"/>
            <a:ext cx="3840480" cy="3287713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812983" y="1275606"/>
            <a:ext cx="3840480" cy="3291840"/>
          </a:xfrm>
        </p:spPr>
        <p:txBody>
          <a:bodyPr/>
          <a:lstStyle>
            <a:lvl1pPr>
              <a:defRPr/>
            </a:lvl1pPr>
            <a:lvl4pPr>
              <a:defRPr spc="0" baseline="0"/>
            </a:lvl4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89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7" y="842963"/>
            <a:ext cx="7934325" cy="396549"/>
          </a:xfrm>
        </p:spPr>
        <p:txBody>
          <a:bodyPr wrap="square"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765397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827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FB036E-C141-3548-A7C5-153CECBDD1FC}"/>
              </a:ext>
            </a:extLst>
          </p:cNvPr>
          <p:cNvSpPr/>
          <p:nvPr userDrawn="1"/>
        </p:nvSpPr>
        <p:spPr>
          <a:xfrm>
            <a:off x="172800" y="4636800"/>
            <a:ext cx="85680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6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959" r:id="rId2"/>
    <p:sldLayoutId id="2147483774" r:id="rId3"/>
    <p:sldLayoutId id="2147483663" r:id="rId4"/>
    <p:sldLayoutId id="2147483662" r:id="rId5"/>
    <p:sldLayoutId id="2147483699" r:id="rId6"/>
    <p:sldLayoutId id="2147483664" r:id="rId7"/>
    <p:sldLayoutId id="2147483666" r:id="rId8"/>
    <p:sldLayoutId id="2147483765" r:id="rId9"/>
    <p:sldLayoutId id="2147483667" r:id="rId10"/>
    <p:sldLayoutId id="2147483696" r:id="rId11"/>
  </p:sldLayoutIdLst>
  <p:hf hdr="0" ftr="0" dt="0"/>
  <p:txStyles>
    <p:titleStyle>
      <a:lvl1pPr algn="l" defTabSz="879152" rtl="0" eaLnBrk="1" latinLnBrk="1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1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1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1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1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78" y="4644462"/>
            <a:ext cx="1721653" cy="348983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F50273E-0D94-7B4A-AC26-C634FC058825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79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2" name="Picture 11" descr="3DS_2014_3DExcite_black_RG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0" y="4708181"/>
            <a:ext cx="1088547" cy="2307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431E80-B172-4242-8C79-300A212A29B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33C667-5434-F843-8310-12827D1F69A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81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MULIA_Logotype_RGB_Tea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61" y="4713514"/>
            <a:ext cx="1160106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baseline="0" dirty="0">
                <a:ln>
                  <a:noFill/>
                </a:ln>
                <a:solidFill>
                  <a:srgbClr val="00B2A9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A2FFBFB-5A44-BD4C-87E7-124C064871F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A545BE-4027-894B-B1FE-D9C4DCA0A809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2018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DELMIA_Logotype_RGB_Yellow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0" y="4713514"/>
            <a:ext cx="1026367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A96E8D-51E5-E046-9A1E-590A68ECB5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B387CB-053E-9C49-BEFB-599ECD3FAFCA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16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1" y="4714677"/>
            <a:ext cx="885510" cy="2316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DE2072F-9850-1043-8653-F58D4491B1C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2D0F85-84C6-0A4B-8CA8-9F95E7FC336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2061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932" y="4713591"/>
            <a:ext cx="854733" cy="228446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8F492E-F07C-AA4E-9A1D-B76AC35A712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40BE60-77E1-024A-BE26-9F0CEC6A0A9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211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C79316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GEOVIA_Logotype_RGB_Copper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4" y="4713514"/>
            <a:ext cx="992155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D2EF3C-259D-5D4A-BE09-AA83A730C86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73B6227-DAAA-7E46-AF30-7E47A7D69A01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1841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DA291C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Picture 9" descr="SolidWorks_Logotype_RGB_Re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9" y="4713514"/>
            <a:ext cx="1228531" cy="22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B3F6671-EDFF-DB42-8FBC-B6D4E50190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5E626D-7E50-BD45-BB33-485F335FB08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6421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baseline="0" dirty="0">
                <a:ln>
                  <a:noFill/>
                </a:ln>
                <a:solidFill>
                  <a:srgbClr val="84BD0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Picture 10" descr="3DVIA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2" y="4705350"/>
            <a:ext cx="772382" cy="2380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431BD7-7DEE-484D-8007-4E5A1647807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EC4432-0BC0-E64A-80B9-C49B62254708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7830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3DS_Document_20109</a:t>
            </a:r>
          </a:p>
        </p:txBody>
      </p:sp>
      <p:pic>
        <p:nvPicPr>
          <p:cNvPr id="12" name="Picture 11" descr="ENOVIA_Logotype_RGB_Orang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6" y="4713514"/>
            <a:ext cx="106680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9E4140-339B-874C-8071-DFB75335465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45CCAF-B0B6-4F4B-9AC2-164AE0B21E4B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8236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LEAD_Logotype_RGB_Blu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6" y="4713514"/>
            <a:ext cx="1166327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0077C8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960B19E-D3D0-CE49-ADF1-DCB37D64423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9034096-DFD9-E84B-8F07-575FC18CB4AE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1954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VIBES_Logotype_RGB_Green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" y="4713514"/>
            <a:ext cx="1021702" cy="2286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rgbClr val="B78B20"/>
                </a:solidFill>
                <a:effectLst/>
                <a:latin typeface="Arial Narrow" pitchFamily="34" charset="0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3/24/2020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3DS_Document_2019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E3322D-8FEA-B842-80C5-94A0B856D8D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4" y="4697368"/>
            <a:ext cx="912068" cy="286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FC045E-20D3-A64B-A488-0B9DD831DE80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6727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indent="-228600" algn="l" defTabSz="879152" rtl="0" eaLnBrk="1" latinLnBrk="0" hangingPunct="1">
        <a:lnSpc>
          <a:spcPct val="100000"/>
        </a:lnSpc>
        <a:spcBef>
          <a:spcPts val="800"/>
        </a:spcBef>
        <a:buClr>
          <a:schemeClr val="tx1"/>
        </a:buClr>
        <a:buSzPct val="80000"/>
        <a:buFont typeface="Wingdings 3" panose="05040102010807070707" pitchFamily="18" charset="2"/>
        <a:buChar char="u"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Data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R2020x FD01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085358" y="1701102"/>
            <a:ext cx="973607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Simulation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216654" y="3286107"/>
            <a:ext cx="1295872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Activity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751052" y="1676548"/>
            <a:ext cx="2087016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Category - Results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477105" y="1003469"/>
            <a:ext cx="1070968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Job</a:t>
            </a:r>
            <a:endParaRPr lang="ko-KR" altLang="en-US" sz="1200" dirty="0"/>
          </a:p>
        </p:txBody>
      </p:sp>
      <p:cxnSp>
        <p:nvCxnSpPr>
          <p:cNvPr id="23" name="구부러진 연결선 22"/>
          <p:cNvCxnSpPr>
            <a:stCxn id="5" idx="0"/>
            <a:endCxn id="15" idx="2"/>
          </p:cNvCxnSpPr>
          <p:nvPr/>
        </p:nvCxnSpPr>
        <p:spPr>
          <a:xfrm rot="16200000" flipV="1">
            <a:off x="1525790" y="654729"/>
            <a:ext cx="533173" cy="15595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5" idx="3"/>
            <a:endCxn id="62" idx="0"/>
          </p:cNvCxnSpPr>
          <p:nvPr/>
        </p:nvCxnSpPr>
        <p:spPr>
          <a:xfrm flipV="1">
            <a:off x="3058965" y="1543262"/>
            <a:ext cx="1708510" cy="240070"/>
          </a:xfrm>
          <a:prstGeom prst="curvedConnector4">
            <a:avLst>
              <a:gd name="adj1" fmla="val 20105"/>
              <a:gd name="adj2" fmla="val 3486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5" idx="2"/>
            <a:endCxn id="8" idx="0"/>
          </p:cNvCxnSpPr>
          <p:nvPr/>
        </p:nvCxnSpPr>
        <p:spPr>
          <a:xfrm rot="5400000">
            <a:off x="1508104" y="2222048"/>
            <a:ext cx="1420545" cy="707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048338" y="1378801"/>
            <a:ext cx="1178065" cy="16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Simulation Job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9144" y="1033750"/>
            <a:ext cx="1425459" cy="16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Simulation Category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62237" y="2653186"/>
            <a:ext cx="1295872" cy="16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Simulation Activity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46" name="구부러진 연결선 45"/>
          <p:cNvCxnSpPr>
            <a:stCxn id="8" idx="3"/>
            <a:endCxn id="58" idx="2"/>
          </p:cNvCxnSpPr>
          <p:nvPr/>
        </p:nvCxnSpPr>
        <p:spPr>
          <a:xfrm flipV="1">
            <a:off x="2512526" y="2760765"/>
            <a:ext cx="2282034" cy="60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970632" y="3232823"/>
            <a:ext cx="1425459" cy="16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Simulation Category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51052" y="1951882"/>
            <a:ext cx="2087016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Category - Product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646701" y="2233366"/>
            <a:ext cx="2295718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Category - Specifications</a:t>
            </a:r>
            <a:endParaRPr lang="ko-KR" altLang="en-US" sz="1200" dirty="0"/>
          </a:p>
        </p:txBody>
      </p:sp>
      <p:sp>
        <p:nvSpPr>
          <p:cNvPr id="58" name="직사각형 57"/>
          <p:cNvSpPr/>
          <p:nvPr/>
        </p:nvSpPr>
        <p:spPr>
          <a:xfrm>
            <a:off x="3646701" y="2596305"/>
            <a:ext cx="2295718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Category - Internal Data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22276" y="1543262"/>
            <a:ext cx="2490398" cy="960952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434544" y="1434514"/>
            <a:ext cx="2655888" cy="1506490"/>
          </a:xfrm>
          <a:prstGeom prst="roundRect">
            <a:avLst/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838068" y="3466648"/>
            <a:ext cx="2295718" cy="16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Simulation Document - Versioned</a:t>
            </a:r>
            <a:endParaRPr lang="ko-KR" altLang="en-US" sz="1200" dirty="0"/>
          </a:p>
        </p:txBody>
      </p:sp>
      <p:cxnSp>
        <p:nvCxnSpPr>
          <p:cNvPr id="84" name="구부러진 연결선 83"/>
          <p:cNvCxnSpPr>
            <a:stCxn id="58" idx="2"/>
            <a:endCxn id="83" idx="1"/>
          </p:cNvCxnSpPr>
          <p:nvPr/>
        </p:nvCxnSpPr>
        <p:spPr>
          <a:xfrm rot="16200000" flipH="1">
            <a:off x="4922258" y="2633067"/>
            <a:ext cx="788113" cy="10435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429059" y="3112570"/>
            <a:ext cx="1897287" cy="164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2"/>
                </a:solidFill>
              </a:rPr>
              <a:t>Simulation Content - Owned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92383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3FD10E86-5894-1C4A-AF56-BE169E51C6A7}"/>
    </a:ext>
  </a:extLst>
</a:theme>
</file>

<file path=ppt/theme/theme10.xml><?xml version="1.0" encoding="utf-8"?>
<a:theme xmlns:a="http://schemas.openxmlformats.org/drawingml/2006/main" name="CENTRICPLM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FCC40DCF-AC0A-3E43-AF1A-E50D640607E9}"/>
    </a:ext>
  </a:extLst>
</a:theme>
</file>

<file path=ppt/theme/theme11.xml><?xml version="1.0" encoding="utf-8"?>
<a:theme xmlns:a="http://schemas.openxmlformats.org/drawingml/2006/main" name="3DEXCI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88875FA-DB62-4646-B600-E1A3F7FE5467}"/>
    </a:ext>
  </a:extLst>
</a:theme>
</file>

<file path=ppt/theme/theme12.xml><?xml version="1.0" encoding="utf-8"?>
<a:theme xmlns:a="http://schemas.openxmlformats.org/drawingml/2006/main" name="SIMUL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C18B9A26-E340-124F-B600-0DCA82E29C36}"/>
    </a:ext>
  </a:extLst>
</a:theme>
</file>

<file path=ppt/theme/theme13.xml><?xml version="1.0" encoding="utf-8"?>
<a:theme xmlns:a="http://schemas.openxmlformats.org/drawingml/2006/main" name="DELM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B05C42C8-BCEA-9345-8591-7FFD6C915F71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T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6CE22FE4-0797-1D48-B016-F96665A6C3D9}"/>
    </a:ext>
  </a:extLst>
</a:theme>
</file>

<file path=ppt/theme/theme3.xml><?xml version="1.0" encoding="utf-8"?>
<a:theme xmlns:a="http://schemas.openxmlformats.org/drawingml/2006/main" name="BI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A12876CE-4F0B-254E-8526-89DD65153E17}"/>
    </a:ext>
  </a:extLst>
</a:theme>
</file>

<file path=ppt/theme/theme4.xml><?xml version="1.0" encoding="utf-8"?>
<a:theme xmlns:a="http://schemas.openxmlformats.org/drawingml/2006/main" name="GE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DFAB3A57-3E4B-F147-BE6C-2DA3021E3748}"/>
    </a:ext>
  </a:extLst>
</a:theme>
</file>

<file path=ppt/theme/theme5.xml><?xml version="1.0" encoding="utf-8"?>
<a:theme xmlns:a="http://schemas.openxmlformats.org/drawingml/2006/main" name="SOLIDWORK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CDFF2D2-BB63-3E4B-AC84-03DEE39C44CE}"/>
    </a:ext>
  </a:extLst>
</a:theme>
</file>

<file path=ppt/theme/theme6.xml><?xml version="1.0" encoding="utf-8"?>
<a:theme xmlns:a="http://schemas.openxmlformats.org/drawingml/2006/main" name="3D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9645F325-F4DE-D44B-8BA6-86D0F3EF70A8}"/>
    </a:ext>
  </a:extLst>
</a:theme>
</file>

<file path=ppt/theme/theme7.xml><?xml version="1.0" encoding="utf-8"?>
<a:theme xmlns:a="http://schemas.openxmlformats.org/drawingml/2006/main" name="ENOVIA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2F98432D-42C7-774D-B2DF-F56C62642F36}"/>
    </a:ext>
  </a:extLst>
</a:theme>
</file>

<file path=ppt/theme/theme8.xml><?xml version="1.0" encoding="utf-8"?>
<a:theme xmlns:a="http://schemas.openxmlformats.org/drawingml/2006/main" name="EXALEAD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0AB76672-E104-CB44-946D-50211EA6E065}"/>
    </a:ext>
  </a:extLst>
</a:theme>
</file>

<file path=ppt/theme/theme9.xml><?xml version="1.0" encoding="utf-8"?>
<a:theme xmlns:a="http://schemas.openxmlformats.org/drawingml/2006/main" name="NETVIBES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19_PPT TEMPLATE_NEW_CORP+BRAND_V3" id="{C5D22106-C2B7-6B4C-9FB5-8D35C3F83976}" vid="{812B4339-D218-644A-953C-43DB143358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</TotalTime>
  <Words>43</Words>
  <Application>Microsoft Office PowerPoint</Application>
  <PresentationFormat>화면 슬라이드 쇼(16:9)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3</vt:i4>
      </vt:variant>
    </vt:vector>
  </HeadingPairs>
  <TitlesOfParts>
    <vt:vector size="22" baseType="lpstr">
      <vt:lpstr>3ds Condensed</vt:lpstr>
      <vt:lpstr>3ds Light</vt:lpstr>
      <vt:lpstr>Arial</vt:lpstr>
      <vt:lpstr>Arial Narrow</vt:lpstr>
      <vt:lpstr>Calibri</vt:lpstr>
      <vt:lpstr>Wingdings 3</vt:lpstr>
      <vt:lpstr>CORPORATE</vt:lpstr>
      <vt:lpstr>CATIA</vt:lpstr>
      <vt:lpstr>BIOVIA</vt:lpstr>
      <vt:lpstr>GEOVIA</vt:lpstr>
      <vt:lpstr>SOLIDWORKS</vt:lpstr>
      <vt:lpstr>3DVIA</vt:lpstr>
      <vt:lpstr>ENOVIA</vt:lpstr>
      <vt:lpstr>EXALEAD</vt:lpstr>
      <vt:lpstr>NETVIBES</vt:lpstr>
      <vt:lpstr>CENTRICPLM</vt:lpstr>
      <vt:lpstr>3DEXCITE</vt:lpstr>
      <vt:lpstr>SIMULIA</vt:lpstr>
      <vt:lpstr>DELMIA</vt:lpstr>
      <vt:lpstr>Simulation Data Modeling</vt:lpstr>
      <vt:lpstr>PowerPoint 프레젠테이션</vt:lpstr>
      <vt:lpstr>PowerPoint 프레젠테이션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Data Modeling</dc:title>
  <dc:creator>3dsuser</dc:creator>
  <cp:lastModifiedBy>3dsuser</cp:lastModifiedBy>
  <cp:revision>2</cp:revision>
  <cp:lastPrinted>2013-06-27T08:50:33Z</cp:lastPrinted>
  <dcterms:created xsi:type="dcterms:W3CDTF">2020-03-24T01:41:21Z</dcterms:created>
  <dcterms:modified xsi:type="dcterms:W3CDTF">2020-03-24T01:55:25Z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