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5" r:id="rId12"/>
    <p:sldId id="262" r:id="rId13"/>
    <p:sldId id="264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21296-745D-4A46-824D-F139B93EFB02}" v="359" dt="2020-08-06T03:49:18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6000" autoAdjust="0"/>
  </p:normalViewPr>
  <p:slideViewPr>
    <p:cSldViewPr snapToGrid="0" showGuides="1">
      <p:cViewPr varScale="1">
        <p:scale>
          <a:sx n="76" d="100"/>
          <a:sy n="76" d="100"/>
        </p:scale>
        <p:origin x="132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학생/경영학부) 조선근" userId="b44f496e-a0cf-40ba-b72a-f383e5c10cd3" providerId="ADAL" clId="{15C21296-745D-4A46-824D-F139B93EFB02}"/>
    <pc:docChg chg="undo custSel addSld modSld sldOrd">
      <pc:chgData name="(학생/경영학부) 조선근" userId="b44f496e-a0cf-40ba-b72a-f383e5c10cd3" providerId="ADAL" clId="{15C21296-745D-4A46-824D-F139B93EFB02}" dt="2020-08-06T03:49:18.250" v="3474" actId="20577"/>
      <pc:docMkLst>
        <pc:docMk/>
      </pc:docMkLst>
      <pc:sldChg chg="addSp delSp modSp add">
        <pc:chgData name="(학생/경영학부) 조선근" userId="b44f496e-a0cf-40ba-b72a-f383e5c10cd3" providerId="ADAL" clId="{15C21296-745D-4A46-824D-F139B93EFB02}" dt="2020-08-05T06:36:59.270" v="3330" actId="478"/>
        <pc:sldMkLst>
          <pc:docMk/>
          <pc:sldMk cId="1714562422" sldId="261"/>
        </pc:sldMkLst>
        <pc:spChg chg="del mod">
          <ac:chgData name="(학생/경영학부) 조선근" userId="b44f496e-a0cf-40ba-b72a-f383e5c10cd3" providerId="ADAL" clId="{15C21296-745D-4A46-824D-F139B93EFB02}" dt="2020-08-05T04:17:59.878" v="3" actId="478"/>
          <ac:spMkLst>
            <pc:docMk/>
            <pc:sldMk cId="1714562422" sldId="261"/>
            <ac:spMk id="2" creationId="{D963C0DB-4111-4A61-B81A-E12142472C63}"/>
          </ac:spMkLst>
        </pc:spChg>
        <pc:spChg chg="del">
          <ac:chgData name="(학생/경영학부) 조선근" userId="b44f496e-a0cf-40ba-b72a-f383e5c10cd3" providerId="ADAL" clId="{15C21296-745D-4A46-824D-F139B93EFB02}" dt="2020-08-05T04:17:55.303" v="1" actId="478"/>
          <ac:spMkLst>
            <pc:docMk/>
            <pc:sldMk cId="1714562422" sldId="261"/>
            <ac:spMk id="3" creationId="{84D7475E-5D22-42CF-8A48-C373950C7A49}"/>
          </ac:spMkLst>
        </pc:spChg>
        <pc:spChg chg="add mod">
          <ac:chgData name="(학생/경영학부) 조선근" userId="b44f496e-a0cf-40ba-b72a-f383e5c10cd3" providerId="ADAL" clId="{15C21296-745D-4A46-824D-F139B93EFB02}" dt="2020-08-05T04:18:12.786" v="48" actId="1076"/>
          <ac:spMkLst>
            <pc:docMk/>
            <pc:sldMk cId="1714562422" sldId="261"/>
            <ac:spMk id="4" creationId="{92F3D164-A46C-4F26-9A27-04DAE5CBFE41}"/>
          </ac:spMkLst>
        </pc:spChg>
        <pc:spChg chg="add mod">
          <ac:chgData name="(학생/경영학부) 조선근" userId="b44f496e-a0cf-40ba-b72a-f383e5c10cd3" providerId="ADAL" clId="{15C21296-745D-4A46-824D-F139B93EFB02}" dt="2020-08-05T04:49:29.776" v="2078" actId="1076"/>
          <ac:spMkLst>
            <pc:docMk/>
            <pc:sldMk cId="1714562422" sldId="261"/>
            <ac:spMk id="6" creationId="{66B03346-C4C0-4CBF-B8B2-D439D3BB59AC}"/>
          </ac:spMkLst>
        </pc:spChg>
        <pc:spChg chg="add del mod">
          <ac:chgData name="(학생/경영학부) 조선근" userId="b44f496e-a0cf-40ba-b72a-f383e5c10cd3" providerId="ADAL" clId="{15C21296-745D-4A46-824D-F139B93EFB02}" dt="2020-08-05T04:20:38.667" v="165" actId="478"/>
          <ac:spMkLst>
            <pc:docMk/>
            <pc:sldMk cId="1714562422" sldId="261"/>
            <ac:spMk id="7" creationId="{03B17F97-16AF-4662-8D62-95486D3AE4D7}"/>
          </ac:spMkLst>
        </pc:spChg>
        <pc:picChg chg="add mod">
          <ac:chgData name="(학생/경영학부) 조선근" userId="b44f496e-a0cf-40ba-b72a-f383e5c10cd3" providerId="ADAL" clId="{15C21296-745D-4A46-824D-F139B93EFB02}" dt="2020-08-05T04:19:23.017" v="55" actId="1076"/>
          <ac:picMkLst>
            <pc:docMk/>
            <pc:sldMk cId="1714562422" sldId="261"/>
            <ac:picMk id="5" creationId="{743C550A-1778-4CA4-94EF-E7719B481322}"/>
          </ac:picMkLst>
        </pc:picChg>
        <pc:picChg chg="add del">
          <ac:chgData name="(학생/경영학부) 조선근" userId="b44f496e-a0cf-40ba-b72a-f383e5c10cd3" providerId="ADAL" clId="{15C21296-745D-4A46-824D-F139B93EFB02}" dt="2020-08-05T06:36:59.270" v="3330" actId="478"/>
          <ac:picMkLst>
            <pc:docMk/>
            <pc:sldMk cId="1714562422" sldId="261"/>
            <ac:picMk id="8" creationId="{942BD8D2-1BBC-48A3-9BC5-95919A9152EC}"/>
          </ac:picMkLst>
        </pc:picChg>
        <pc:picChg chg="add del mod">
          <ac:chgData name="(학생/경영학부) 조선근" userId="b44f496e-a0cf-40ba-b72a-f383e5c10cd3" providerId="ADAL" clId="{15C21296-745D-4A46-824D-F139B93EFB02}" dt="2020-08-05T04:48:56.249" v="2000" actId="478"/>
          <ac:picMkLst>
            <pc:docMk/>
            <pc:sldMk cId="1714562422" sldId="261"/>
            <ac:picMk id="1026" creationId="{B502DC54-E6F2-41CD-A3BB-0A0D61773FAB}"/>
          </ac:picMkLst>
        </pc:picChg>
        <pc:picChg chg="add mod">
          <ac:chgData name="(학생/경영학부) 조선근" userId="b44f496e-a0cf-40ba-b72a-f383e5c10cd3" providerId="ADAL" clId="{15C21296-745D-4A46-824D-F139B93EFB02}" dt="2020-08-05T04:49:08.112" v="2005" actId="1076"/>
          <ac:picMkLst>
            <pc:docMk/>
            <pc:sldMk cId="1714562422" sldId="261"/>
            <ac:picMk id="1028" creationId="{2E8772CE-99ED-4CC5-9936-20271A03825F}"/>
          </ac:picMkLst>
        </pc:picChg>
      </pc:sldChg>
      <pc:sldChg chg="addSp delSp modSp add">
        <pc:chgData name="(학생/경영학부) 조선근" userId="b44f496e-a0cf-40ba-b72a-f383e5c10cd3" providerId="ADAL" clId="{15C21296-745D-4A46-824D-F139B93EFB02}" dt="2020-08-05T04:37:43.145" v="1279" actId="478"/>
        <pc:sldMkLst>
          <pc:docMk/>
          <pc:sldMk cId="2268484404" sldId="262"/>
        </pc:sldMkLst>
        <pc:spChg chg="del">
          <ac:chgData name="(학생/경영학부) 조선근" userId="b44f496e-a0cf-40ba-b72a-f383e5c10cd3" providerId="ADAL" clId="{15C21296-745D-4A46-824D-F139B93EFB02}" dt="2020-08-05T04:20:46.976" v="167" actId="478"/>
          <ac:spMkLst>
            <pc:docMk/>
            <pc:sldMk cId="2268484404" sldId="262"/>
            <ac:spMk id="2" creationId="{C3A42AFF-6E62-491C-A9DF-8C73B8B8F680}"/>
          </ac:spMkLst>
        </pc:spChg>
        <pc:spChg chg="del">
          <ac:chgData name="(학생/경영학부) 조선근" userId="b44f496e-a0cf-40ba-b72a-f383e5c10cd3" providerId="ADAL" clId="{15C21296-745D-4A46-824D-F139B93EFB02}" dt="2020-08-05T04:20:49.304" v="168" actId="478"/>
          <ac:spMkLst>
            <pc:docMk/>
            <pc:sldMk cId="2268484404" sldId="262"/>
            <ac:spMk id="3" creationId="{FE6370AC-9184-4C2F-83CC-5150ABCA46A8}"/>
          </ac:spMkLst>
        </pc:spChg>
        <pc:spChg chg="add mod">
          <ac:chgData name="(학생/경영학부) 조선근" userId="b44f496e-a0cf-40ba-b72a-f383e5c10cd3" providerId="ADAL" clId="{15C21296-745D-4A46-824D-F139B93EFB02}" dt="2020-08-05T04:34:43.530" v="1271" actId="20577"/>
          <ac:spMkLst>
            <pc:docMk/>
            <pc:sldMk cId="2268484404" sldId="262"/>
            <ac:spMk id="4" creationId="{05FBC028-991C-4CA2-9083-2143C6DCE5A1}"/>
          </ac:spMkLst>
        </pc:spChg>
        <pc:spChg chg="add mod">
          <ac:chgData name="(학생/경영학부) 조선근" userId="b44f496e-a0cf-40ba-b72a-f383e5c10cd3" providerId="ADAL" clId="{15C21296-745D-4A46-824D-F139B93EFB02}" dt="2020-08-05T04:24:48.884" v="1005" actId="20577"/>
          <ac:spMkLst>
            <pc:docMk/>
            <pc:sldMk cId="2268484404" sldId="262"/>
            <ac:spMk id="6" creationId="{94A7F27C-DEDD-4D79-A9F1-D31A675D4C40}"/>
          </ac:spMkLst>
        </pc:spChg>
        <pc:picChg chg="add mod">
          <ac:chgData name="(학생/경영학부) 조선근" userId="b44f496e-a0cf-40ba-b72a-f383e5c10cd3" providerId="ADAL" clId="{15C21296-745D-4A46-824D-F139B93EFB02}" dt="2020-08-05T04:21:03.090" v="171" actId="1076"/>
          <ac:picMkLst>
            <pc:docMk/>
            <pc:sldMk cId="2268484404" sldId="262"/>
            <ac:picMk id="5" creationId="{8FBD7689-0D92-447C-AFCA-1E1F3760AEA0}"/>
          </ac:picMkLst>
        </pc:picChg>
        <pc:picChg chg="add del mod">
          <ac:chgData name="(학생/경영학부) 조선근" userId="b44f496e-a0cf-40ba-b72a-f383e5c10cd3" providerId="ADAL" clId="{15C21296-745D-4A46-824D-F139B93EFB02}" dt="2020-08-05T04:37:43.145" v="1279" actId="478"/>
          <ac:picMkLst>
            <pc:docMk/>
            <pc:sldMk cId="2268484404" sldId="262"/>
            <ac:picMk id="7" creationId="{6C5664F9-5789-4293-A334-C3D3084366F0}"/>
          </ac:picMkLst>
        </pc:picChg>
      </pc:sldChg>
      <pc:sldChg chg="addSp delSp modSp add ord">
        <pc:chgData name="(학생/경영학부) 조선근" userId="b44f496e-a0cf-40ba-b72a-f383e5c10cd3" providerId="ADAL" clId="{15C21296-745D-4A46-824D-F139B93EFB02}" dt="2020-08-05T06:24:46.675" v="3014" actId="1076"/>
        <pc:sldMkLst>
          <pc:docMk/>
          <pc:sldMk cId="3082395248" sldId="263"/>
        </pc:sldMkLst>
        <pc:spChg chg="del">
          <ac:chgData name="(학생/경영학부) 조선근" userId="b44f496e-a0cf-40ba-b72a-f383e5c10cd3" providerId="ADAL" clId="{15C21296-745D-4A46-824D-F139B93EFB02}" dt="2020-08-05T04:31:00.162" v="1008" actId="478"/>
          <ac:spMkLst>
            <pc:docMk/>
            <pc:sldMk cId="3082395248" sldId="263"/>
            <ac:spMk id="2" creationId="{A9E60AD6-E19F-4AA2-9C1D-823DE81C094C}"/>
          </ac:spMkLst>
        </pc:spChg>
        <pc:spChg chg="del">
          <ac:chgData name="(학생/경영학부) 조선근" userId="b44f496e-a0cf-40ba-b72a-f383e5c10cd3" providerId="ADAL" clId="{15C21296-745D-4A46-824D-F139B93EFB02}" dt="2020-08-05T04:30:55.073" v="1007" actId="478"/>
          <ac:spMkLst>
            <pc:docMk/>
            <pc:sldMk cId="3082395248" sldId="263"/>
            <ac:spMk id="3" creationId="{83D702A8-72D6-4C6E-BCF8-AAC6235590BA}"/>
          </ac:spMkLst>
        </pc:spChg>
        <pc:spChg chg="add del">
          <ac:chgData name="(학생/경영학부) 조선근" userId="b44f496e-a0cf-40ba-b72a-f383e5c10cd3" providerId="ADAL" clId="{15C21296-745D-4A46-824D-F139B93EFB02}" dt="2020-08-05T04:31:22.909" v="1010" actId="478"/>
          <ac:spMkLst>
            <pc:docMk/>
            <pc:sldMk cId="3082395248" sldId="263"/>
            <ac:spMk id="4" creationId="{C3786E37-A485-4FE1-B4DC-1915A042E982}"/>
          </ac:spMkLst>
        </pc:spChg>
        <pc:spChg chg="add mod">
          <ac:chgData name="(학생/경영학부) 조선근" userId="b44f496e-a0cf-40ba-b72a-f383e5c10cd3" providerId="ADAL" clId="{15C21296-745D-4A46-824D-F139B93EFB02}" dt="2020-08-05T04:34:35.011" v="1235" actId="20577"/>
          <ac:spMkLst>
            <pc:docMk/>
            <pc:sldMk cId="3082395248" sldId="263"/>
            <ac:spMk id="6" creationId="{8643BED9-F581-4F49-A1FB-3EC9539CEA02}"/>
          </ac:spMkLst>
        </pc:spChg>
        <pc:spChg chg="add mod">
          <ac:chgData name="(학생/경영학부) 조선근" userId="b44f496e-a0cf-40ba-b72a-f383e5c10cd3" providerId="ADAL" clId="{15C21296-745D-4A46-824D-F139B93EFB02}" dt="2020-08-05T06:24:46.675" v="3014" actId="1076"/>
          <ac:spMkLst>
            <pc:docMk/>
            <pc:sldMk cId="3082395248" sldId="263"/>
            <ac:spMk id="8" creationId="{CEF26CC3-CEDC-4B67-89DD-C52EC5449391}"/>
          </ac:spMkLst>
        </pc:spChg>
        <pc:picChg chg="add mod">
          <ac:chgData name="(학생/경영학부) 조선근" userId="b44f496e-a0cf-40ba-b72a-f383e5c10cd3" providerId="ADAL" clId="{15C21296-745D-4A46-824D-F139B93EFB02}" dt="2020-08-05T04:31:48.866" v="1016" actId="14100"/>
          <ac:picMkLst>
            <pc:docMk/>
            <pc:sldMk cId="3082395248" sldId="263"/>
            <ac:picMk id="5" creationId="{72883140-8516-4F5B-A6C6-E8F41AE67861}"/>
          </ac:picMkLst>
        </pc:picChg>
        <pc:picChg chg="add mod">
          <ac:chgData name="(학생/경영학부) 조선근" userId="b44f496e-a0cf-40ba-b72a-f383e5c10cd3" providerId="ADAL" clId="{15C21296-745D-4A46-824D-F139B93EFB02}" dt="2020-08-05T04:33:23.569" v="1021" actId="1076"/>
          <ac:picMkLst>
            <pc:docMk/>
            <pc:sldMk cId="3082395248" sldId="263"/>
            <ac:picMk id="7" creationId="{5BE4FDCE-9D86-4E81-ADB2-107E1D320700}"/>
          </ac:picMkLst>
        </pc:picChg>
      </pc:sldChg>
      <pc:sldChg chg="addSp delSp modSp add">
        <pc:chgData name="(학생/경영학부) 조선근" userId="b44f496e-a0cf-40ba-b72a-f383e5c10cd3" providerId="ADAL" clId="{15C21296-745D-4A46-824D-F139B93EFB02}" dt="2020-08-05T06:33:20.156" v="3328" actId="20577"/>
        <pc:sldMkLst>
          <pc:docMk/>
          <pc:sldMk cId="1303284516" sldId="264"/>
        </pc:sldMkLst>
        <pc:spChg chg="del">
          <ac:chgData name="(학생/경영학부) 조선근" userId="b44f496e-a0cf-40ba-b72a-f383e5c10cd3" providerId="ADAL" clId="{15C21296-745D-4A46-824D-F139B93EFB02}" dt="2020-08-05T04:37:24.631" v="1273" actId="478"/>
          <ac:spMkLst>
            <pc:docMk/>
            <pc:sldMk cId="1303284516" sldId="264"/>
            <ac:spMk id="2" creationId="{FACC30DF-40BF-4E2C-88A0-1C66FE211EFD}"/>
          </ac:spMkLst>
        </pc:spChg>
        <pc:spChg chg="del">
          <ac:chgData name="(학생/경영학부) 조선근" userId="b44f496e-a0cf-40ba-b72a-f383e5c10cd3" providerId="ADAL" clId="{15C21296-745D-4A46-824D-F139B93EFB02}" dt="2020-08-05T04:37:24.631" v="1273" actId="478"/>
          <ac:spMkLst>
            <pc:docMk/>
            <pc:sldMk cId="1303284516" sldId="264"/>
            <ac:spMk id="3" creationId="{7F4BF929-427D-4CDE-A9AB-4EF93072B618}"/>
          </ac:spMkLst>
        </pc:spChg>
        <pc:spChg chg="add mod">
          <ac:chgData name="(학생/경영학부) 조선근" userId="b44f496e-a0cf-40ba-b72a-f383e5c10cd3" providerId="ADAL" clId="{15C21296-745D-4A46-824D-F139B93EFB02}" dt="2020-08-05T04:38:56.224" v="1399"/>
          <ac:spMkLst>
            <pc:docMk/>
            <pc:sldMk cId="1303284516" sldId="264"/>
            <ac:spMk id="5" creationId="{9F0818A9-B249-4ADA-BEE1-2722617E70FE}"/>
          </ac:spMkLst>
        </pc:spChg>
        <pc:spChg chg="add mod">
          <ac:chgData name="(학생/경영학부) 조선근" userId="b44f496e-a0cf-40ba-b72a-f383e5c10cd3" providerId="ADAL" clId="{15C21296-745D-4A46-824D-F139B93EFB02}" dt="2020-08-05T04:52:38.928" v="2396" actId="1076"/>
          <ac:spMkLst>
            <pc:docMk/>
            <pc:sldMk cId="1303284516" sldId="264"/>
            <ac:spMk id="6" creationId="{43F68A06-E56A-47F9-8B0B-5366B7F889AD}"/>
          </ac:spMkLst>
        </pc:spChg>
        <pc:spChg chg="add mod">
          <ac:chgData name="(학생/경영학부) 조선근" userId="b44f496e-a0cf-40ba-b72a-f383e5c10cd3" providerId="ADAL" clId="{15C21296-745D-4A46-824D-F139B93EFB02}" dt="2020-08-05T06:33:20.156" v="3328" actId="20577"/>
          <ac:spMkLst>
            <pc:docMk/>
            <pc:sldMk cId="1303284516" sldId="264"/>
            <ac:spMk id="7" creationId="{38F9170C-A020-47FE-9D2B-1C553BE1B4AE}"/>
          </ac:spMkLst>
        </pc:spChg>
        <pc:spChg chg="add mod">
          <ac:chgData name="(학생/경영학부) 조선근" userId="b44f496e-a0cf-40ba-b72a-f383e5c10cd3" providerId="ADAL" clId="{15C21296-745D-4A46-824D-F139B93EFB02}" dt="2020-08-05T04:53:00.271" v="2496" actId="20577"/>
          <ac:spMkLst>
            <pc:docMk/>
            <pc:sldMk cId="1303284516" sldId="264"/>
            <ac:spMk id="8" creationId="{104B4B9F-13BE-4F78-9364-1C38AC557BCD}"/>
          </ac:spMkLst>
        </pc:spChg>
        <pc:picChg chg="add mod">
          <ac:chgData name="(학생/경영학부) 조선근" userId="b44f496e-a0cf-40ba-b72a-f383e5c10cd3" providerId="ADAL" clId="{15C21296-745D-4A46-824D-F139B93EFB02}" dt="2020-08-05T04:38:16.009" v="1391" actId="1076"/>
          <ac:picMkLst>
            <pc:docMk/>
            <pc:sldMk cId="1303284516" sldId="264"/>
            <ac:picMk id="4" creationId="{6ED5689F-F381-4063-B63F-FCE68C3EB2F4}"/>
          </ac:picMkLst>
        </pc:picChg>
      </pc:sldChg>
      <pc:sldChg chg="addSp delSp modSp add">
        <pc:chgData name="(학생/경영학부) 조선근" userId="b44f496e-a0cf-40ba-b72a-f383e5c10cd3" providerId="ADAL" clId="{15C21296-745D-4A46-824D-F139B93EFB02}" dt="2020-08-05T06:21:41.528" v="3013" actId="478"/>
        <pc:sldMkLst>
          <pc:docMk/>
          <pc:sldMk cId="812658107" sldId="265"/>
        </pc:sldMkLst>
        <pc:spChg chg="del">
          <ac:chgData name="(학생/경영학부) 조선근" userId="b44f496e-a0cf-40ba-b72a-f383e5c10cd3" providerId="ADAL" clId="{15C21296-745D-4A46-824D-F139B93EFB02}" dt="2020-08-05T04:59:13.529" v="2500" actId="478"/>
          <ac:spMkLst>
            <pc:docMk/>
            <pc:sldMk cId="812658107" sldId="265"/>
            <ac:spMk id="2" creationId="{DF6962AF-C62F-4D3B-9F6B-4A857F8E73CC}"/>
          </ac:spMkLst>
        </pc:spChg>
        <pc:spChg chg="del">
          <ac:chgData name="(학생/경영학부) 조선근" userId="b44f496e-a0cf-40ba-b72a-f383e5c10cd3" providerId="ADAL" clId="{15C21296-745D-4A46-824D-F139B93EFB02}" dt="2020-08-05T04:59:07.567" v="2498" actId="478"/>
          <ac:spMkLst>
            <pc:docMk/>
            <pc:sldMk cId="812658107" sldId="265"/>
            <ac:spMk id="3" creationId="{581216C5-3055-412D-9C12-83CDBE987716}"/>
          </ac:spMkLst>
        </pc:spChg>
        <pc:spChg chg="add">
          <ac:chgData name="(학생/경영학부) 조선근" userId="b44f496e-a0cf-40ba-b72a-f383e5c10cd3" providerId="ADAL" clId="{15C21296-745D-4A46-824D-F139B93EFB02}" dt="2020-08-05T04:59:13.743" v="2501"/>
          <ac:spMkLst>
            <pc:docMk/>
            <pc:sldMk cId="812658107" sldId="265"/>
            <ac:spMk id="5" creationId="{3B8FDE06-E767-40E5-957F-FD78D3CF6C02}"/>
          </ac:spMkLst>
        </pc:spChg>
        <pc:spChg chg="add mod">
          <ac:chgData name="(학생/경영학부) 조선근" userId="b44f496e-a0cf-40ba-b72a-f383e5c10cd3" providerId="ADAL" clId="{15C21296-745D-4A46-824D-F139B93EFB02}" dt="2020-08-05T05:04:11.148" v="2733" actId="20577"/>
          <ac:spMkLst>
            <pc:docMk/>
            <pc:sldMk cId="812658107" sldId="265"/>
            <ac:spMk id="8" creationId="{25CF7A8F-DCA2-4685-BB90-4B03824C0BB6}"/>
          </ac:spMkLst>
        </pc:spChg>
        <pc:picChg chg="add mod">
          <ac:chgData name="(학생/경영학부) 조선근" userId="b44f496e-a0cf-40ba-b72a-f383e5c10cd3" providerId="ADAL" clId="{15C21296-745D-4A46-824D-F139B93EFB02}" dt="2020-08-05T05:03:27.240" v="2660" actId="14100"/>
          <ac:picMkLst>
            <pc:docMk/>
            <pc:sldMk cId="812658107" sldId="265"/>
            <ac:picMk id="4" creationId="{EF4BA106-E193-422F-8812-AAC8BE569484}"/>
          </ac:picMkLst>
        </pc:picChg>
        <pc:picChg chg="add mod">
          <ac:chgData name="(학생/경영학부) 조선근" userId="b44f496e-a0cf-40ba-b72a-f383e5c10cd3" providerId="ADAL" clId="{15C21296-745D-4A46-824D-F139B93EFB02}" dt="2020-08-05T05:03:21.039" v="2658" actId="14100"/>
          <ac:picMkLst>
            <pc:docMk/>
            <pc:sldMk cId="812658107" sldId="265"/>
            <ac:picMk id="6" creationId="{AE1A610B-DF20-4A51-B0E1-A975F1E7FF33}"/>
          </ac:picMkLst>
        </pc:picChg>
        <pc:picChg chg="add mod">
          <ac:chgData name="(학생/경영학부) 조선근" userId="b44f496e-a0cf-40ba-b72a-f383e5c10cd3" providerId="ADAL" clId="{15C21296-745D-4A46-824D-F139B93EFB02}" dt="2020-08-05T05:03:23.503" v="2659" actId="14100"/>
          <ac:picMkLst>
            <pc:docMk/>
            <pc:sldMk cId="812658107" sldId="265"/>
            <ac:picMk id="7" creationId="{65F7EA38-0FEA-4586-8279-7F8D8329B91A}"/>
          </ac:picMkLst>
        </pc:picChg>
        <pc:picChg chg="add del">
          <ac:chgData name="(학생/경영학부) 조선근" userId="b44f496e-a0cf-40ba-b72a-f383e5c10cd3" providerId="ADAL" clId="{15C21296-745D-4A46-824D-F139B93EFB02}" dt="2020-08-05T06:21:41.528" v="3013" actId="478"/>
          <ac:picMkLst>
            <pc:docMk/>
            <pc:sldMk cId="812658107" sldId="265"/>
            <ac:picMk id="9" creationId="{E1F32A7A-E0E1-4328-93E9-1669CB84A7C9}"/>
          </ac:picMkLst>
        </pc:picChg>
      </pc:sldChg>
      <pc:sldChg chg="addSp delSp modSp add">
        <pc:chgData name="(학생/경영학부) 조선근" userId="b44f496e-a0cf-40ba-b72a-f383e5c10cd3" providerId="ADAL" clId="{15C21296-745D-4A46-824D-F139B93EFB02}" dt="2020-08-06T03:49:18.250" v="3474" actId="20577"/>
        <pc:sldMkLst>
          <pc:docMk/>
          <pc:sldMk cId="4022409008" sldId="266"/>
        </pc:sldMkLst>
        <pc:spChg chg="del">
          <ac:chgData name="(학생/경영학부) 조선근" userId="b44f496e-a0cf-40ba-b72a-f383e5c10cd3" providerId="ADAL" clId="{15C21296-745D-4A46-824D-F139B93EFB02}" dt="2020-08-06T03:47:48.257" v="3332" actId="478"/>
          <ac:spMkLst>
            <pc:docMk/>
            <pc:sldMk cId="4022409008" sldId="266"/>
            <ac:spMk id="2" creationId="{AB6FED15-3604-42C6-B8C1-65CC255CBF2C}"/>
          </ac:spMkLst>
        </pc:spChg>
        <pc:spChg chg="del">
          <ac:chgData name="(학생/경영학부) 조선근" userId="b44f496e-a0cf-40ba-b72a-f383e5c10cd3" providerId="ADAL" clId="{15C21296-745D-4A46-824D-F139B93EFB02}" dt="2020-08-06T03:47:49.277" v="3333" actId="478"/>
          <ac:spMkLst>
            <pc:docMk/>
            <pc:sldMk cId="4022409008" sldId="266"/>
            <ac:spMk id="3" creationId="{7F9F7A9B-610D-4BA7-81C8-0A67BB25E567}"/>
          </ac:spMkLst>
        </pc:spChg>
        <pc:spChg chg="add mod">
          <ac:chgData name="(학생/경영학부) 조선근" userId="b44f496e-a0cf-40ba-b72a-f383e5c10cd3" providerId="ADAL" clId="{15C21296-745D-4A46-824D-F139B93EFB02}" dt="2020-08-06T03:48:11.437" v="3398"/>
          <ac:spMkLst>
            <pc:docMk/>
            <pc:sldMk cId="4022409008" sldId="266"/>
            <ac:spMk id="4" creationId="{BEF92DB3-2E3C-4516-9DBF-CBA46180C5D0}"/>
          </ac:spMkLst>
        </pc:spChg>
        <pc:spChg chg="add del mod">
          <ac:chgData name="(학생/경영학부) 조선근" userId="b44f496e-a0cf-40ba-b72a-f383e5c10cd3" providerId="ADAL" clId="{15C21296-745D-4A46-824D-F139B93EFB02}" dt="2020-08-06T03:48:16.915" v="3401"/>
          <ac:spMkLst>
            <pc:docMk/>
            <pc:sldMk cId="4022409008" sldId="266"/>
            <ac:spMk id="5" creationId="{64974DBF-DE7A-4E66-A006-2973A10D156D}"/>
          </ac:spMkLst>
        </pc:spChg>
        <pc:spChg chg="add mod">
          <ac:chgData name="(학생/경영학부) 조선근" userId="b44f496e-a0cf-40ba-b72a-f383e5c10cd3" providerId="ADAL" clId="{15C21296-745D-4A46-824D-F139B93EFB02}" dt="2020-08-06T03:49:18.250" v="3474" actId="20577"/>
          <ac:spMkLst>
            <pc:docMk/>
            <pc:sldMk cId="4022409008" sldId="266"/>
            <ac:spMk id="7" creationId="{BBAE6748-0957-46FA-B160-72665CA5E294}"/>
          </ac:spMkLst>
        </pc:spChg>
        <pc:picChg chg="add mod">
          <ac:chgData name="(학생/경영학부) 조선근" userId="b44f496e-a0cf-40ba-b72a-f383e5c10cd3" providerId="ADAL" clId="{15C21296-745D-4A46-824D-F139B93EFB02}" dt="2020-08-06T03:48:44.975" v="3404" actId="1076"/>
          <ac:picMkLst>
            <pc:docMk/>
            <pc:sldMk cId="4022409008" sldId="266"/>
            <ac:picMk id="6" creationId="{1730E1F2-8E1F-4282-B4BF-3301B46B61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AF5A7-D431-4AC1-B90D-2679C596E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75ACA9-71CE-4D4F-9010-58D3992DE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F1857-F111-4A22-8221-C589D7CF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484E-5B6F-4989-BFA1-FD7D0916C75F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509A6-82E4-4DEA-9BBC-7F59C75A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DB933-2E80-43F9-8DD6-C3D3FAE2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B61A-F751-4D7D-AF61-62FADEC4B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0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DFB55-32A7-40C4-89AD-E1A7F2E7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3DAA9D-8A0E-42C7-BA17-EE781B2F5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7923B-9CFA-4744-9A79-CE383933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484E-5B6F-4989-BFA1-FD7D0916C75F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00BE2-5D0D-40F8-ADBE-C8BC81BB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EE2F3-261D-44F1-B0D3-351D662F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B61A-F751-4D7D-AF61-62FADEC4B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3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AD1C51-28E0-4235-B185-29E4B0174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388F27-B4C8-4EB3-A896-CF72A71CF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4F3A1-7E37-4181-A8E4-4CA0EA79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484E-5B6F-4989-BFA1-FD7D0916C75F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0F6CF1-C302-4BF3-9BE9-E0EC0942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AB918-6E11-40A7-8603-4B07FD03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B61A-F751-4D7D-AF61-62FADEC4B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9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7989F-7198-4D2F-9275-05EBDE64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93C74-FA87-4DB3-A6A6-D256222C2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035B9-D754-4E65-AACC-933E5B25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484E-5B6F-4989-BFA1-FD7D0916C75F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A7725-E177-42A4-B62F-3A7EC82D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77EE9-6090-4241-B04A-61CB1069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B61A-F751-4D7D-AF61-62FADEC4B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6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4AB5C-4D63-4853-AB92-85AE7D98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BBAEC-627B-4D2F-ACA8-C38FD60C6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9582D-6051-4DCC-859D-1D5AF6F8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484E-5B6F-4989-BFA1-FD7D0916C75F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F58C0-31BF-4583-93B8-BB584DA2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9B104-3495-4B0A-A026-DEC45CBF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B61A-F751-4D7D-AF61-62FADEC4B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5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5F9BE-203C-4301-9B18-6778C8D6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A4393-B51F-4ACA-8384-8293477C6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E67613-C6D5-401D-97D6-CD5F1B957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0F9EA0-AEDD-4EFF-954E-04D46A57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484E-5B6F-4989-BFA1-FD7D0916C75F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49E4E-169C-45CC-8A9D-F5E8AD50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9C4F44-7986-4E73-8CA0-9FE4CDE2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B61A-F751-4D7D-AF61-62FADEC4B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03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75486-53B1-4E5C-94B5-DC2A93EF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2B829-4496-4420-AA43-AE69683C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9AA53-E2CD-4123-90D7-131400F62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0656A1-8C92-449D-80E4-4D8F6A904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BA3923-1B68-4147-BEA2-ECF5D5DD7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A1BDE1-03A4-4FC1-8E72-8AA91234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484E-5B6F-4989-BFA1-FD7D0916C75F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0CCC95-D83C-4B6D-85AA-85E8E8F4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4EF935-FB49-4B99-BCEA-5A1E88D0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B61A-F751-4D7D-AF61-62FADEC4B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8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31300-8260-4F74-B43E-9C790758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30D067-87D8-4AE2-A2A5-D873200C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484E-5B6F-4989-BFA1-FD7D0916C75F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962E5E-4C90-4C75-86BD-0464EC57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49AFA5-3E5B-4A2F-939D-5DA02923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B61A-F751-4D7D-AF61-62FADEC4B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8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152DAB-9233-43A8-9F35-94ED7F72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484E-5B6F-4989-BFA1-FD7D0916C75F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4A9A81-4174-40B9-A763-91A30AF4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52450B-9486-4136-8DAA-C796FE32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B61A-F751-4D7D-AF61-62FADEC4B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61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E7B8-B7C5-469B-8F77-99DF36F8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AC9D8-C898-4E83-9233-6BCA8A8C6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0EB160-862F-4907-8418-9405E008A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80B131-72CA-4EF1-8089-43C13DB0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484E-5B6F-4989-BFA1-FD7D0916C75F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D4B7DF-B350-4340-AFC2-6895580D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3C422-8BA2-4250-900C-15ADE99D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B61A-F751-4D7D-AF61-62FADEC4B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33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5EEBC-C7D3-43BA-A3A0-3107FC20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F63A58-7A30-4BD5-BCC9-72207CFD2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59D491-C90B-4C29-BBE2-9625AC406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624A0-4D9C-41D7-A7CB-9C805ED4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484E-5B6F-4989-BFA1-FD7D0916C75F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035C1-C51B-444C-A748-920F4471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393FBC-6A5C-47B8-B288-660F0F1D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B61A-F751-4D7D-AF61-62FADEC4B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F95D2B-AE8F-467D-95B1-E7501A9B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05C317-75F5-46BF-8A65-D5DE3DC18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8351D-A49E-4623-B527-2AC41898C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9484E-5B6F-4989-BFA1-FD7D0916C75F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C8462-1605-4968-B978-12C47554C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226E6-EBC7-4557-8646-BA1A8AADD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AB61A-F751-4D7D-AF61-62FADEC4B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2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CA01F2-83AA-41DC-95AC-755874DC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4" y="240185"/>
            <a:ext cx="3872333" cy="28929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02C437-4346-4A31-98C4-A8F236091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437" y="240185"/>
            <a:ext cx="3872333" cy="28929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538A33-9768-4E6B-AB7B-C334E4A11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770" y="240186"/>
            <a:ext cx="3938801" cy="2892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DF2250-4192-4370-B907-D42EA1A5FFD0}"/>
              </a:ext>
            </a:extLst>
          </p:cNvPr>
          <p:cNvSpPr txBox="1"/>
          <p:nvPr/>
        </p:nvSpPr>
        <p:spPr>
          <a:xfrm>
            <a:off x="1303611" y="3157519"/>
            <a:ext cx="138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월별 매출 합산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3EAD5-DD79-4420-A8DB-1750F802676E}"/>
              </a:ext>
            </a:extLst>
          </p:cNvPr>
          <p:cNvSpPr txBox="1"/>
          <p:nvPr/>
        </p:nvSpPr>
        <p:spPr>
          <a:xfrm>
            <a:off x="5207363" y="3157518"/>
            <a:ext cx="222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월별 판매량 합산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DFC7EC-DED1-4D43-B766-B7A18F551B8E}"/>
              </a:ext>
            </a:extLst>
          </p:cNvPr>
          <p:cNvSpPr txBox="1"/>
          <p:nvPr/>
        </p:nvSpPr>
        <p:spPr>
          <a:xfrm>
            <a:off x="9239450" y="3157519"/>
            <a:ext cx="194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월별 평균 단가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C1A07-E77D-481F-8C9D-9C27CCE53A25}"/>
              </a:ext>
            </a:extLst>
          </p:cNvPr>
          <p:cNvSpPr txBox="1"/>
          <p:nvPr/>
        </p:nvSpPr>
        <p:spPr>
          <a:xfrm>
            <a:off x="478172" y="4160939"/>
            <a:ext cx="4647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판매 실적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2</a:t>
            </a:r>
            <a:r>
              <a:rPr lang="ko-KR" altLang="en-US" sz="1400" dirty="0"/>
              <a:t>월과 </a:t>
            </a:r>
            <a:r>
              <a:rPr lang="en-US" altLang="ko-KR" sz="1400" dirty="0"/>
              <a:t>4</a:t>
            </a:r>
            <a:r>
              <a:rPr lang="ko-KR" altLang="en-US" sz="1400" dirty="0"/>
              <a:t>월에서 가장 좋지 않음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그리고 </a:t>
            </a:r>
            <a:r>
              <a:rPr lang="en-US" altLang="ko-KR" sz="1400" dirty="0"/>
              <a:t>10</a:t>
            </a:r>
            <a:r>
              <a:rPr lang="ko-KR" altLang="en-US" sz="1400" dirty="0"/>
              <a:t>월부터 실적이 좋아지며 </a:t>
            </a:r>
            <a:r>
              <a:rPr lang="en-US" altLang="ko-KR" sz="1400" dirty="0"/>
              <a:t>12</a:t>
            </a:r>
            <a:r>
              <a:rPr lang="ko-KR" altLang="en-US" sz="1400" dirty="0"/>
              <a:t>월에는 </a:t>
            </a:r>
            <a:r>
              <a:rPr lang="en-US" altLang="ko-KR" sz="1400" dirty="0"/>
              <a:t>peak</a:t>
            </a:r>
            <a:r>
              <a:rPr lang="ko-KR" altLang="en-US" sz="1400" dirty="0"/>
              <a:t>를 찍고 전체적으로 </a:t>
            </a:r>
            <a:r>
              <a:rPr lang="en-US" altLang="ko-KR" sz="1400" dirty="0"/>
              <a:t>2</a:t>
            </a:r>
            <a:r>
              <a:rPr lang="ko-KR" altLang="en-US" sz="1400" dirty="0"/>
              <a:t>월부터는 </a:t>
            </a:r>
            <a:r>
              <a:rPr lang="ko-KR" altLang="en-US" sz="1400" dirty="0" err="1"/>
              <a:t>우상향하는</a:t>
            </a:r>
            <a:r>
              <a:rPr lang="ko-KR" altLang="en-US" sz="1400" dirty="0"/>
              <a:t> 모습을 보임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BDF26-E0B2-4A1F-9E57-0B759419CC41}"/>
              </a:ext>
            </a:extLst>
          </p:cNvPr>
          <p:cNvSpPr txBox="1"/>
          <p:nvPr/>
        </p:nvSpPr>
        <p:spPr>
          <a:xfrm>
            <a:off x="478172" y="5115046"/>
            <a:ext cx="46475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판매량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실적과 마찬가지로 </a:t>
            </a:r>
            <a:r>
              <a:rPr lang="en-US" altLang="ko-KR" sz="1400" dirty="0"/>
              <a:t>2</a:t>
            </a:r>
            <a:r>
              <a:rPr lang="ko-KR" altLang="en-US" sz="1400" dirty="0"/>
              <a:t>월과 </a:t>
            </a:r>
            <a:r>
              <a:rPr lang="en-US" altLang="ko-KR" sz="1400" dirty="0"/>
              <a:t>4</a:t>
            </a:r>
            <a:r>
              <a:rPr lang="ko-KR" altLang="en-US" sz="1400" dirty="0"/>
              <a:t>월에서 가장 좋지 않음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판매 실적과는 다르게 </a:t>
            </a:r>
            <a:r>
              <a:rPr lang="en-US" altLang="ko-KR" sz="1400" dirty="0"/>
              <a:t>5</a:t>
            </a:r>
            <a:r>
              <a:rPr lang="ko-KR" altLang="en-US" sz="1400" dirty="0"/>
              <a:t>월에서 주춤하는 모습이 보이지 않고 </a:t>
            </a:r>
            <a:r>
              <a:rPr lang="en-US" altLang="ko-KR" sz="1400" dirty="0"/>
              <a:t>7</a:t>
            </a:r>
            <a:r>
              <a:rPr lang="ko-KR" altLang="en-US" sz="1400" dirty="0"/>
              <a:t>월과 </a:t>
            </a:r>
            <a:r>
              <a:rPr lang="en-US" altLang="ko-KR" sz="1400" dirty="0"/>
              <a:t>8</a:t>
            </a:r>
            <a:r>
              <a:rPr lang="ko-KR" altLang="en-US" sz="1400" dirty="0"/>
              <a:t>월에 판매량이 급증함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9</a:t>
            </a:r>
            <a:r>
              <a:rPr lang="ko-KR" altLang="en-US" sz="1400" dirty="0"/>
              <a:t>월에 여름만큼 많이 팔리지는 않아 잠깐 떨어지지만 천천히 </a:t>
            </a:r>
            <a:r>
              <a:rPr lang="ko-KR" altLang="en-US" sz="1400" dirty="0" err="1"/>
              <a:t>우상향하며</a:t>
            </a:r>
            <a:r>
              <a:rPr lang="ko-KR" altLang="en-US" sz="1400" dirty="0"/>
              <a:t> </a:t>
            </a:r>
            <a:r>
              <a:rPr lang="en-US" altLang="ko-KR" sz="1400" dirty="0"/>
              <a:t>12</a:t>
            </a:r>
            <a:r>
              <a:rPr lang="ko-KR" altLang="en-US" sz="1400" dirty="0"/>
              <a:t>월에 피크를 찍음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6A6D4F-5236-431C-9CB5-C37390FF85C1}"/>
              </a:ext>
            </a:extLst>
          </p:cNvPr>
          <p:cNvSpPr txBox="1"/>
          <p:nvPr/>
        </p:nvSpPr>
        <p:spPr>
          <a:xfrm>
            <a:off x="6175695" y="4160939"/>
            <a:ext cx="46475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월별 평균 단가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10</a:t>
            </a:r>
            <a:r>
              <a:rPr lang="ko-KR" altLang="en-US" sz="1400" dirty="0"/>
              <a:t>월 </a:t>
            </a:r>
            <a:r>
              <a:rPr lang="en-US" altLang="ko-KR" sz="1400" dirty="0"/>
              <a:t>11</a:t>
            </a:r>
            <a:r>
              <a:rPr lang="ko-KR" altLang="en-US" sz="1400" dirty="0"/>
              <a:t>월 </a:t>
            </a:r>
            <a:r>
              <a:rPr lang="en-US" altLang="ko-KR" sz="1400" dirty="0"/>
              <a:t>12</a:t>
            </a:r>
            <a:r>
              <a:rPr lang="ko-KR" altLang="en-US" sz="1400" dirty="0"/>
              <a:t>월의 평균 단가는 다른 달에 비해 상대적으로 낮은 모습을 보여줌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4</a:t>
            </a:r>
            <a:r>
              <a:rPr lang="ko-KR" altLang="en-US" sz="1400" dirty="0"/>
              <a:t>월과 </a:t>
            </a:r>
            <a:r>
              <a:rPr lang="en-US" altLang="ko-KR" sz="1400" dirty="0"/>
              <a:t>5</a:t>
            </a:r>
            <a:r>
              <a:rPr lang="ko-KR" altLang="en-US" sz="1400" dirty="0"/>
              <a:t>월의 평균 단가가 높은 상품을 반영하는 것이 현재의 </a:t>
            </a:r>
            <a:r>
              <a:rPr lang="en-US" altLang="ko-KR" sz="1400" dirty="0"/>
              <a:t>ns shop</a:t>
            </a:r>
            <a:r>
              <a:rPr lang="ko-KR" altLang="en-US" sz="1400" dirty="0"/>
              <a:t>이 하고 있는 전략이라고 볼 수 있겠다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highlight>
                  <a:srgbClr val="FFFF00"/>
                </a:highlight>
              </a:rPr>
              <a:t>평균 단가와 판매량의 방향이 반대가 아닌 부분을 봐야할 것 같다</a:t>
            </a:r>
            <a:r>
              <a:rPr lang="en-US" altLang="ko-KR" sz="1400" dirty="0">
                <a:highlight>
                  <a:srgbClr val="FFFF00"/>
                </a:highlight>
              </a:rPr>
              <a:t>.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5</a:t>
            </a:r>
            <a:r>
              <a:rPr lang="ko-KR" altLang="en-US" sz="1400" dirty="0"/>
              <a:t>월 데이터</a:t>
            </a:r>
            <a:r>
              <a:rPr lang="en-US" altLang="ko-KR" sz="1400" dirty="0"/>
              <a:t>, 7</a:t>
            </a:r>
            <a:r>
              <a:rPr lang="ko-KR" altLang="en-US" sz="1400" dirty="0"/>
              <a:t>월 데이터</a:t>
            </a:r>
            <a:r>
              <a:rPr lang="en-US" altLang="ko-KR" sz="1400" dirty="0"/>
              <a:t>, 8</a:t>
            </a:r>
            <a:r>
              <a:rPr lang="ko-KR" altLang="en-US" sz="1400" dirty="0"/>
              <a:t>월 데이터</a:t>
            </a:r>
            <a:r>
              <a:rPr lang="en-US" altLang="ko-KR" sz="1400" dirty="0"/>
              <a:t>, 9</a:t>
            </a:r>
            <a:r>
              <a:rPr lang="ko-KR" altLang="en-US" sz="1400" dirty="0"/>
              <a:t>월 데이터 </a:t>
            </a:r>
          </a:p>
        </p:txBody>
      </p:sp>
    </p:spTree>
    <p:extLst>
      <p:ext uri="{BB962C8B-B14F-4D97-AF65-F5344CB8AC3E}">
        <p14:creationId xmlns:p14="http://schemas.microsoft.com/office/powerpoint/2010/main" val="8185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ED5689F-F381-4063-B63F-FCE68C3EB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53" y="1169549"/>
            <a:ext cx="9953625" cy="1581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0818A9-B249-4ADA-BEE1-2722617E70FE}"/>
              </a:ext>
            </a:extLst>
          </p:cNvPr>
          <p:cNvSpPr txBox="1"/>
          <p:nvPr/>
        </p:nvSpPr>
        <p:spPr>
          <a:xfrm>
            <a:off x="720353" y="603115"/>
            <a:ext cx="840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노출</a:t>
            </a:r>
            <a:r>
              <a:rPr lang="en-US" altLang="ko-KR" dirty="0"/>
              <a:t>(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r>
              <a:rPr lang="ko-KR" altLang="en-US" dirty="0"/>
              <a:t>에서 가장 큰 값 </a:t>
            </a:r>
            <a:r>
              <a:rPr lang="en-US" altLang="ko-KR" dirty="0"/>
              <a:t>= 40</a:t>
            </a:r>
            <a:r>
              <a:rPr lang="ko-KR" altLang="en-US" dirty="0"/>
              <a:t>분으로 이 두 경우 밖에 없습니다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68A06-E56A-47F9-8B0B-5366B7F889AD}"/>
              </a:ext>
            </a:extLst>
          </p:cNvPr>
          <p:cNvSpPr txBox="1"/>
          <p:nvPr/>
        </p:nvSpPr>
        <p:spPr>
          <a:xfrm>
            <a:off x="720353" y="2991498"/>
            <a:ext cx="840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추후 진행</a:t>
            </a:r>
            <a:r>
              <a:rPr lang="en-US" altLang="ko-KR" dirty="0"/>
              <a:t>(</a:t>
            </a:r>
            <a:r>
              <a:rPr lang="ko-KR" altLang="en-US" dirty="0"/>
              <a:t>아마 내일</a:t>
            </a:r>
            <a:r>
              <a:rPr lang="en-US" altLang="ko-KR" dirty="0"/>
              <a:t>?)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F9170C-A020-47FE-9D2B-1C553BE1B4AE}"/>
              </a:ext>
            </a:extLst>
          </p:cNvPr>
          <p:cNvSpPr txBox="1"/>
          <p:nvPr/>
        </p:nvSpPr>
        <p:spPr>
          <a:xfrm>
            <a:off x="720353" y="4223560"/>
            <a:ext cx="107971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위에서 말한 전처리들을 우선 진행한 뒤에 노출</a:t>
            </a:r>
            <a:r>
              <a:rPr lang="en-US" altLang="ko-KR" dirty="0"/>
              <a:t> </a:t>
            </a:r>
            <a:r>
              <a:rPr lang="ko-KR" altLang="en-US" dirty="0"/>
              <a:t>시간에 따른 판매량이나 </a:t>
            </a:r>
            <a:r>
              <a:rPr lang="ko-KR" altLang="en-US" dirty="0" err="1"/>
              <a:t>취급액</a:t>
            </a:r>
            <a:r>
              <a:rPr lang="ko-KR" altLang="en-US" dirty="0"/>
              <a:t> 변화를 확인하고자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sz="1600" dirty="0"/>
              <a:t>그리고 개인적인 가정으로 평균 판매 단가가 높은 물건일수록 팔기 위해 더 자세히 설명하다 보니 노출시간이 늘어날 것 같은데 맞는지 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그리고 낮은 경우에는 좀 더 자주 노출하는 방향</a:t>
            </a:r>
            <a:r>
              <a:rPr lang="en-US" altLang="ko-KR" sz="1600" dirty="0"/>
              <a:t>(</a:t>
            </a:r>
            <a:r>
              <a:rPr lang="ko-KR" altLang="en-US" sz="1600" dirty="0"/>
              <a:t>노출의 빈도</a:t>
            </a:r>
            <a:r>
              <a:rPr lang="en-US" altLang="ko-KR" sz="1600" dirty="0"/>
              <a:t>?)</a:t>
            </a:r>
            <a:r>
              <a:rPr lang="ko-KR" altLang="en-US" sz="1600" dirty="0"/>
              <a:t>으로 전략을 짤 것 같은데 맞는지 등 확인하고 싶습니다</a:t>
            </a:r>
            <a:r>
              <a:rPr lang="en-US" altLang="ko-KR" sz="1600" dirty="0"/>
              <a:t>.) </a:t>
            </a:r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현재 </a:t>
            </a:r>
            <a:r>
              <a:rPr lang="en-US" altLang="ko-KR" sz="1600" dirty="0"/>
              <a:t>ns</a:t>
            </a:r>
            <a:r>
              <a:rPr lang="ko-KR" altLang="en-US" sz="1600" dirty="0"/>
              <a:t>가 하고 있는 단가 별 노출 시간이나 노출 빈도 관련 전략도 나름 유추해보면 좋을 것 같습니다</a:t>
            </a:r>
            <a:endParaRPr lang="en-US" altLang="ko-KR" sz="1600" dirty="0"/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같은 시간에 방송을 했는데 남</a:t>
            </a:r>
            <a:r>
              <a:rPr lang="en-US" altLang="ko-KR" sz="1600" dirty="0"/>
              <a:t>,</a:t>
            </a:r>
            <a:r>
              <a:rPr lang="ko-KR" altLang="en-US" sz="1600" dirty="0" err="1"/>
              <a:t>녀</a:t>
            </a:r>
            <a:r>
              <a:rPr lang="ko-KR" altLang="en-US" sz="1600" dirty="0"/>
              <a:t> 별 판매량 차이를 통해 해당 시간에 보는 시청의 군집을 나눌 수 </a:t>
            </a:r>
            <a:r>
              <a:rPr lang="ko-KR" altLang="en-US" sz="1600" dirty="0" err="1"/>
              <a:t>있을듯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B4B9F-13BE-4F78-9364-1C38AC557BCD}"/>
              </a:ext>
            </a:extLst>
          </p:cNvPr>
          <p:cNvSpPr txBox="1"/>
          <p:nvPr/>
        </p:nvSpPr>
        <p:spPr>
          <a:xfrm>
            <a:off x="720353" y="3601629"/>
            <a:ext cx="840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소수점 값에 대한 처리    </a:t>
            </a:r>
            <a:r>
              <a:rPr lang="en-US" altLang="ko-KR" dirty="0"/>
              <a:t>2. </a:t>
            </a:r>
            <a:r>
              <a:rPr lang="ko-KR" altLang="en-US" dirty="0"/>
              <a:t>연속 방송에 대한 처리 </a:t>
            </a:r>
          </a:p>
        </p:txBody>
      </p:sp>
    </p:spTree>
    <p:extLst>
      <p:ext uri="{BB962C8B-B14F-4D97-AF65-F5344CB8AC3E}">
        <p14:creationId xmlns:p14="http://schemas.microsoft.com/office/powerpoint/2010/main" val="130328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F92DB3-2E3C-4516-9DBF-CBA46180C5D0}"/>
              </a:ext>
            </a:extLst>
          </p:cNvPr>
          <p:cNvSpPr txBox="1"/>
          <p:nvPr/>
        </p:nvSpPr>
        <p:spPr>
          <a:xfrm flipH="1">
            <a:off x="405643" y="535022"/>
            <a:ext cx="328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의문들 </a:t>
            </a:r>
            <a:r>
              <a:rPr lang="ko-KR" altLang="en-US" dirty="0"/>
              <a:t>정리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30E1F2-8E1F-4282-B4BF-3301B46B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43" y="1153545"/>
            <a:ext cx="6762750" cy="10382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BAE6748-0957-46FA-B160-72665CA5E294}"/>
              </a:ext>
            </a:extLst>
          </p:cNvPr>
          <p:cNvSpPr/>
          <p:nvPr/>
        </p:nvSpPr>
        <p:spPr>
          <a:xfrm>
            <a:off x="405643" y="2551837"/>
            <a:ext cx="101099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Nanum Gothic"/>
              </a:rPr>
              <a:t> </a:t>
            </a:r>
            <a:r>
              <a:rPr lang="en-US" altLang="ko-KR" dirty="0">
                <a:solidFill>
                  <a:srgbClr val="333333"/>
                </a:solidFill>
                <a:latin typeface="Nanum Gothic"/>
              </a:rPr>
              <a:t>2019</a:t>
            </a:r>
            <a:r>
              <a:rPr lang="ko-KR" altLang="en-US" dirty="0">
                <a:solidFill>
                  <a:srgbClr val="333333"/>
                </a:solidFill>
                <a:latin typeface="Nanum Gothic"/>
              </a:rPr>
              <a:t>년 실적데이터에서 취급액이 </a:t>
            </a:r>
            <a:r>
              <a:rPr lang="en-US" altLang="ko-KR" dirty="0">
                <a:solidFill>
                  <a:srgbClr val="333333"/>
                </a:solidFill>
                <a:latin typeface="Nanum Gothic"/>
              </a:rPr>
              <a:t>50,000</a:t>
            </a:r>
            <a:r>
              <a:rPr lang="ko-KR" altLang="en-US" dirty="0">
                <a:solidFill>
                  <a:srgbClr val="333333"/>
                </a:solidFill>
                <a:latin typeface="Nanum Gothic"/>
              </a:rPr>
              <a:t>원인 데이터는 데이터 정제과정에서 발생된 </a:t>
            </a:r>
            <a:r>
              <a:rPr lang="ko-KR" altLang="en-US" dirty="0" err="1">
                <a:solidFill>
                  <a:srgbClr val="333333"/>
                </a:solidFill>
                <a:latin typeface="Nanum Gothic"/>
              </a:rPr>
              <a:t>오류값으로</a:t>
            </a:r>
            <a:r>
              <a:rPr lang="en-US" altLang="ko-KR" dirty="0">
                <a:solidFill>
                  <a:srgbClr val="333333"/>
                </a:solidFill>
                <a:latin typeface="Nanum Gothic"/>
              </a:rPr>
              <a:t>,</a:t>
            </a:r>
          </a:p>
          <a:p>
            <a:r>
              <a:rPr lang="en-US" altLang="ko-KR" dirty="0">
                <a:solidFill>
                  <a:srgbClr val="333333"/>
                </a:solidFill>
                <a:latin typeface="Nanum Gothic"/>
              </a:rPr>
              <a:t>  </a:t>
            </a:r>
            <a:r>
              <a:rPr lang="ko-KR" altLang="en-US" dirty="0">
                <a:solidFill>
                  <a:srgbClr val="333333"/>
                </a:solidFill>
                <a:latin typeface="Nanum Gothic"/>
              </a:rPr>
              <a:t>취급액이 </a:t>
            </a:r>
            <a:r>
              <a:rPr lang="en-US" altLang="ko-KR" dirty="0">
                <a:solidFill>
                  <a:srgbClr val="333333"/>
                </a:solidFill>
                <a:latin typeface="Nanum Gothic"/>
              </a:rPr>
              <a:t>50,000</a:t>
            </a:r>
            <a:r>
              <a:rPr lang="ko-KR" altLang="en-US" dirty="0">
                <a:solidFill>
                  <a:srgbClr val="333333"/>
                </a:solidFill>
                <a:latin typeface="Nanum Gothic"/>
              </a:rPr>
              <a:t>원에 해당되는 상품에 대한 취급액은 </a:t>
            </a:r>
            <a:r>
              <a:rPr lang="en-US" altLang="ko-KR" dirty="0">
                <a:solidFill>
                  <a:srgbClr val="333333"/>
                </a:solidFill>
                <a:latin typeface="Nanum Gothic"/>
              </a:rPr>
              <a:t>0</a:t>
            </a:r>
            <a:r>
              <a:rPr lang="ko-KR" altLang="en-US" dirty="0">
                <a:solidFill>
                  <a:srgbClr val="333333"/>
                </a:solidFill>
                <a:latin typeface="Nanum Gothic"/>
              </a:rPr>
              <a:t>원으로 변경</a:t>
            </a:r>
            <a:r>
              <a:rPr lang="en-US" altLang="ko-KR" dirty="0">
                <a:solidFill>
                  <a:srgbClr val="333333"/>
                </a:solidFill>
                <a:latin typeface="Nanum Gothic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Nanum Gothic"/>
              </a:rPr>
              <a:t>주문량 </a:t>
            </a:r>
            <a:r>
              <a:rPr lang="en-US" altLang="ko-KR" dirty="0">
                <a:solidFill>
                  <a:srgbClr val="333333"/>
                </a:solidFill>
                <a:latin typeface="Nanum Gothic"/>
              </a:rPr>
              <a:t>0</a:t>
            </a:r>
            <a:r>
              <a:rPr lang="ko-KR" altLang="en-US" dirty="0">
                <a:solidFill>
                  <a:srgbClr val="333333"/>
                </a:solidFill>
                <a:latin typeface="Nanum Gothic"/>
              </a:rPr>
              <a:t>인 값</a:t>
            </a:r>
            <a:r>
              <a:rPr lang="en-US" altLang="ko-KR" dirty="0">
                <a:solidFill>
                  <a:srgbClr val="333333"/>
                </a:solidFill>
                <a:latin typeface="Nanum Gothic"/>
              </a:rPr>
              <a:t>)</a:t>
            </a:r>
          </a:p>
          <a:p>
            <a:r>
              <a:rPr lang="en-US" altLang="ko-KR" dirty="0">
                <a:solidFill>
                  <a:srgbClr val="333333"/>
                </a:solidFill>
                <a:latin typeface="Nanum Gothic"/>
              </a:rPr>
              <a:t>※ </a:t>
            </a:r>
            <a:r>
              <a:rPr lang="ko-KR" altLang="en-US" dirty="0">
                <a:solidFill>
                  <a:srgbClr val="333333"/>
                </a:solidFill>
                <a:latin typeface="Nanum Gothic"/>
              </a:rPr>
              <a:t>해당내용을 반영한 데이터는 추후 수정하여 업데이트 예정</a:t>
            </a:r>
            <a:endParaRPr lang="en-US" altLang="ko-KR" dirty="0">
              <a:solidFill>
                <a:srgbClr val="333333"/>
              </a:solidFill>
              <a:latin typeface="Nanum Gothic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Nanum Gothic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Nanum Gothic"/>
              </a:rPr>
              <a:t>-&gt; </a:t>
            </a:r>
            <a:r>
              <a:rPr lang="ko-KR" altLang="en-US" dirty="0">
                <a:solidFill>
                  <a:srgbClr val="333333"/>
                </a:solidFill>
                <a:latin typeface="Nanum Gothic"/>
              </a:rPr>
              <a:t>나중에 </a:t>
            </a:r>
            <a:r>
              <a:rPr lang="en-US" altLang="ko-KR" dirty="0">
                <a:solidFill>
                  <a:srgbClr val="333333"/>
                </a:solidFill>
                <a:latin typeface="Nanum Gothic"/>
              </a:rPr>
              <a:t>test</a:t>
            </a:r>
            <a:r>
              <a:rPr lang="ko-KR" altLang="en-US" dirty="0">
                <a:solidFill>
                  <a:srgbClr val="333333"/>
                </a:solidFill>
                <a:latin typeface="Nanum Gothic"/>
              </a:rPr>
              <a:t>때 나온다는 것인가</a:t>
            </a:r>
            <a:r>
              <a:rPr lang="en-US" altLang="ko-KR">
                <a:solidFill>
                  <a:srgbClr val="333333"/>
                </a:solidFill>
                <a:latin typeface="Nanum Gothic"/>
              </a:rPr>
              <a:t>? </a:t>
            </a:r>
            <a:endParaRPr lang="ko-KR" altLang="en-US" b="0" i="0" dirty="0">
              <a:solidFill>
                <a:srgbClr val="333333"/>
              </a:solidFill>
              <a:effectLst/>
              <a:latin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2240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20B876-6BCE-43AE-A884-BBB76474F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743" y="1450226"/>
            <a:ext cx="4979106" cy="3305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DCBA5E-D72D-431B-8236-A01450B0E59A}"/>
              </a:ext>
            </a:extLst>
          </p:cNvPr>
          <p:cNvSpPr txBox="1"/>
          <p:nvPr/>
        </p:nvSpPr>
        <p:spPr>
          <a:xfrm flipH="1">
            <a:off x="405643" y="535022"/>
            <a:ext cx="756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서울시 기상 데이터 추출</a:t>
            </a:r>
            <a:r>
              <a:rPr lang="en-US" altLang="ko-KR" sz="2000" b="1" dirty="0"/>
              <a:t>(2019</a:t>
            </a:r>
            <a:r>
              <a:rPr lang="ko-KR" altLang="en-US" sz="2000" b="1" dirty="0"/>
              <a:t>년 전체 데이터 </a:t>
            </a:r>
            <a:r>
              <a:rPr lang="en-US" altLang="ko-KR" sz="2000" b="1" dirty="0"/>
              <a:t>+ 2020</a:t>
            </a:r>
            <a:r>
              <a:rPr lang="ko-KR" altLang="en-US" sz="2000" b="1" dirty="0"/>
              <a:t>년 </a:t>
            </a:r>
            <a:r>
              <a:rPr lang="en-US" altLang="ko-KR" sz="2000" b="1" dirty="0"/>
              <a:t>6</a:t>
            </a:r>
            <a:r>
              <a:rPr lang="ko-KR" altLang="en-US" sz="2000" b="1" dirty="0"/>
              <a:t>월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C1C81-4846-4464-96D1-511F8DDC4242}"/>
              </a:ext>
            </a:extLst>
          </p:cNvPr>
          <p:cNvSpPr txBox="1"/>
          <p:nvPr/>
        </p:nvSpPr>
        <p:spPr>
          <a:xfrm flipH="1">
            <a:off x="7087482" y="5214982"/>
            <a:ext cx="3997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에어 코리아 제공 데이터</a:t>
            </a:r>
            <a:endParaRPr lang="en-US" altLang="ko-KR" sz="2000" b="1" dirty="0"/>
          </a:p>
          <a:p>
            <a:r>
              <a:rPr lang="en-US" altLang="ko-KR" sz="2000" b="1" dirty="0"/>
              <a:t>- </a:t>
            </a:r>
            <a:r>
              <a:rPr lang="ko-KR" altLang="en-US" sz="2000" b="1" dirty="0"/>
              <a:t>중구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종로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청계천로</a:t>
            </a:r>
            <a:r>
              <a:rPr lang="ko-KR" altLang="en-US" sz="2000" b="1" dirty="0"/>
              <a:t> 측정소의 평균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9DFD43-08EE-4FCF-B7E7-6A86C22B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3" y="1450226"/>
            <a:ext cx="5103009" cy="3305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1DDBA3-F496-4A64-ADB4-9846A0187B66}"/>
              </a:ext>
            </a:extLst>
          </p:cNvPr>
          <p:cNvSpPr txBox="1"/>
          <p:nvPr/>
        </p:nvSpPr>
        <p:spPr>
          <a:xfrm flipH="1">
            <a:off x="1097203" y="5214981"/>
            <a:ext cx="3997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기상청 날씨누리 제공 데이터 </a:t>
            </a:r>
            <a:endParaRPr lang="en-US" altLang="ko-KR" sz="2000" b="1" dirty="0"/>
          </a:p>
          <a:p>
            <a:r>
              <a:rPr lang="en-US" altLang="ko-KR" sz="2000" b="1" dirty="0"/>
              <a:t>- </a:t>
            </a:r>
            <a:r>
              <a:rPr lang="ko-KR" altLang="en-US" sz="2000" b="1" dirty="0"/>
              <a:t>서울시 기상 관측소에서 제공하는 서울시 평균 기상정보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97409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DCBA5E-D72D-431B-8236-A01450B0E59A}"/>
              </a:ext>
            </a:extLst>
          </p:cNvPr>
          <p:cNvSpPr txBox="1"/>
          <p:nvPr/>
        </p:nvSpPr>
        <p:spPr>
          <a:xfrm flipH="1">
            <a:off x="405643" y="535022"/>
            <a:ext cx="756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서울시 기상 데이터 추출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이상기후로 인한 경보 및 주의보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42F941-919F-4458-8913-71FD3E30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621" y="1373790"/>
            <a:ext cx="6858757" cy="4110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B8B322-BE30-46DF-B423-48BE99DC0D07}"/>
              </a:ext>
            </a:extLst>
          </p:cNvPr>
          <p:cNvSpPr txBox="1"/>
          <p:nvPr/>
        </p:nvSpPr>
        <p:spPr>
          <a:xfrm flipH="1">
            <a:off x="3718144" y="5722446"/>
            <a:ext cx="475571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기상청 기상자료개발 포털 데이터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r>
              <a:rPr lang="en-US" altLang="ko-KR" sz="2000" b="1" dirty="0"/>
              <a:t>-</a:t>
            </a:r>
            <a:r>
              <a:rPr lang="en-US" altLang="ko-KR" b="1" dirty="0"/>
              <a:t> </a:t>
            </a:r>
            <a:r>
              <a:rPr lang="ko-KR" altLang="en-US" b="1" dirty="0"/>
              <a:t>한파</a:t>
            </a:r>
            <a:r>
              <a:rPr lang="en-US" altLang="ko-KR" b="1" dirty="0"/>
              <a:t>, </a:t>
            </a:r>
            <a:r>
              <a:rPr lang="ko-KR" altLang="en-US" b="1" dirty="0"/>
              <a:t>폭염</a:t>
            </a:r>
            <a:r>
              <a:rPr lang="en-US" altLang="ko-KR" b="1" dirty="0"/>
              <a:t>, </a:t>
            </a:r>
            <a:r>
              <a:rPr lang="ko-KR" altLang="en-US" b="1" dirty="0"/>
              <a:t>호우</a:t>
            </a:r>
            <a:r>
              <a:rPr lang="en-US" altLang="ko-KR" b="1" dirty="0"/>
              <a:t>, </a:t>
            </a:r>
            <a:r>
              <a:rPr lang="ko-KR" altLang="en-US" b="1" dirty="0"/>
              <a:t>대설 주의보 정보 더미화 </a:t>
            </a:r>
          </a:p>
        </p:txBody>
      </p:sp>
    </p:spTree>
    <p:extLst>
      <p:ext uri="{BB962C8B-B14F-4D97-AF65-F5344CB8AC3E}">
        <p14:creationId xmlns:p14="http://schemas.microsoft.com/office/powerpoint/2010/main" val="2877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97910F-EFEF-40DD-9599-751556775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133" y="291831"/>
            <a:ext cx="4091628" cy="2694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D0237A-E1E0-45C1-B030-3523850E4782}"/>
              </a:ext>
            </a:extLst>
          </p:cNvPr>
          <p:cNvSpPr txBox="1"/>
          <p:nvPr/>
        </p:nvSpPr>
        <p:spPr>
          <a:xfrm>
            <a:off x="9183781" y="3053806"/>
            <a:ext cx="194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일별 평균 단가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DA58F6-FCB9-4E96-93DF-A8461E321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069" y="0"/>
            <a:ext cx="3881336" cy="3157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147C81-AEF0-430D-A338-0A99FFD8B12D}"/>
              </a:ext>
            </a:extLst>
          </p:cNvPr>
          <p:cNvSpPr txBox="1"/>
          <p:nvPr/>
        </p:nvSpPr>
        <p:spPr>
          <a:xfrm>
            <a:off x="5419176" y="3059564"/>
            <a:ext cx="194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일별 총 판매량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936A2A-A1D8-40A2-B3B2-F2A0F7DC7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831"/>
            <a:ext cx="4114800" cy="2761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E3ADFD-D101-42D3-9748-1EB2CBE256E3}"/>
              </a:ext>
            </a:extLst>
          </p:cNvPr>
          <p:cNvSpPr txBox="1"/>
          <p:nvPr/>
        </p:nvSpPr>
        <p:spPr>
          <a:xfrm>
            <a:off x="1304376" y="3053807"/>
            <a:ext cx="138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</a:t>
            </a:r>
            <a:r>
              <a:rPr lang="ko-KR" altLang="en-US" sz="1400"/>
              <a:t>별 </a:t>
            </a:r>
            <a:r>
              <a:rPr lang="ko-KR" altLang="en-US" sz="1400" dirty="0"/>
              <a:t>매출 합산</a:t>
            </a:r>
          </a:p>
        </p:txBody>
      </p:sp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F8CA7187-DD36-4D7F-BDE8-C427799BA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591" y="3670649"/>
            <a:ext cx="4296409" cy="2632409"/>
          </a:xfrm>
          <a:prstGeom prst="rect">
            <a:avLst/>
          </a:prstGeom>
        </p:spPr>
      </p:pic>
      <p:pic>
        <p:nvPicPr>
          <p:cNvPr id="16" name="그림 15" descr="그리기이(가) 표시된 사진&#10;&#10;자동 생성된 설명">
            <a:extLst>
              <a:ext uri="{FF2B5EF4-FFF2-40B4-BE49-F238E27FC236}">
                <a16:creationId xmlns:a16="http://schemas.microsoft.com/office/drawing/2014/main" id="{5DD577A5-6BA1-43DF-8CF9-40123FB3A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284" y="3700482"/>
            <a:ext cx="4103431" cy="26379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6C32F9-8AA4-4EBC-B637-45191266481D}"/>
              </a:ext>
            </a:extLst>
          </p:cNvPr>
          <p:cNvSpPr txBox="1"/>
          <p:nvPr/>
        </p:nvSpPr>
        <p:spPr>
          <a:xfrm>
            <a:off x="9300513" y="6308754"/>
            <a:ext cx="194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요일별</a:t>
            </a:r>
            <a:r>
              <a:rPr lang="ko-KR" altLang="en-US" sz="1400" dirty="0"/>
              <a:t> 평균 단가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396AE3-1737-437E-A73C-1F03EF033C62}"/>
              </a:ext>
            </a:extLst>
          </p:cNvPr>
          <p:cNvSpPr txBox="1"/>
          <p:nvPr/>
        </p:nvSpPr>
        <p:spPr>
          <a:xfrm>
            <a:off x="5419176" y="6308570"/>
            <a:ext cx="194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요일별</a:t>
            </a:r>
            <a:r>
              <a:rPr lang="ko-KR" altLang="en-US" sz="1400" dirty="0"/>
              <a:t> 평균 판매량</a:t>
            </a:r>
          </a:p>
        </p:txBody>
      </p:sp>
      <p:pic>
        <p:nvPicPr>
          <p:cNvPr id="20" name="그림 19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A4029A28-D695-4A75-9D69-2A6DAA0201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" y="3670649"/>
            <a:ext cx="4094858" cy="26324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3DC118-D067-44E4-87A4-FF603B13F86B}"/>
              </a:ext>
            </a:extLst>
          </p:cNvPr>
          <p:cNvSpPr txBox="1"/>
          <p:nvPr/>
        </p:nvSpPr>
        <p:spPr>
          <a:xfrm>
            <a:off x="1083859" y="6308569"/>
            <a:ext cx="194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요일별</a:t>
            </a:r>
            <a:r>
              <a:rPr lang="ko-KR" altLang="en-US" sz="1400" dirty="0"/>
              <a:t> 평균 매출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6101BA-62CE-4D0B-A1F0-10321DB60400}"/>
              </a:ext>
            </a:extLst>
          </p:cNvPr>
          <p:cNvSpPr txBox="1"/>
          <p:nvPr/>
        </p:nvSpPr>
        <p:spPr>
          <a:xfrm>
            <a:off x="3715018" y="4663687"/>
            <a:ext cx="736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=</a:t>
            </a:r>
            <a:endParaRPr lang="ko-KR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513BF0-E321-4CBF-96C0-025022094B6C}"/>
              </a:ext>
            </a:extLst>
          </p:cNvPr>
          <p:cNvSpPr txBox="1"/>
          <p:nvPr/>
        </p:nvSpPr>
        <p:spPr>
          <a:xfrm>
            <a:off x="7787193" y="4725242"/>
            <a:ext cx="736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x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113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19B8C475-E031-458B-A473-A1E8F30F1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85" y="1048624"/>
            <a:ext cx="5391850" cy="428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261755-B873-465A-A768-0808962E5D65}"/>
              </a:ext>
            </a:extLst>
          </p:cNvPr>
          <p:cNvSpPr txBox="1"/>
          <p:nvPr/>
        </p:nvSpPr>
        <p:spPr>
          <a:xfrm>
            <a:off x="2073216" y="5180985"/>
            <a:ext cx="168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월별 실적 변화</a:t>
            </a:r>
          </a:p>
        </p:txBody>
      </p:sp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1315C14-A952-4E22-8FA7-55B977027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842" y="136413"/>
            <a:ext cx="4693064" cy="3015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D46155-5202-4150-9D2F-EB462ADE950B}"/>
              </a:ext>
            </a:extLst>
          </p:cNvPr>
          <p:cNvSpPr txBox="1"/>
          <p:nvPr/>
        </p:nvSpPr>
        <p:spPr>
          <a:xfrm>
            <a:off x="8172280" y="3121223"/>
            <a:ext cx="1779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요일별</a:t>
            </a:r>
            <a:r>
              <a:rPr lang="ko-KR" altLang="en-US" sz="1400" dirty="0"/>
              <a:t> 판매량 변화</a:t>
            </a:r>
          </a:p>
        </p:txBody>
      </p:sp>
      <p:pic>
        <p:nvPicPr>
          <p:cNvPr id="11" name="그림 1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14278D6-5470-4317-B713-A4B7A8090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39" y="3487608"/>
            <a:ext cx="4551870" cy="26489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875CB7-B1CA-40AE-8BE5-5B5F0B2EB488}"/>
              </a:ext>
            </a:extLst>
          </p:cNvPr>
          <p:cNvSpPr txBox="1"/>
          <p:nvPr/>
        </p:nvSpPr>
        <p:spPr>
          <a:xfrm>
            <a:off x="8125816" y="6106033"/>
            <a:ext cx="1779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요일별</a:t>
            </a:r>
            <a:r>
              <a:rPr lang="ko-KR" altLang="en-US" sz="1400" dirty="0"/>
              <a:t> 실적 변화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9D8912-6391-41B9-8BA6-9118FEBE06A3}"/>
              </a:ext>
            </a:extLst>
          </p:cNvPr>
          <p:cNvCxnSpPr>
            <a:cxnSpLocks/>
          </p:cNvCxnSpPr>
          <p:nvPr/>
        </p:nvCxnSpPr>
        <p:spPr>
          <a:xfrm flipV="1">
            <a:off x="4046706" y="3800213"/>
            <a:ext cx="1069739" cy="324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2A10F2-B806-4679-AAF9-4B36F6710FB5}"/>
              </a:ext>
            </a:extLst>
          </p:cNvPr>
          <p:cNvCxnSpPr>
            <a:cxnSpLocks/>
          </p:cNvCxnSpPr>
          <p:nvPr/>
        </p:nvCxnSpPr>
        <p:spPr>
          <a:xfrm flipV="1">
            <a:off x="4693965" y="1954635"/>
            <a:ext cx="422480" cy="803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7CDEA7-E761-4988-ABC4-119A061B11FB}"/>
              </a:ext>
            </a:extLst>
          </p:cNvPr>
          <p:cNvCxnSpPr>
            <a:cxnSpLocks/>
          </p:cNvCxnSpPr>
          <p:nvPr/>
        </p:nvCxnSpPr>
        <p:spPr>
          <a:xfrm flipV="1">
            <a:off x="10221570" y="5180985"/>
            <a:ext cx="667340" cy="85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7C15364-1CDE-49E9-85E4-2B2E659A7E40}"/>
              </a:ext>
            </a:extLst>
          </p:cNvPr>
          <p:cNvCxnSpPr>
            <a:cxnSpLocks/>
          </p:cNvCxnSpPr>
          <p:nvPr/>
        </p:nvCxnSpPr>
        <p:spPr>
          <a:xfrm flipV="1">
            <a:off x="10147467" y="2040480"/>
            <a:ext cx="5149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45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F8746B3-2B5A-4E48-97BC-D20E03B5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986141"/>
            <a:ext cx="6667500" cy="428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B1636E-2A56-4B2E-A568-C8B8019D07F8}"/>
              </a:ext>
            </a:extLst>
          </p:cNvPr>
          <p:cNvSpPr txBox="1"/>
          <p:nvPr/>
        </p:nvSpPr>
        <p:spPr>
          <a:xfrm>
            <a:off x="4738991" y="5272391"/>
            <a:ext cx="271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별 평균 판매 단가</a:t>
            </a:r>
          </a:p>
        </p:txBody>
      </p:sp>
    </p:spTree>
    <p:extLst>
      <p:ext uri="{BB962C8B-B14F-4D97-AF65-F5344CB8AC3E}">
        <p14:creationId xmlns:p14="http://schemas.microsoft.com/office/powerpoint/2010/main" val="278591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5060FF-1881-4EFC-ABC3-AF54D71DA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42887"/>
            <a:ext cx="9172575" cy="63722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703167-48AE-4E46-9FC2-990580A51DCD}"/>
              </a:ext>
            </a:extLst>
          </p:cNvPr>
          <p:cNvSpPr/>
          <p:nvPr/>
        </p:nvSpPr>
        <p:spPr>
          <a:xfrm>
            <a:off x="5972783" y="5038928"/>
            <a:ext cx="4270443" cy="1420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75C0C48-3C92-4390-BFF6-CDAFA1E4148E}"/>
              </a:ext>
            </a:extLst>
          </p:cNvPr>
          <p:cNvCxnSpPr/>
          <p:nvPr/>
        </p:nvCxnSpPr>
        <p:spPr>
          <a:xfrm flipV="1">
            <a:off x="6711193" y="1619075"/>
            <a:ext cx="0" cy="3419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96E380-DDE8-414B-B9E7-21077156A9E8}"/>
              </a:ext>
            </a:extLst>
          </p:cNvPr>
          <p:cNvCxnSpPr/>
          <p:nvPr/>
        </p:nvCxnSpPr>
        <p:spPr>
          <a:xfrm>
            <a:off x="2525086" y="1543574"/>
            <a:ext cx="55367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3D164-A46C-4F26-9A27-04DAE5CBFE41}"/>
              </a:ext>
            </a:extLst>
          </p:cNvPr>
          <p:cNvSpPr txBox="1"/>
          <p:nvPr/>
        </p:nvSpPr>
        <p:spPr>
          <a:xfrm>
            <a:off x="428017" y="505838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노출</a:t>
            </a:r>
            <a:r>
              <a:rPr lang="en-US" altLang="ko-KR" dirty="0"/>
              <a:t>(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r>
              <a:rPr lang="ko-KR" altLang="en-US" dirty="0"/>
              <a:t>에 대한 처리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3C550A-1778-4CA4-94EF-E7719B481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17" y="1477034"/>
            <a:ext cx="1790700" cy="344805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8772CE-99ED-4CC5-9936-20271A038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72" y="1477034"/>
            <a:ext cx="7524572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03346-C4C0-4CBF-B8B2-D439D3BB59AC}"/>
              </a:ext>
            </a:extLst>
          </p:cNvPr>
          <p:cNvSpPr txBox="1"/>
          <p:nvPr/>
        </p:nvSpPr>
        <p:spPr>
          <a:xfrm>
            <a:off x="428017" y="5526948"/>
            <a:ext cx="496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현재는 거의 다 </a:t>
            </a:r>
            <a:r>
              <a:rPr lang="en-US" altLang="ko-KR" dirty="0"/>
              <a:t>20</a:t>
            </a:r>
            <a:r>
              <a:rPr lang="ko-KR" altLang="en-US" dirty="0"/>
              <a:t>분으로 기록이 되어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56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883140-8516-4F5B-A6C6-E8F41AE67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26" y="1042819"/>
            <a:ext cx="4788178" cy="4317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43BED9-F581-4F49-A1FB-3EC9539CEA02}"/>
              </a:ext>
            </a:extLst>
          </p:cNvPr>
          <p:cNvSpPr txBox="1"/>
          <p:nvPr/>
        </p:nvSpPr>
        <p:spPr>
          <a:xfrm>
            <a:off x="428017" y="505838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노출</a:t>
            </a:r>
            <a:r>
              <a:rPr lang="en-US" altLang="ko-KR" dirty="0"/>
              <a:t>(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r>
              <a:rPr lang="ko-KR" altLang="en-US" dirty="0"/>
              <a:t>에 대한 처리 방법</a:t>
            </a:r>
            <a:r>
              <a:rPr lang="en-US" altLang="ko-KR" dirty="0"/>
              <a:t>(</a:t>
            </a:r>
            <a:r>
              <a:rPr lang="ko-KR" altLang="en-US" dirty="0"/>
              <a:t>소수점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E4FDCE-9D86-4E81-ADB2-107E1D320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05" y="1042820"/>
            <a:ext cx="5242822" cy="4317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F26CC3-CEDC-4B67-89DD-C52EC5449391}"/>
              </a:ext>
            </a:extLst>
          </p:cNvPr>
          <p:cNvSpPr txBox="1"/>
          <p:nvPr/>
        </p:nvSpPr>
        <p:spPr>
          <a:xfrm>
            <a:off x="428017" y="5727631"/>
            <a:ext cx="1059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 </a:t>
            </a:r>
            <a:r>
              <a:rPr lang="ko-KR" altLang="en-US" dirty="0"/>
              <a:t>데이터 입력 과정에서 뭔가 오류가 생겨서 노출</a:t>
            </a:r>
            <a:r>
              <a:rPr lang="en-US" altLang="ko-KR" dirty="0"/>
              <a:t>(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r>
              <a:rPr lang="ko-KR" altLang="en-US" dirty="0"/>
              <a:t>의 경우 소수점의 경우가 생기는 것 같은데 이것 역시 처리를 해야 할 것 같습니다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239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F4BA106-E193-422F-8812-AAC8BE56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18" y="1274323"/>
            <a:ext cx="7624348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8FDE06-E767-40E5-957F-FD78D3CF6C02}"/>
              </a:ext>
            </a:extLst>
          </p:cNvPr>
          <p:cNvSpPr txBox="1"/>
          <p:nvPr/>
        </p:nvSpPr>
        <p:spPr>
          <a:xfrm>
            <a:off x="428017" y="505838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노출</a:t>
            </a:r>
            <a:r>
              <a:rPr lang="en-US" altLang="ko-KR" dirty="0"/>
              <a:t>(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r>
              <a:rPr lang="ko-KR" altLang="en-US" dirty="0"/>
              <a:t>에 대한 처리 방법</a:t>
            </a:r>
            <a:r>
              <a:rPr lang="en-US" altLang="ko-KR" dirty="0"/>
              <a:t>(</a:t>
            </a:r>
            <a:r>
              <a:rPr lang="ko-KR" altLang="en-US" dirty="0"/>
              <a:t>소수점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1A610B-DF20-4A51-B0E1-A975F1E7F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17" y="2724034"/>
            <a:ext cx="7624348" cy="1590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F7EA38-0FEA-4586-8279-7F8D8329B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17" y="4494787"/>
            <a:ext cx="7624348" cy="1857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CF7A8F-DCA2-4685-BB90-4B03824C0BB6}"/>
              </a:ext>
            </a:extLst>
          </p:cNvPr>
          <p:cNvSpPr txBox="1"/>
          <p:nvPr/>
        </p:nvSpPr>
        <p:spPr>
          <a:xfrm>
            <a:off x="8149642" y="3196205"/>
            <a:ext cx="383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빈 시간의 경우 어떻게 처리할 것인가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265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FBC028-991C-4CA2-9083-2143C6DCE5A1}"/>
              </a:ext>
            </a:extLst>
          </p:cNvPr>
          <p:cNvSpPr txBox="1"/>
          <p:nvPr/>
        </p:nvSpPr>
        <p:spPr>
          <a:xfrm>
            <a:off x="428017" y="505838"/>
            <a:ext cx="490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노출</a:t>
            </a:r>
            <a:r>
              <a:rPr lang="en-US" altLang="ko-KR" dirty="0"/>
              <a:t>(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r>
              <a:rPr lang="ko-KR" altLang="en-US" dirty="0"/>
              <a:t>에 대한 처리 방법</a:t>
            </a:r>
            <a:r>
              <a:rPr lang="en-US" altLang="ko-KR" dirty="0"/>
              <a:t>(</a:t>
            </a:r>
            <a:r>
              <a:rPr lang="ko-KR" altLang="en-US" dirty="0"/>
              <a:t>연속 방송일 경우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BD7689-0D92-447C-AFCA-1E1F3760A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17" y="1211094"/>
            <a:ext cx="9601200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7F27C-DEDD-4D79-A9F1-D31A675D4C40}"/>
              </a:ext>
            </a:extLst>
          </p:cNvPr>
          <p:cNvSpPr txBox="1"/>
          <p:nvPr/>
        </p:nvSpPr>
        <p:spPr>
          <a:xfrm>
            <a:off x="428017" y="3448775"/>
            <a:ext cx="1051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위와 같은 경우 방송이 이어져 있다고 가정하는 것이 맞는 것 같다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언급된 노출 시간이 지났는데도 같은 방송을 한다면 해당 상품에 대한 방송 노출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분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sym typeface="Wingdings" panose="05000000000000000000" pitchFamily="2" charset="2"/>
              </a:rPr>
              <a:t>에 대한 조정이 필요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sym typeface="Wingdings" panose="05000000000000000000" pitchFamily="2" charset="2"/>
              </a:rPr>
              <a:t>위와 같은 경우 인덱스 </a:t>
            </a:r>
            <a:r>
              <a:rPr lang="en-US" altLang="ko-KR" sz="1600" dirty="0">
                <a:sym typeface="Wingdings" panose="05000000000000000000" pitchFamily="2" charset="2"/>
              </a:rPr>
              <a:t>0,2,4</a:t>
            </a:r>
            <a:r>
              <a:rPr lang="ko-KR" altLang="en-US" sz="1600" dirty="0">
                <a:sym typeface="Wingdings" panose="05000000000000000000" pitchFamily="2" charset="2"/>
              </a:rPr>
              <a:t>를 묶어 </a:t>
            </a:r>
            <a:r>
              <a:rPr lang="en-US" altLang="ko-KR" sz="1600" dirty="0">
                <a:sym typeface="Wingdings" panose="05000000000000000000" pitchFamily="2" charset="2"/>
              </a:rPr>
              <a:t>“</a:t>
            </a:r>
            <a:r>
              <a:rPr lang="ko-KR" altLang="en-US" sz="1600" dirty="0" err="1">
                <a:sym typeface="Wingdings" panose="05000000000000000000" pitchFamily="2" charset="2"/>
              </a:rPr>
              <a:t>테이트</a:t>
            </a:r>
            <a:r>
              <a:rPr lang="ko-KR" altLang="en-US" sz="1600" dirty="0">
                <a:sym typeface="Wingdings" panose="05000000000000000000" pitchFamily="2" charset="2"/>
              </a:rPr>
              <a:t> 남성 </a:t>
            </a:r>
            <a:r>
              <a:rPr lang="ko-KR" altLang="en-US" sz="1600" dirty="0" err="1">
                <a:sym typeface="Wingdings" panose="05000000000000000000" pitchFamily="2" charset="2"/>
              </a:rPr>
              <a:t>샐린니트</a:t>
            </a:r>
            <a:r>
              <a:rPr lang="en-US" altLang="ko-KR" sz="1600" dirty="0">
                <a:sym typeface="Wingdings" panose="05000000000000000000" pitchFamily="2" charset="2"/>
              </a:rPr>
              <a:t>3</a:t>
            </a:r>
            <a:r>
              <a:rPr lang="ko-KR" altLang="en-US" sz="1600" dirty="0">
                <a:sym typeface="Wingdings" panose="05000000000000000000" pitchFamily="2" charset="2"/>
              </a:rPr>
              <a:t>종</a:t>
            </a:r>
            <a:r>
              <a:rPr lang="en-US" altLang="ko-KR" sz="1600" dirty="0">
                <a:sym typeface="Wingdings" panose="05000000000000000000" pitchFamily="2" charset="2"/>
              </a:rPr>
              <a:t>”</a:t>
            </a:r>
            <a:r>
              <a:rPr lang="ko-KR" altLang="en-US" sz="1600" dirty="0">
                <a:sym typeface="Wingdings" panose="05000000000000000000" pitchFamily="2" charset="2"/>
              </a:rPr>
              <a:t>의 경우 </a:t>
            </a:r>
            <a:r>
              <a:rPr lang="en-US" altLang="ko-KR" sz="1600" dirty="0">
                <a:sym typeface="Wingdings" panose="05000000000000000000" pitchFamily="2" charset="2"/>
              </a:rPr>
              <a:t>60</a:t>
            </a:r>
            <a:r>
              <a:rPr lang="ko-KR" altLang="en-US" sz="1600" dirty="0">
                <a:sym typeface="Wingdings" panose="05000000000000000000" pitchFamily="2" charset="2"/>
              </a:rPr>
              <a:t>으로 처리하고 그 때 </a:t>
            </a:r>
            <a:r>
              <a:rPr lang="ko-KR" altLang="en-US" sz="1600" dirty="0" err="1">
                <a:sym typeface="Wingdings" panose="05000000000000000000" pitchFamily="2" charset="2"/>
              </a:rPr>
              <a:t>취급액</a:t>
            </a:r>
            <a:r>
              <a:rPr lang="ko-KR" altLang="en-US" sz="1600" dirty="0">
                <a:sym typeface="Wingdings" panose="05000000000000000000" pitchFamily="2" charset="2"/>
              </a:rPr>
              <a:t> 판매량 다 합쳐야 할 것 같다고 생각함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6848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D520A684307124FABABE9CECCBBA856" ma:contentTypeVersion="8" ma:contentTypeDescription="새 문서를 만듭니다." ma:contentTypeScope="" ma:versionID="a5368b64ecb60c3c75dec97cdc69cb97">
  <xsd:schema xmlns:xsd="http://www.w3.org/2001/XMLSchema" xmlns:xs="http://www.w3.org/2001/XMLSchema" xmlns:p="http://schemas.microsoft.com/office/2006/metadata/properties" xmlns:ns3="435e17b3-ae9e-4cd9-b69f-a657513af3de" targetNamespace="http://schemas.microsoft.com/office/2006/metadata/properties" ma:root="true" ma:fieldsID="0ec503169f2e8c457541174aad9513bc" ns3:_="">
    <xsd:import namespace="435e17b3-ae9e-4cd9-b69f-a657513af3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e17b3-ae9e-4cd9-b69f-a657513af3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E5D300-FCBD-442B-9124-29FA27EBEC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3707B84-8AEB-4AFC-B0E7-FD2A696D97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1AE58F-BA2C-4E71-9A3A-747005364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5e17b3-ae9e-4cd9-b69f-a657513af3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566</Words>
  <Application>Microsoft Office PowerPoint</Application>
  <PresentationFormat>와이드스크린</PresentationFormat>
  <Paragraphs>64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Nanum Gothic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sk37025@gmail.com</dc:creator>
  <cp:lastModifiedBy>sk37025@gmail.com</cp:lastModifiedBy>
  <cp:revision>11</cp:revision>
  <dcterms:created xsi:type="dcterms:W3CDTF">2020-08-04T04:42:51Z</dcterms:created>
  <dcterms:modified xsi:type="dcterms:W3CDTF">2020-08-15T15:38:31Z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0x0101000D520A684307124FABABE9CECCBBA856</vt:lpwstr>
  </property>
</Properties>
</file>