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EA106-C45B-408F-A18E-BBCBC5C30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5F761D-D108-473D-84F7-8349D5999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B2593-3B63-4F95-8F08-66B0FD42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19E5-C8EF-434C-AB4C-9DDA592CB30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2B456-20AA-4ECC-A268-FA5455C2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39E75-C6DF-4B77-9B31-BDAC7C91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D5EB-198D-493A-AE9C-00CEE9B2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86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3850-AC9A-44A6-B176-3CC843D1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98A3E8-7A9B-4FD1-9B64-3E3170E66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EFD1DB-F210-4460-98D2-83451D5E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19E5-C8EF-434C-AB4C-9DDA592CB30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F037F-1CB3-41ED-9C1F-FE352E72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F7873-5CA1-47F3-B86C-8F015F60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D5EB-198D-493A-AE9C-00CEE9B2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1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761C8F-8281-4333-A294-3F1374858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788426-F9DB-41C9-981F-5D7AECC7C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2E057E-42E6-478A-86C9-914ED091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19E5-C8EF-434C-AB4C-9DDA592CB30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0E8D36-827A-4FF4-BD39-43D73523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B06650-8F65-44F4-9F77-B67F718D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D5EB-198D-493A-AE9C-00CEE9B2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6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32762-C852-4014-A14D-C1918C50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0A287-1269-4006-9A8C-FEEF0082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051AB4-9132-4AA9-8A3C-DF531D1A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19E5-C8EF-434C-AB4C-9DDA592CB30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C0914-C9F7-4C05-B8C6-CA4EE27F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0F00EB-9658-4652-9829-42097AF0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D5EB-198D-493A-AE9C-00CEE9B2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3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29DC6-7DA6-4773-A8BA-4D482812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3EB728-686F-4E97-A91E-49D6BF171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181C-AE20-4DE3-9D7B-CE3DD67C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19E5-C8EF-434C-AB4C-9DDA592CB30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D61B9-0E8A-462E-8E87-ACF8C07C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02BD6-C67F-4224-8E4F-9094009F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D5EB-198D-493A-AE9C-00CEE9B2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80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F9451-D0EB-46E8-AA06-90FD01E6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08C8C4-6733-4877-A2EC-B756D11A4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5EB244-9BC9-41AB-B078-8D8F311AA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E8624-7474-44B3-8314-025B59BC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19E5-C8EF-434C-AB4C-9DDA592CB30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8627A1-C190-4829-B7CA-D75EEB60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58017E-E3B2-438E-8D03-34E5AF4B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D5EB-198D-493A-AE9C-00CEE9B2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0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79B74-6EBD-4FF8-B914-CD0D0AA5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289893-A0EC-4F62-BD9C-A967A34B3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89D328-7122-4657-9468-7EAAF677B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E087C9-4AF4-4DFB-8F73-2020FD661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258B74-529B-4047-930C-1828FF5C4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46AA53-FFC5-4E28-84A8-944222B0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19E5-C8EF-434C-AB4C-9DDA592CB30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8100B8-5DA6-4F4C-8168-CA84B88C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947D69-AACD-4C0A-805B-79FB0003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D5EB-198D-493A-AE9C-00CEE9B2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92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21E22-895C-431A-A983-9BF0DE8D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8B3750-203F-45AB-A87A-9080B8E1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19E5-C8EF-434C-AB4C-9DDA592CB30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991B5B-DCEA-443C-99A1-C4B949FB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C95C91-699E-412A-B10C-8EC7B190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D5EB-198D-493A-AE9C-00CEE9B2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54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55D326-7FD5-41C2-8C03-E78BD44B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19E5-C8EF-434C-AB4C-9DDA592CB30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48DEC6-0A2F-4AE7-B51B-0D8BDFD7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419B98-4866-4D9D-8801-8CDEC2F0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D5EB-198D-493A-AE9C-00CEE9B2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07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A1510-64CA-4E6D-AA4A-041DE9AC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A54AE-00F9-4B6F-B276-02E2637E0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E1C896-620A-4294-80CB-49DADF1EE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701618-1109-40D3-A84E-8C4EAEDB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19E5-C8EF-434C-AB4C-9DDA592CB30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456565-5921-4D7E-AD96-41FFA8DE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CC43B9-58E7-499B-8795-43E1854E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D5EB-198D-493A-AE9C-00CEE9B2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97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0CFB3-B5B8-4853-B0C7-3A2F8EFC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3379EA-7230-4F79-81C0-28F220391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5F6EE5-7F47-4594-B82F-B34D4D107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71A2E-89FE-4B53-A50B-8A377376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19E5-C8EF-434C-AB4C-9DDA592CB30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026F06-716D-4C69-AF64-92236995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A3767A-EB34-41D6-BEFB-EC338558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D5EB-198D-493A-AE9C-00CEE9B2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18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CB7DF0-8EE1-4464-9D46-3F4F0969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363411-09A2-4A67-8C6F-3667A0D2E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87F87-AC99-4F25-82B1-9C76A736B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19E5-C8EF-434C-AB4C-9DDA592CB302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4A423-A759-48E0-8EA6-C24DC8938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68B9D-EE2D-4180-98B7-BCAA15874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D5EB-198D-493A-AE9C-00CEE9B2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83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52278BC-CA91-45DD-B743-8FD9A751D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48" y="571257"/>
            <a:ext cx="10287904" cy="539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8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5FF2332-4A4A-4F66-8CCE-6F8B283D4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16" y="-3657602"/>
            <a:ext cx="8378967" cy="1268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5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E5FDBF-6695-F927-6F42-5CE4A75EE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100012"/>
            <a:ext cx="915352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7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CA839A8-B08F-2C7C-7646-AA1816478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7" y="700087"/>
            <a:ext cx="54197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1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2BA114-A067-FD64-1110-0F292BB00E24}"/>
              </a:ext>
            </a:extLst>
          </p:cNvPr>
          <p:cNvSpPr txBox="1"/>
          <p:nvPr/>
        </p:nvSpPr>
        <p:spPr>
          <a:xfrm>
            <a:off x="2290354" y="141486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220424</a:t>
            </a:r>
          </a:p>
          <a:p>
            <a:r>
              <a:rPr lang="ko-KR" altLang="en-US"/>
              <a:t>serial2uart 연결된 상태임</a:t>
            </a:r>
          </a:p>
          <a:p>
            <a:r>
              <a:rPr lang="ko-KR" altLang="en-US"/>
              <a:t>밝기64, 개수144</a:t>
            </a:r>
          </a:p>
          <a:p>
            <a:r>
              <a:rPr lang="ko-KR" altLang="en-US"/>
              <a:t>네오픽셀 안켜지고 대기전류 : 0.12~0.13</a:t>
            </a:r>
          </a:p>
          <a:p>
            <a:r>
              <a:rPr lang="ko-KR" altLang="en-US"/>
              <a:t>네오픽셀 모두 단색 켜진 경우 : 0.24</a:t>
            </a:r>
          </a:p>
          <a:p>
            <a:r>
              <a:rPr lang="ko-KR" altLang="en-US"/>
              <a:t>  - 색깔 변화시킬 때 약간 올라감</a:t>
            </a:r>
          </a:p>
          <a:p>
            <a:r>
              <a:rPr lang="ko-KR" altLang="en-US"/>
              <a:t>무지개 변화하는 프로파일 : 0.51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29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33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Hyun Soo</dc:creator>
  <cp:lastModifiedBy>Kim Hyun Soo</cp:lastModifiedBy>
  <cp:revision>4</cp:revision>
  <dcterms:created xsi:type="dcterms:W3CDTF">2021-12-05T03:54:21Z</dcterms:created>
  <dcterms:modified xsi:type="dcterms:W3CDTF">2022-04-24T04:57:53Z</dcterms:modified>
</cp:coreProperties>
</file>