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69" r:id="rId3"/>
    <p:sldId id="257" r:id="rId4"/>
    <p:sldId id="355" r:id="rId5"/>
    <p:sldId id="367" r:id="rId6"/>
    <p:sldId id="259" r:id="rId7"/>
    <p:sldId id="368" r:id="rId8"/>
    <p:sldId id="306" r:id="rId9"/>
    <p:sldId id="357" r:id="rId10"/>
    <p:sldId id="295" r:id="rId11"/>
    <p:sldId id="359" r:id="rId12"/>
    <p:sldId id="370" r:id="rId13"/>
    <p:sldId id="360" r:id="rId14"/>
    <p:sldId id="352" r:id="rId15"/>
    <p:sldId id="353" r:id="rId16"/>
    <p:sldId id="354" r:id="rId17"/>
    <p:sldId id="361" r:id="rId18"/>
    <p:sldId id="362" r:id="rId19"/>
    <p:sldId id="363" r:id="rId20"/>
    <p:sldId id="364" r:id="rId21"/>
    <p:sldId id="365" r:id="rId22"/>
    <p:sldId id="371" r:id="rId23"/>
    <p:sldId id="3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민 김" initials="영김" lastIdx="1" clrIdx="0">
    <p:extLst>
      <p:ext uri="{19B8F6BF-5375-455C-9EA6-DF929625EA0E}">
        <p15:presenceInfo xmlns:p15="http://schemas.microsoft.com/office/powerpoint/2012/main" userId="4e0af4fbaea4f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1" autoAdjust="0"/>
    <p:restoredTop sz="96186" autoAdjust="0"/>
  </p:normalViewPr>
  <p:slideViewPr>
    <p:cSldViewPr snapToGrid="0">
      <p:cViewPr varScale="1">
        <p:scale>
          <a:sx n="116" d="100"/>
          <a:sy n="116" d="100"/>
        </p:scale>
        <p:origin x="120" y="9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935B-1F08-7420-53B1-FEE2EB6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1BDBF-2B3B-460D-B403-7B80AD3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64995-BD85-3771-6898-FE6042E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706AE-D54A-DB6F-2C24-6854A81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54F40-81FD-B422-B946-6151BCBD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5F06-B96E-9E98-7821-D702B7BE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72660-C546-2BDC-E743-EE32DF5A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7431-0ACE-8CD4-EFA0-398946A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BEEB-E63B-1C85-AB28-296334D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98C5-47A9-B7A0-2A24-5038088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F2C33-1DF9-18BE-BF6B-A58E3228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8C972-F266-40DB-94B1-219779AC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3380-7AE2-E26B-4747-A99B33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B17A-7956-4E9C-FADA-616EE1E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2A93-61F2-727F-DA0F-469E4A9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D1B8E-A563-CB70-0892-E17E1B87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A486F-64F0-C783-DAEF-3CC41068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5F21E-1721-9D9E-EBB0-32D7AA9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45EE-3377-19D8-E8CC-020834F8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A122-7CE6-EFD0-A66D-E7C25D91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6F4A-3D43-D0C8-1E43-9AF89DD8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B324-5DAA-497F-C32C-CEECC9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6D55-9CED-082D-7E9F-AFFA453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4D9EA-1729-89A9-7F2C-97EE056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B787E-C2D4-50BC-580B-3168AF1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EF13-B335-AB5C-BF0B-A4B17323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D889-E23D-7E25-36AC-2554F1DE5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CD9E9-6FAF-B6A9-6D07-004D22DA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5D30C-59C8-DF16-B2C9-ECF2C331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09F76-42C2-A2CE-9899-FCC419D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E3353-4A69-FBB5-D7DA-F4D3C98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7613-A455-0B5F-7B31-2AC25C6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4AF2-A3A3-FB1A-5B93-B1F4E574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E3832-CFB4-0F71-01AD-118C4CD9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6189D-D365-17AE-A123-1712757D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BF1EF-26B4-74FE-1710-E86A8732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CCA2F-00BF-8754-7E2E-EEC03EA1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2B20-E298-0286-EC63-266D5EA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8C-DDB8-CF16-95B7-2DD8E397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E78F-5862-1B24-11D4-B8CFE3D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26175-806E-3B96-F5FB-96B656A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507F-1B49-BB33-7BBE-AB2A6FB2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F7ED3-577A-43E9-F43A-4BC183C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3FD8C-761F-4E59-028A-33B23AEE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F5FAE-1BA6-3FD8-D3A0-3A7200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0427-A736-1B37-1926-36C7099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189-EBC7-C524-C30B-A558AB4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F22B-4445-95C0-6E32-E68CB2C3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26FE8-DEEC-A09E-B4DC-85900274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B7B87-9182-D737-3E98-E48545C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C5B6C-F84E-E533-B77E-53CD004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AFD6-F417-503D-48F0-934DF27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891-F944-778E-469B-A1EBED81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1C411B-4B9C-3BC6-2C35-5F854D4B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0611-616D-1D55-E77E-52C4E569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1DF79-90FB-36D6-5581-B495C946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FFD2F-4768-35C9-90B9-F9FEB1F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91B7-C82B-5466-F9C0-84D8A9C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29E76-714F-CBFF-0BD2-2936391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13D7-8D0B-A8B9-601B-A94671DC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7E324-B3A8-907C-AC52-7D2E893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29F7-9F0F-46DA-887F-B2E474E837C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A7301-6DC6-392E-C5E2-0476360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7336E-18C1-635F-AFBC-76E65D2A3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6B63F6-5983-0393-7E40-03ADD0AB57DD}"/>
              </a:ext>
            </a:extLst>
          </p:cNvPr>
          <p:cNvSpPr/>
          <p:nvPr/>
        </p:nvSpPr>
        <p:spPr>
          <a:xfrm>
            <a:off x="500449" y="1068857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A92489-4A1B-CA7A-8749-63EDB007D690}"/>
              </a:ext>
            </a:extLst>
          </p:cNvPr>
          <p:cNvSpPr/>
          <p:nvPr/>
        </p:nvSpPr>
        <p:spPr>
          <a:xfrm>
            <a:off x="5106833" y="1068859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94CCE-C01E-AA32-94D6-CA8D4D41B10D}"/>
              </a:ext>
            </a:extLst>
          </p:cNvPr>
          <p:cNvSpPr/>
          <p:nvPr/>
        </p:nvSpPr>
        <p:spPr>
          <a:xfrm>
            <a:off x="500449" y="8501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33B1F-D0B6-64A9-EEB1-2F8920FBB7B6}"/>
              </a:ext>
            </a:extLst>
          </p:cNvPr>
          <p:cNvSpPr txBox="1"/>
          <p:nvPr/>
        </p:nvSpPr>
        <p:spPr>
          <a:xfrm>
            <a:off x="6392248" y="1057459"/>
            <a:ext cx="50189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FontTx/>
              <a:buAutoNum type="arabicDb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r>
              <a:rPr lang="en-US" altLang="ko-KR" sz="1400" dirty="0"/>
              <a:t> 3.   </a:t>
            </a:r>
            <a:r>
              <a:rPr lang="ko-KR" altLang="en-US" sz="1400" dirty="0"/>
              <a:t>회원가입 페이지로 이동</a:t>
            </a:r>
            <a:r>
              <a:rPr lang="en-US" altLang="ko-KR" sz="1400" dirty="0"/>
              <a:t>(1-2)</a:t>
            </a:r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1-2-1, 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1-3-1)</a:t>
            </a:r>
          </a:p>
          <a:p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589B93-CBA5-295B-DD2C-8A3F6F13BBAA}"/>
              </a:ext>
            </a:extLst>
          </p:cNvPr>
          <p:cNvSpPr/>
          <p:nvPr/>
        </p:nvSpPr>
        <p:spPr>
          <a:xfrm>
            <a:off x="3988546" y="1068858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5364B1-FDAE-5F5A-86E7-5B29EF85CAEF}"/>
              </a:ext>
            </a:extLst>
          </p:cNvPr>
          <p:cNvSpPr/>
          <p:nvPr/>
        </p:nvSpPr>
        <p:spPr>
          <a:xfrm>
            <a:off x="3876395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A8C57E-D6FF-A166-4A9F-C66C31C8767D}"/>
              </a:ext>
            </a:extLst>
          </p:cNvPr>
          <p:cNvSpPr/>
          <p:nvPr/>
        </p:nvSpPr>
        <p:spPr>
          <a:xfrm>
            <a:off x="4974400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02260-9BDD-0A92-717F-2B36A0D93312}"/>
              </a:ext>
            </a:extLst>
          </p:cNvPr>
          <p:cNvSpPr txBox="1"/>
          <p:nvPr/>
        </p:nvSpPr>
        <p:spPr>
          <a:xfrm>
            <a:off x="500449" y="353535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B10E12-5176-AB34-1047-309D99F2F1BB}"/>
              </a:ext>
            </a:extLst>
          </p:cNvPr>
          <p:cNvSpPr/>
          <p:nvPr/>
        </p:nvSpPr>
        <p:spPr>
          <a:xfrm>
            <a:off x="508777" y="1068856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FEA858-D170-1202-D914-A935C49D6A87}"/>
              </a:ext>
            </a:extLst>
          </p:cNvPr>
          <p:cNvSpPr/>
          <p:nvPr/>
        </p:nvSpPr>
        <p:spPr>
          <a:xfrm>
            <a:off x="416540" y="941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6EDBD-B6FE-23D4-A88C-3DEF0954B209}"/>
              </a:ext>
            </a:extLst>
          </p:cNvPr>
          <p:cNvSpPr/>
          <p:nvPr/>
        </p:nvSpPr>
        <p:spPr>
          <a:xfrm>
            <a:off x="588017" y="1542088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29B683-021E-E992-1730-4D77A9BBEF25}"/>
              </a:ext>
            </a:extLst>
          </p:cNvPr>
          <p:cNvSpPr/>
          <p:nvPr/>
        </p:nvSpPr>
        <p:spPr>
          <a:xfrm>
            <a:off x="4988897" y="1542088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733D35-9FC4-C235-F479-5BFBC3423689}"/>
              </a:ext>
            </a:extLst>
          </p:cNvPr>
          <p:cNvSpPr/>
          <p:nvPr/>
        </p:nvSpPr>
        <p:spPr>
          <a:xfrm>
            <a:off x="1667091" y="1542089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91921F-E20F-C435-6DCC-B8D3DAB137F9}"/>
              </a:ext>
            </a:extLst>
          </p:cNvPr>
          <p:cNvSpPr/>
          <p:nvPr/>
        </p:nvSpPr>
        <p:spPr>
          <a:xfrm>
            <a:off x="1667091" y="2941305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6E3D5-D11C-ABFA-EFF0-A79ADDD12164}"/>
              </a:ext>
            </a:extLst>
          </p:cNvPr>
          <p:cNvSpPr/>
          <p:nvPr/>
        </p:nvSpPr>
        <p:spPr>
          <a:xfrm>
            <a:off x="2788457" y="1542089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7ADB63-2E5A-E0C1-385D-B7787C2D1B35}"/>
              </a:ext>
            </a:extLst>
          </p:cNvPr>
          <p:cNvSpPr/>
          <p:nvPr/>
        </p:nvSpPr>
        <p:spPr>
          <a:xfrm>
            <a:off x="3909823" y="1554757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FD1CC-13D8-3BEF-497A-8F50691B616C}"/>
              </a:ext>
            </a:extLst>
          </p:cNvPr>
          <p:cNvSpPr/>
          <p:nvPr/>
        </p:nvSpPr>
        <p:spPr>
          <a:xfrm>
            <a:off x="3909388" y="2932433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B0E452-7C10-E263-7B53-9666656F1351}"/>
              </a:ext>
            </a:extLst>
          </p:cNvPr>
          <p:cNvSpPr/>
          <p:nvPr/>
        </p:nvSpPr>
        <p:spPr>
          <a:xfrm>
            <a:off x="2788457" y="2932433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6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73411" y="275394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(1-4-1)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수강 신청한 교재를 조회할 수 있는 메인 페이지</a:t>
            </a:r>
            <a:endParaRPr lang="en-US" altLang="ko-KR" sz="1400" dirty="0"/>
          </a:p>
          <a:p>
            <a:r>
              <a:rPr lang="en-US" altLang="ko-KR" sz="1400" dirty="0"/>
              <a:t>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)</a:t>
            </a:r>
            <a:r>
              <a:rPr lang="ko-KR" altLang="en-US" sz="1400" dirty="0"/>
              <a:t>으로 이동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내 정보 수정 페이지 </a:t>
            </a:r>
            <a:r>
              <a:rPr lang="en-US" altLang="ko-KR" sz="1400" dirty="0"/>
              <a:t>–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(1-5-3)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회원 탈퇴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48344" y="383840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52602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73709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3709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20926-4A96-D40A-B9DB-9BD2F151BC6E}"/>
              </a:ext>
            </a:extLst>
          </p:cNvPr>
          <p:cNvSpPr/>
          <p:nvPr/>
        </p:nvSpPr>
        <p:spPr>
          <a:xfrm>
            <a:off x="773411" y="3187988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마일리지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6F6F5-8418-CB1B-2EF3-4A547D6A69BB}"/>
              </a:ext>
            </a:extLst>
          </p:cNvPr>
          <p:cNvSpPr/>
          <p:nvPr/>
        </p:nvSpPr>
        <p:spPr>
          <a:xfrm>
            <a:off x="2182311" y="1839281"/>
            <a:ext cx="1540582" cy="71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E9534-0C21-4B64-161B-6939A2741340}"/>
              </a:ext>
            </a:extLst>
          </p:cNvPr>
          <p:cNvSpPr/>
          <p:nvPr/>
        </p:nvSpPr>
        <p:spPr>
          <a:xfrm>
            <a:off x="773411" y="384661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교재 조회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9C5B3A-8420-9DF3-B71B-F7F330236675}"/>
              </a:ext>
            </a:extLst>
          </p:cNvPr>
          <p:cNvSpPr/>
          <p:nvPr/>
        </p:nvSpPr>
        <p:spPr>
          <a:xfrm>
            <a:off x="640979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491D49-D7F1-A32A-5A91-2B6E4F9515CD}"/>
              </a:ext>
            </a:extLst>
          </p:cNvPr>
          <p:cNvSpPr/>
          <p:nvPr/>
        </p:nvSpPr>
        <p:spPr>
          <a:xfrm>
            <a:off x="2010399" y="4220622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AE33ED-0EF2-9373-2317-62FA6B28C8A2}"/>
              </a:ext>
            </a:extLst>
          </p:cNvPr>
          <p:cNvSpPr/>
          <p:nvPr/>
        </p:nvSpPr>
        <p:spPr>
          <a:xfrm>
            <a:off x="1873057" y="411298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34648" y="2877761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34648" y="3302135"/>
            <a:ext cx="31066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 클릭 시 내 정보 수정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(1-5-4)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회원 탈퇴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85E1D4-F7AE-E971-59FA-E0006382A02C}"/>
              </a:ext>
            </a:extLst>
          </p:cNvPr>
          <p:cNvSpPr/>
          <p:nvPr/>
        </p:nvSpPr>
        <p:spPr>
          <a:xfrm>
            <a:off x="3942723" y="3313155"/>
            <a:ext cx="9923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8FD8B-B497-4192-9E13-F8863B50054A}"/>
              </a:ext>
            </a:extLst>
          </p:cNvPr>
          <p:cNvSpPr/>
          <p:nvPr/>
        </p:nvSpPr>
        <p:spPr>
          <a:xfrm>
            <a:off x="3805381" y="317812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98423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05210A-73E0-898E-E4C1-5215509B04EF}"/>
              </a:ext>
            </a:extLst>
          </p:cNvPr>
          <p:cNvSpPr/>
          <p:nvPr/>
        </p:nvSpPr>
        <p:spPr>
          <a:xfrm>
            <a:off x="2182311" y="1839281"/>
            <a:ext cx="1540582" cy="71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F03AC8-3992-2E76-95BC-655F396165FD}"/>
              </a:ext>
            </a:extLst>
          </p:cNvPr>
          <p:cNvSpPr/>
          <p:nvPr/>
        </p:nvSpPr>
        <p:spPr>
          <a:xfrm>
            <a:off x="2182311" y="3731896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7267CB-5636-CAB6-11AA-C67D2A64D31E}"/>
              </a:ext>
            </a:extLst>
          </p:cNvPr>
          <p:cNvSpPr/>
          <p:nvPr/>
        </p:nvSpPr>
        <p:spPr>
          <a:xfrm>
            <a:off x="2044969" y="362426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35404" y="278092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PW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124230" y="3527187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91798" y="341134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05D60E-16A1-E889-565B-38447926B6B1}"/>
              </a:ext>
            </a:extLst>
          </p:cNvPr>
          <p:cNvSpPr/>
          <p:nvPr/>
        </p:nvSpPr>
        <p:spPr>
          <a:xfrm>
            <a:off x="746922" y="220770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602972" y="20918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AD943D-EC0E-2717-60AE-55380940E9FB}"/>
              </a:ext>
            </a:extLst>
          </p:cNvPr>
          <p:cNvSpPr/>
          <p:nvPr/>
        </p:nvSpPr>
        <p:spPr>
          <a:xfrm>
            <a:off x="614490" y="266666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40908" y="214174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변경할 가맹점</a:t>
            </a:r>
            <a:r>
              <a:rPr lang="en-US" altLang="ko-KR" sz="1400" dirty="0"/>
              <a:t>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93379" y="2622159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60947" y="25063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599768" y="2025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079205" y="1586713"/>
            <a:ext cx="43001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수강 신청한 강의의 교재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체크박스 체크로 구매할 교재 선택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5.    </a:t>
            </a:r>
            <a:r>
              <a:rPr lang="ko-KR" altLang="en-US" sz="1400" dirty="0"/>
              <a:t>수령 날짜 설정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6.    </a:t>
            </a:r>
            <a:r>
              <a:rPr lang="ko-KR" altLang="en-US" sz="1400" dirty="0"/>
              <a:t>결제 클릭 시 카카오 페이를 통한 결제 후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구매 완료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42153" y="1523567"/>
            <a:ext cx="6293383" cy="388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03201" y="130733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75345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436354" y="1863737"/>
            <a:ext cx="182171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교재구매</a:t>
            </a:r>
            <a:r>
              <a:rPr lang="en-US" altLang="ko-KR" dirty="0"/>
              <a:t>-</a:t>
            </a:r>
            <a:r>
              <a:rPr lang="ko-KR" altLang="en-US" dirty="0"/>
              <a:t>학생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137D5E-2CDF-6655-7944-C5A2B10CC196}"/>
              </a:ext>
            </a:extLst>
          </p:cNvPr>
          <p:cNvGrpSpPr/>
          <p:nvPr/>
        </p:nvGrpSpPr>
        <p:grpSpPr>
          <a:xfrm>
            <a:off x="1381635" y="2291084"/>
            <a:ext cx="3801911" cy="2555291"/>
            <a:chOff x="1381635" y="2291084"/>
            <a:chExt cx="3457914" cy="255529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517200-C1DD-E605-1004-CC2AD7CEB7DE}"/>
                </a:ext>
              </a:extLst>
            </p:cNvPr>
            <p:cNvSpPr/>
            <p:nvPr/>
          </p:nvSpPr>
          <p:spPr>
            <a:xfrm>
              <a:off x="1381635" y="2291084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ABA557-D960-1B11-5781-EC6DF557081F}"/>
                </a:ext>
              </a:extLst>
            </p:cNvPr>
            <p:cNvSpPr/>
            <p:nvPr/>
          </p:nvSpPr>
          <p:spPr>
            <a:xfrm>
              <a:off x="1393914" y="2660243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7BF7FF-3D6B-7C1C-68BC-142A0A738BFF}"/>
                </a:ext>
              </a:extLst>
            </p:cNvPr>
            <p:cNvSpPr/>
            <p:nvPr/>
          </p:nvSpPr>
          <p:spPr>
            <a:xfrm>
              <a:off x="1393914" y="3030057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6C27D5-C4F9-6B71-580A-6AC4E6480CAC}"/>
                </a:ext>
              </a:extLst>
            </p:cNvPr>
            <p:cNvSpPr/>
            <p:nvPr/>
          </p:nvSpPr>
          <p:spPr>
            <a:xfrm>
              <a:off x="1393914" y="3425842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A453BE-B161-0B42-E589-2C78C9B35307}"/>
                </a:ext>
              </a:extLst>
            </p:cNvPr>
            <p:cNvSpPr/>
            <p:nvPr/>
          </p:nvSpPr>
          <p:spPr>
            <a:xfrm>
              <a:off x="1393914" y="3821627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15BE2B-8D20-88B9-1A72-0FAA21E25DD0}"/>
                </a:ext>
              </a:extLst>
            </p:cNvPr>
            <p:cNvSpPr/>
            <p:nvPr/>
          </p:nvSpPr>
          <p:spPr>
            <a:xfrm>
              <a:off x="1393914" y="4217412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E8169F-65C6-09B5-055F-2E8EBD25E4FD}"/>
                </a:ext>
              </a:extLst>
            </p:cNvPr>
            <p:cNvSpPr/>
            <p:nvPr/>
          </p:nvSpPr>
          <p:spPr>
            <a:xfrm>
              <a:off x="1393913" y="4614685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5294042" y="2322668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15825-24D4-D5C1-BB78-00201A2A7608}"/>
              </a:ext>
            </a:extLst>
          </p:cNvPr>
          <p:cNvSpPr/>
          <p:nvPr/>
        </p:nvSpPr>
        <p:spPr>
          <a:xfrm>
            <a:off x="5294042" y="30616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93E5F-3173-51F2-56EB-670EEB503947}"/>
              </a:ext>
            </a:extLst>
          </p:cNvPr>
          <p:cNvSpPr/>
          <p:nvPr/>
        </p:nvSpPr>
        <p:spPr>
          <a:xfrm>
            <a:off x="5294042" y="269182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B2C76-7655-309E-F986-BDAA8B532844}"/>
              </a:ext>
            </a:extLst>
          </p:cNvPr>
          <p:cNvSpPr/>
          <p:nvPr/>
        </p:nvSpPr>
        <p:spPr>
          <a:xfrm>
            <a:off x="5294042" y="3457426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503D2-8B1B-E8B0-0F58-ABEA365D7072}"/>
              </a:ext>
            </a:extLst>
          </p:cNvPr>
          <p:cNvSpPr/>
          <p:nvPr/>
        </p:nvSpPr>
        <p:spPr>
          <a:xfrm>
            <a:off x="5294042" y="385321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C27A4-AC6F-CC7E-94D9-4C60977295F2}"/>
              </a:ext>
            </a:extLst>
          </p:cNvPr>
          <p:cNvSpPr/>
          <p:nvPr/>
        </p:nvSpPr>
        <p:spPr>
          <a:xfrm>
            <a:off x="5294042" y="4248996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B8EF27-C16B-D784-7038-93E6BA48AE49}"/>
              </a:ext>
            </a:extLst>
          </p:cNvPr>
          <p:cNvSpPr/>
          <p:nvPr/>
        </p:nvSpPr>
        <p:spPr>
          <a:xfrm>
            <a:off x="5294042" y="4646269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288330" y="21529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286612-5AFF-145A-C419-D0EEF8117B44}"/>
              </a:ext>
            </a:extLst>
          </p:cNvPr>
          <p:cNvSpPr/>
          <p:nvPr/>
        </p:nvSpPr>
        <p:spPr>
          <a:xfrm>
            <a:off x="5183546" y="22063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4190456" y="508207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48622-5B18-2720-CD76-32858E3C90D4}"/>
              </a:ext>
            </a:extLst>
          </p:cNvPr>
          <p:cNvSpPr/>
          <p:nvPr/>
        </p:nvSpPr>
        <p:spPr>
          <a:xfrm>
            <a:off x="5769374" y="1539027"/>
            <a:ext cx="965886" cy="274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5E4D0A-1672-BDB7-890F-52FCE45CD9F4}"/>
              </a:ext>
            </a:extLst>
          </p:cNvPr>
          <p:cNvSpPr/>
          <p:nvPr/>
        </p:nvSpPr>
        <p:spPr>
          <a:xfrm>
            <a:off x="421300" y="1505216"/>
            <a:ext cx="1655805" cy="244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402DB-8A46-379D-1B1A-56B024AC207C}"/>
              </a:ext>
            </a:extLst>
          </p:cNvPr>
          <p:cNvSpPr/>
          <p:nvPr/>
        </p:nvSpPr>
        <p:spPr>
          <a:xfrm>
            <a:off x="1381635" y="5102743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설정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A1105D-35D7-6F06-8D36-D7B8662396AF}"/>
              </a:ext>
            </a:extLst>
          </p:cNvPr>
          <p:cNvSpPr/>
          <p:nvPr/>
        </p:nvSpPr>
        <p:spPr>
          <a:xfrm>
            <a:off x="309721" y="14569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FC975-977C-D739-440C-AD2ED6503C4F}"/>
              </a:ext>
            </a:extLst>
          </p:cNvPr>
          <p:cNvSpPr/>
          <p:nvPr/>
        </p:nvSpPr>
        <p:spPr>
          <a:xfrm>
            <a:off x="5629601" y="1414589"/>
            <a:ext cx="264864" cy="244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21CCAB-8CAE-EF9A-2130-C7C494721264}"/>
              </a:ext>
            </a:extLst>
          </p:cNvPr>
          <p:cNvSpPr/>
          <p:nvPr/>
        </p:nvSpPr>
        <p:spPr>
          <a:xfrm>
            <a:off x="1263626" y="496043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2FCB7A-F8C6-D9CD-D3E1-FB8E9CADE56C}"/>
              </a:ext>
            </a:extLst>
          </p:cNvPr>
          <p:cNvSpPr/>
          <p:nvPr/>
        </p:nvSpPr>
        <p:spPr>
          <a:xfrm>
            <a:off x="4043163" y="498206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922EC3-1024-EE92-9FCB-2BDB2487BF4C}"/>
              </a:ext>
            </a:extLst>
          </p:cNvPr>
          <p:cNvSpPr/>
          <p:nvPr/>
        </p:nvSpPr>
        <p:spPr>
          <a:xfrm>
            <a:off x="508553" y="2357145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1B1C11-D91C-5951-365A-FBDF3157DFB2}"/>
              </a:ext>
            </a:extLst>
          </p:cNvPr>
          <p:cNvSpPr/>
          <p:nvPr/>
        </p:nvSpPr>
        <p:spPr>
          <a:xfrm>
            <a:off x="5843336" y="2384650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152545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891849" y="1562025"/>
            <a:ext cx="4300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  </a:t>
            </a:r>
            <a:r>
              <a:rPr lang="ko-KR" altLang="en-US" sz="1400" dirty="0"/>
              <a:t>구매 교재 이름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4.   </a:t>
            </a:r>
            <a:r>
              <a:rPr lang="ko-KR" altLang="en-US" sz="1400" dirty="0"/>
              <a:t>구매한 교재 금액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5.   </a:t>
            </a:r>
            <a:r>
              <a:rPr lang="ko-KR" altLang="en-US" sz="1400" dirty="0"/>
              <a:t>결제하기 버튼 클릭 시 카카오톡 결제로 이동</a:t>
            </a:r>
            <a:r>
              <a:rPr lang="en-US" altLang="ko-KR" sz="1400" dirty="0"/>
              <a:t>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33811" y="132281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0533" y="2338580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6116" y="2338580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구매완료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555922" y="528516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결제하기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D46042-316D-DB75-4F2D-FD3392DE40D5}"/>
              </a:ext>
            </a:extLst>
          </p:cNvPr>
          <p:cNvSpPr/>
          <p:nvPr/>
        </p:nvSpPr>
        <p:spPr>
          <a:xfrm>
            <a:off x="1572512" y="3126396"/>
            <a:ext cx="337820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교재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521D3B-F34E-9013-FBC2-8051394FECF0}"/>
              </a:ext>
            </a:extLst>
          </p:cNvPr>
          <p:cNvSpPr/>
          <p:nvPr/>
        </p:nvSpPr>
        <p:spPr>
          <a:xfrm>
            <a:off x="5118100" y="3126396"/>
            <a:ext cx="129257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금액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003B7B-D845-41DF-81E7-6CCF95EEE07E}"/>
              </a:ext>
            </a:extLst>
          </p:cNvPr>
          <p:cNvGrpSpPr/>
          <p:nvPr/>
        </p:nvGrpSpPr>
        <p:grpSpPr>
          <a:xfrm>
            <a:off x="1572512" y="3521978"/>
            <a:ext cx="4849435" cy="231690"/>
            <a:chOff x="1381635" y="2947020"/>
            <a:chExt cx="3609466" cy="2316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24362DF-6895-C32E-9290-3D0661083404}"/>
                </a:ext>
              </a:extLst>
            </p:cNvPr>
            <p:cNvSpPr/>
            <p:nvPr/>
          </p:nvSpPr>
          <p:spPr>
            <a:xfrm>
              <a:off x="1381635" y="2947020"/>
              <a:ext cx="25345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8F4B8D-6B4D-EDA1-5562-C8D7BE768AAE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22AB0F4-284B-1A26-C632-C11EA0704F80}"/>
              </a:ext>
            </a:extLst>
          </p:cNvPr>
          <p:cNvSpPr/>
          <p:nvPr/>
        </p:nvSpPr>
        <p:spPr>
          <a:xfrm>
            <a:off x="1464638" y="2962504"/>
            <a:ext cx="284617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DB3079-A419-5619-BD12-8EDB440C187F}"/>
              </a:ext>
            </a:extLst>
          </p:cNvPr>
          <p:cNvSpPr/>
          <p:nvPr/>
        </p:nvSpPr>
        <p:spPr>
          <a:xfrm>
            <a:off x="6423490" y="51476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906CFD-326B-1075-47BD-60282DA23F74}"/>
              </a:ext>
            </a:extLst>
          </p:cNvPr>
          <p:cNvGrpSpPr/>
          <p:nvPr/>
        </p:nvGrpSpPr>
        <p:grpSpPr>
          <a:xfrm>
            <a:off x="1572512" y="3845420"/>
            <a:ext cx="4849435" cy="231690"/>
            <a:chOff x="1381635" y="2947020"/>
            <a:chExt cx="3609466" cy="2316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A9F4A2-E031-1DD0-F550-4E6F8614EBEC}"/>
                </a:ext>
              </a:extLst>
            </p:cNvPr>
            <p:cNvSpPr/>
            <p:nvPr/>
          </p:nvSpPr>
          <p:spPr>
            <a:xfrm>
              <a:off x="1381635" y="2947020"/>
              <a:ext cx="25345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D1B6B3-FC81-FCF9-B0E2-D9ACEEE88ECD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7970E3-D068-9942-A812-2E7A0E9C4597}"/>
              </a:ext>
            </a:extLst>
          </p:cNvPr>
          <p:cNvGrpSpPr/>
          <p:nvPr/>
        </p:nvGrpSpPr>
        <p:grpSpPr>
          <a:xfrm>
            <a:off x="1571002" y="4166476"/>
            <a:ext cx="4849435" cy="231690"/>
            <a:chOff x="1381635" y="2947020"/>
            <a:chExt cx="3609466" cy="2316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9A604-FB1A-37D7-AA7B-4462138795BF}"/>
                </a:ext>
              </a:extLst>
            </p:cNvPr>
            <p:cNvSpPr/>
            <p:nvPr/>
          </p:nvSpPr>
          <p:spPr>
            <a:xfrm>
              <a:off x="1381635" y="2947020"/>
              <a:ext cx="25356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659FC8-2D02-F7D9-AC75-E444C6A2E6DC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F3BF8-D087-E2DA-3894-18A87FAFC17E}"/>
              </a:ext>
            </a:extLst>
          </p:cNvPr>
          <p:cNvGrpSpPr/>
          <p:nvPr/>
        </p:nvGrpSpPr>
        <p:grpSpPr>
          <a:xfrm>
            <a:off x="1571002" y="4530113"/>
            <a:ext cx="4849435" cy="231690"/>
            <a:chOff x="1381635" y="2947020"/>
            <a:chExt cx="3609466" cy="2316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06656A-B09F-E110-C856-7B5B0EC1456C}"/>
                </a:ext>
              </a:extLst>
            </p:cNvPr>
            <p:cNvSpPr/>
            <p:nvPr/>
          </p:nvSpPr>
          <p:spPr>
            <a:xfrm>
              <a:off x="1381635" y="2947020"/>
              <a:ext cx="25356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86B2FC-26B1-BE7F-1188-DFACCD6BAFF8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9B20ECCC-02C6-C3C0-3419-1216B7276A49}"/>
              </a:ext>
            </a:extLst>
          </p:cNvPr>
          <p:cNvSpPr/>
          <p:nvPr/>
        </p:nvSpPr>
        <p:spPr>
          <a:xfrm>
            <a:off x="4950718" y="2983078"/>
            <a:ext cx="284616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E56F44-A433-9851-8C0A-3F7EF4AFB856}"/>
              </a:ext>
            </a:extLst>
          </p:cNvPr>
          <p:cNvSpPr/>
          <p:nvPr/>
        </p:nvSpPr>
        <p:spPr>
          <a:xfrm>
            <a:off x="509371" y="2656566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6799CD-5E8F-1F79-2044-9110468928A2}"/>
              </a:ext>
            </a:extLst>
          </p:cNvPr>
          <p:cNvSpPr/>
          <p:nvPr/>
        </p:nvSpPr>
        <p:spPr>
          <a:xfrm>
            <a:off x="6688354" y="2817117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6BE48C-3EB3-B15B-2C70-862F008F3C04}"/>
              </a:ext>
            </a:extLst>
          </p:cNvPr>
          <p:cNvSpPr/>
          <p:nvPr/>
        </p:nvSpPr>
        <p:spPr>
          <a:xfrm>
            <a:off x="442153" y="1561973"/>
            <a:ext cx="1655805" cy="244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1CD135-549D-310A-81B7-E10ED90E07C8}"/>
              </a:ext>
            </a:extLst>
          </p:cNvPr>
          <p:cNvSpPr/>
          <p:nvPr/>
        </p:nvSpPr>
        <p:spPr>
          <a:xfrm>
            <a:off x="330574" y="15137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696325-4368-328B-5063-950C1A94AFED}"/>
              </a:ext>
            </a:extLst>
          </p:cNvPr>
          <p:cNvSpPr/>
          <p:nvPr/>
        </p:nvSpPr>
        <p:spPr>
          <a:xfrm>
            <a:off x="6651130" y="1590778"/>
            <a:ext cx="965886" cy="274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511612-8425-CD90-8B80-2764778DB38F}"/>
              </a:ext>
            </a:extLst>
          </p:cNvPr>
          <p:cNvSpPr/>
          <p:nvPr/>
        </p:nvSpPr>
        <p:spPr>
          <a:xfrm>
            <a:off x="6519784" y="1483579"/>
            <a:ext cx="264864" cy="244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9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구매한 교재 정보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예정 날짜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여부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21300" y="1572838"/>
            <a:ext cx="7440085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42153" y="13279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574585" y="1953763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692566" y="1937351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구매내역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806938" y="2389376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145565" y="480124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0BC26-E527-3171-6183-A79A86C9CB7C}"/>
              </a:ext>
            </a:extLst>
          </p:cNvPr>
          <p:cNvSpPr/>
          <p:nvPr/>
        </p:nvSpPr>
        <p:spPr>
          <a:xfrm>
            <a:off x="4806938" y="2732177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3EB9DD-C064-F12F-74C9-BACA8A9CE49E}"/>
              </a:ext>
            </a:extLst>
          </p:cNvPr>
          <p:cNvSpPr/>
          <p:nvPr/>
        </p:nvSpPr>
        <p:spPr>
          <a:xfrm>
            <a:off x="4814517" y="3107622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C8F31-D68C-82EF-6B4C-E95026723FD2}"/>
              </a:ext>
            </a:extLst>
          </p:cNvPr>
          <p:cNvSpPr/>
          <p:nvPr/>
        </p:nvSpPr>
        <p:spPr>
          <a:xfrm>
            <a:off x="4814517" y="3489688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EB48EB-2A72-E22D-0802-020859913183}"/>
              </a:ext>
            </a:extLst>
          </p:cNvPr>
          <p:cNvSpPr/>
          <p:nvPr/>
        </p:nvSpPr>
        <p:spPr>
          <a:xfrm>
            <a:off x="4806938" y="3899397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697DD4-0159-F6CA-26D0-31C68406B31D}"/>
              </a:ext>
            </a:extLst>
          </p:cNvPr>
          <p:cNvGrpSpPr/>
          <p:nvPr/>
        </p:nvGrpSpPr>
        <p:grpSpPr>
          <a:xfrm>
            <a:off x="1294768" y="2389376"/>
            <a:ext cx="2137577" cy="2160156"/>
            <a:chOff x="554910" y="2389376"/>
            <a:chExt cx="2877436" cy="21601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517200-C1DD-E605-1004-CC2AD7CEB7DE}"/>
                </a:ext>
              </a:extLst>
            </p:cNvPr>
            <p:cNvSpPr/>
            <p:nvPr/>
          </p:nvSpPr>
          <p:spPr>
            <a:xfrm>
              <a:off x="574586" y="2389376"/>
              <a:ext cx="28380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04FEB1-20C5-C992-AD26-557DDB9561CD}"/>
                </a:ext>
              </a:extLst>
            </p:cNvPr>
            <p:cNvSpPr/>
            <p:nvPr/>
          </p:nvSpPr>
          <p:spPr>
            <a:xfrm>
              <a:off x="574585" y="2732177"/>
              <a:ext cx="283808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674344-11BF-3029-9BB5-6F36F06656AE}"/>
                </a:ext>
              </a:extLst>
            </p:cNvPr>
            <p:cNvSpPr/>
            <p:nvPr/>
          </p:nvSpPr>
          <p:spPr>
            <a:xfrm>
              <a:off x="554911" y="3114616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8ECF-20D2-608A-4AE9-5E7EFBD556A2}"/>
                </a:ext>
              </a:extLst>
            </p:cNvPr>
            <p:cNvSpPr/>
            <p:nvPr/>
          </p:nvSpPr>
          <p:spPr>
            <a:xfrm>
              <a:off x="554910" y="3478811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5D1FE8-BA42-A76B-613D-64F4060CC1CF}"/>
                </a:ext>
              </a:extLst>
            </p:cNvPr>
            <p:cNvSpPr/>
            <p:nvPr/>
          </p:nvSpPr>
          <p:spPr>
            <a:xfrm>
              <a:off x="574585" y="3899397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F7B8887-A813-CEC8-53CF-24EB892FA58E}"/>
                </a:ext>
              </a:extLst>
            </p:cNvPr>
            <p:cNvSpPr/>
            <p:nvPr/>
          </p:nvSpPr>
          <p:spPr>
            <a:xfrm>
              <a:off x="574585" y="4317842"/>
              <a:ext cx="28380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83AE36-B969-726D-B330-941F3CA7569C}"/>
              </a:ext>
            </a:extLst>
          </p:cNvPr>
          <p:cNvSpPr/>
          <p:nvPr/>
        </p:nvSpPr>
        <p:spPr>
          <a:xfrm>
            <a:off x="4814517" y="4327839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5508B-4FEA-816C-B1AD-C30FA5F45EDF}"/>
              </a:ext>
            </a:extLst>
          </p:cNvPr>
          <p:cNvSpPr/>
          <p:nvPr/>
        </p:nvSpPr>
        <p:spPr>
          <a:xfrm>
            <a:off x="6046436" y="4665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60BC7A-B19C-7BAC-CEEF-36F0BA33F259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7C74E5-BEF4-22B0-28F5-1D54270E6DFF}"/>
              </a:ext>
            </a:extLst>
          </p:cNvPr>
          <p:cNvSpPr/>
          <p:nvPr/>
        </p:nvSpPr>
        <p:spPr>
          <a:xfrm>
            <a:off x="6387676" y="1624239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2ED8D1-B74A-1343-F315-A3D3B1FAF47E}"/>
              </a:ext>
            </a:extLst>
          </p:cNvPr>
          <p:cNvSpPr/>
          <p:nvPr/>
        </p:nvSpPr>
        <p:spPr>
          <a:xfrm>
            <a:off x="309721" y="14296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63E93D-A302-376B-607C-EFB1625D83EB}"/>
              </a:ext>
            </a:extLst>
          </p:cNvPr>
          <p:cNvSpPr/>
          <p:nvPr/>
        </p:nvSpPr>
        <p:spPr>
          <a:xfrm>
            <a:off x="6255244" y="14901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BA3CB-E0A8-CAAD-1958-39E05C2A43CE}"/>
              </a:ext>
            </a:extLst>
          </p:cNvPr>
          <p:cNvSpPr/>
          <p:nvPr/>
        </p:nvSpPr>
        <p:spPr>
          <a:xfrm>
            <a:off x="6075209" y="2411821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23F73-FD88-A16F-749B-FD9A629101C6}"/>
              </a:ext>
            </a:extLst>
          </p:cNvPr>
          <p:cNvSpPr/>
          <p:nvPr/>
        </p:nvSpPr>
        <p:spPr>
          <a:xfrm>
            <a:off x="6073382" y="2761486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17EDF-A05A-286D-401D-D4BC2A1936DF}"/>
              </a:ext>
            </a:extLst>
          </p:cNvPr>
          <p:cNvSpPr/>
          <p:nvPr/>
        </p:nvSpPr>
        <p:spPr>
          <a:xfrm>
            <a:off x="6070969" y="3128852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1E38D-99DD-3471-1CEA-1224971000FF}"/>
              </a:ext>
            </a:extLst>
          </p:cNvPr>
          <p:cNvSpPr/>
          <p:nvPr/>
        </p:nvSpPr>
        <p:spPr>
          <a:xfrm>
            <a:off x="6087618" y="3493047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43EE9-88D0-2E89-0B03-D1516477A332}"/>
              </a:ext>
            </a:extLst>
          </p:cNvPr>
          <p:cNvSpPr/>
          <p:nvPr/>
        </p:nvSpPr>
        <p:spPr>
          <a:xfrm>
            <a:off x="6084365" y="3913633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0C8048-F43A-F7F9-4E5F-11397F52D2EC}"/>
              </a:ext>
            </a:extLst>
          </p:cNvPr>
          <p:cNvSpPr/>
          <p:nvPr/>
        </p:nvSpPr>
        <p:spPr>
          <a:xfrm>
            <a:off x="6084365" y="4342075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FE92E0-534C-EE2F-0B54-F2A134D4D396}"/>
              </a:ext>
            </a:extLst>
          </p:cNvPr>
          <p:cNvSpPr/>
          <p:nvPr/>
        </p:nvSpPr>
        <p:spPr>
          <a:xfrm>
            <a:off x="6026530" y="2245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08404-D41E-1244-A375-911938B02199}"/>
              </a:ext>
            </a:extLst>
          </p:cNvPr>
          <p:cNvSpPr/>
          <p:nvPr/>
        </p:nvSpPr>
        <p:spPr>
          <a:xfrm>
            <a:off x="3429650" y="2397585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057780-5E17-71E2-9882-BECC94CBB9E8}"/>
              </a:ext>
            </a:extLst>
          </p:cNvPr>
          <p:cNvSpPr/>
          <p:nvPr/>
        </p:nvSpPr>
        <p:spPr>
          <a:xfrm>
            <a:off x="3427112" y="2739078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FE7814-E65D-AD46-1098-2989748C989A}"/>
              </a:ext>
            </a:extLst>
          </p:cNvPr>
          <p:cNvSpPr/>
          <p:nvPr/>
        </p:nvSpPr>
        <p:spPr>
          <a:xfrm>
            <a:off x="3435638" y="3112540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01FAD3-E670-82C0-FC1F-EDD30F49C707}"/>
              </a:ext>
            </a:extLst>
          </p:cNvPr>
          <p:cNvSpPr/>
          <p:nvPr/>
        </p:nvSpPr>
        <p:spPr>
          <a:xfrm>
            <a:off x="3456695" y="3478811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ADDCEC-8754-E5D4-0680-CC870B316583}"/>
              </a:ext>
            </a:extLst>
          </p:cNvPr>
          <p:cNvSpPr/>
          <p:nvPr/>
        </p:nvSpPr>
        <p:spPr>
          <a:xfrm>
            <a:off x="3448415" y="3902602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C50F46-D045-F432-B72B-30705BFF33B0}"/>
              </a:ext>
            </a:extLst>
          </p:cNvPr>
          <p:cNvSpPr/>
          <p:nvPr/>
        </p:nvSpPr>
        <p:spPr>
          <a:xfrm>
            <a:off x="3419973" y="4317842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81F9AB3-178E-DAE9-D376-84929D6A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81177"/>
              </p:ext>
            </p:extLst>
          </p:nvPr>
        </p:nvGraphicFramePr>
        <p:xfrm>
          <a:off x="3724847" y="2513430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0F51B1E3-D8FD-697B-1094-12272B9F3379}"/>
              </a:ext>
            </a:extLst>
          </p:cNvPr>
          <p:cNvSpPr/>
          <p:nvPr/>
        </p:nvSpPr>
        <p:spPr>
          <a:xfrm>
            <a:off x="3646763" y="24311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DC9CEA-494E-F341-43F8-7FF9CC78B469}"/>
              </a:ext>
            </a:extLst>
          </p:cNvPr>
          <p:cNvSpPr/>
          <p:nvPr/>
        </p:nvSpPr>
        <p:spPr>
          <a:xfrm>
            <a:off x="4690973" y="22261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131607" y="229597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EEDFBD-3957-2352-C612-1AE5942CFA9E}"/>
              </a:ext>
            </a:extLst>
          </p:cNvPr>
          <p:cNvSpPr/>
          <p:nvPr/>
        </p:nvSpPr>
        <p:spPr>
          <a:xfrm>
            <a:off x="504256" y="2638189"/>
            <a:ext cx="726255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DB50E9-770F-1220-1222-1CF06D7A2FDA}"/>
              </a:ext>
            </a:extLst>
          </p:cNvPr>
          <p:cNvSpPr/>
          <p:nvPr/>
        </p:nvSpPr>
        <p:spPr>
          <a:xfrm>
            <a:off x="7087947" y="2326514"/>
            <a:ext cx="730393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93745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4"/>
            <a:ext cx="5542005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575300" y="1639178"/>
            <a:ext cx="42458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학기 별 전체 교재 정보를 갱신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강의 교재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교재 조회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651778" y="2445955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68DE35-C427-01F5-C1D9-F478F35EE161}"/>
              </a:ext>
            </a:extLst>
          </p:cNvPr>
          <p:cNvSpPr/>
          <p:nvPr/>
        </p:nvSpPr>
        <p:spPr>
          <a:xfrm>
            <a:off x="5251294" y="2394500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5C27778-FC12-3718-7FBA-DCE29DB38493}"/>
              </a:ext>
            </a:extLst>
          </p:cNvPr>
          <p:cNvSpPr/>
          <p:nvPr/>
        </p:nvSpPr>
        <p:spPr>
          <a:xfrm>
            <a:off x="5118862" y="23307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1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31915" y="1501345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체크 박스 로 체크 하여 출력할 내역 선택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구매 내역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드롭다운 으로 수령 여부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7.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8.  </a:t>
            </a:r>
            <a:r>
              <a:rPr lang="ko-KR" altLang="en-US" sz="1400" dirty="0"/>
              <a:t>선택한 구매내역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 구매 내역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13516" y="1523142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492540" y="1422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CD184-89BA-8EE8-776E-05F68000AB3C}"/>
              </a:ext>
            </a:extLst>
          </p:cNvPr>
          <p:cNvSpPr/>
          <p:nvPr/>
        </p:nvSpPr>
        <p:spPr>
          <a:xfrm>
            <a:off x="4934954" y="2946447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176C0-9B38-1B98-2233-93925DD8FA29}"/>
              </a:ext>
            </a:extLst>
          </p:cNvPr>
          <p:cNvSpPr/>
          <p:nvPr/>
        </p:nvSpPr>
        <p:spPr>
          <a:xfrm>
            <a:off x="4934954" y="33156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7090B1-6CBD-87B1-2A54-54224CDC7235}"/>
              </a:ext>
            </a:extLst>
          </p:cNvPr>
          <p:cNvSpPr/>
          <p:nvPr/>
        </p:nvSpPr>
        <p:spPr>
          <a:xfrm>
            <a:off x="4934954" y="368542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2BA0-27AA-9761-DEB3-CF8FE3D95B0C}"/>
              </a:ext>
            </a:extLst>
          </p:cNvPr>
          <p:cNvSpPr/>
          <p:nvPr/>
        </p:nvSpPr>
        <p:spPr>
          <a:xfrm>
            <a:off x="4934954" y="407668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1AF4A-0983-D15D-C48B-C3C49435EE4D}"/>
              </a:ext>
            </a:extLst>
          </p:cNvPr>
          <p:cNvSpPr/>
          <p:nvPr/>
        </p:nvSpPr>
        <p:spPr>
          <a:xfrm>
            <a:off x="4934954" y="447699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995A5-423D-C81D-5266-F44A4C5AFDD0}"/>
              </a:ext>
            </a:extLst>
          </p:cNvPr>
          <p:cNvSpPr/>
          <p:nvPr/>
        </p:nvSpPr>
        <p:spPr>
          <a:xfrm>
            <a:off x="4934954" y="4872775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8FF93-0349-8E91-69CB-D53509CB0723}"/>
              </a:ext>
            </a:extLst>
          </p:cNvPr>
          <p:cNvSpPr/>
          <p:nvPr/>
        </p:nvSpPr>
        <p:spPr>
          <a:xfrm>
            <a:off x="4934954" y="5270048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85CB3A-145E-D51B-4F57-8FD70EC7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85101"/>
              </p:ext>
            </p:extLst>
          </p:nvPr>
        </p:nvGraphicFramePr>
        <p:xfrm>
          <a:off x="4837720" y="3098531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FEC4-7F57-04CF-D077-1805E263DA30}"/>
              </a:ext>
            </a:extLst>
          </p:cNvPr>
          <p:cNvSpPr/>
          <p:nvPr/>
        </p:nvSpPr>
        <p:spPr>
          <a:xfrm>
            <a:off x="5453119" y="294192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FE5D8-A644-D3D0-857E-1606616BC414}"/>
              </a:ext>
            </a:extLst>
          </p:cNvPr>
          <p:cNvSpPr/>
          <p:nvPr/>
        </p:nvSpPr>
        <p:spPr>
          <a:xfrm>
            <a:off x="5452107" y="33110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B8AC71-CDA9-37B7-743B-60131725363A}"/>
              </a:ext>
            </a:extLst>
          </p:cNvPr>
          <p:cNvSpPr/>
          <p:nvPr/>
        </p:nvSpPr>
        <p:spPr>
          <a:xfrm>
            <a:off x="5451350" y="3694098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57A-7305-B6A2-4984-24084BAB7BBF}"/>
              </a:ext>
            </a:extLst>
          </p:cNvPr>
          <p:cNvSpPr/>
          <p:nvPr/>
        </p:nvSpPr>
        <p:spPr>
          <a:xfrm>
            <a:off x="5457363" y="407668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BD4F1B-169A-A9D2-0F0E-2C209A3692A9}"/>
              </a:ext>
            </a:extLst>
          </p:cNvPr>
          <p:cNvSpPr/>
          <p:nvPr/>
        </p:nvSpPr>
        <p:spPr>
          <a:xfrm>
            <a:off x="5468230" y="447246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EC2DC2-BAC5-191E-60A2-9D183E47153E}"/>
              </a:ext>
            </a:extLst>
          </p:cNvPr>
          <p:cNvSpPr/>
          <p:nvPr/>
        </p:nvSpPr>
        <p:spPr>
          <a:xfrm>
            <a:off x="5476432" y="487832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217B1-4438-84D8-8DA2-90339F1D3514}"/>
              </a:ext>
            </a:extLst>
          </p:cNvPr>
          <p:cNvSpPr/>
          <p:nvPr/>
        </p:nvSpPr>
        <p:spPr>
          <a:xfrm>
            <a:off x="5492540" y="526552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9EA8EA-6129-AF2E-3F35-9C836E5C24A3}"/>
              </a:ext>
            </a:extLst>
          </p:cNvPr>
          <p:cNvSpPr/>
          <p:nvPr/>
        </p:nvSpPr>
        <p:spPr>
          <a:xfrm>
            <a:off x="4662671" y="30209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833E34-CADC-2E01-2CAB-CD4E223FA8D9}"/>
              </a:ext>
            </a:extLst>
          </p:cNvPr>
          <p:cNvSpPr/>
          <p:nvPr/>
        </p:nvSpPr>
        <p:spPr>
          <a:xfrm>
            <a:off x="5335798" y="2797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BAE4-BC07-EA94-9EA0-8566F460746A}"/>
              </a:ext>
            </a:extLst>
          </p:cNvPr>
          <p:cNvSpPr/>
          <p:nvPr/>
        </p:nvSpPr>
        <p:spPr>
          <a:xfrm>
            <a:off x="903460" y="295157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1B23C-8D0B-580C-D5C6-199E01F35726}"/>
              </a:ext>
            </a:extLst>
          </p:cNvPr>
          <p:cNvSpPr/>
          <p:nvPr/>
        </p:nvSpPr>
        <p:spPr>
          <a:xfrm>
            <a:off x="910179" y="332822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30305-0B05-B298-FF00-16EC9C85E7DB}"/>
              </a:ext>
            </a:extLst>
          </p:cNvPr>
          <p:cNvSpPr/>
          <p:nvPr/>
        </p:nvSpPr>
        <p:spPr>
          <a:xfrm>
            <a:off x="910179" y="368418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A2B7E-CC96-43C7-98FB-22787A78F806}"/>
              </a:ext>
            </a:extLst>
          </p:cNvPr>
          <p:cNvSpPr/>
          <p:nvPr/>
        </p:nvSpPr>
        <p:spPr>
          <a:xfrm>
            <a:off x="906842" y="4472950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3971FC-BE19-C569-EB8E-16CA7FF6FECF}"/>
              </a:ext>
            </a:extLst>
          </p:cNvPr>
          <p:cNvSpPr/>
          <p:nvPr/>
        </p:nvSpPr>
        <p:spPr>
          <a:xfrm>
            <a:off x="920352" y="407049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572581-9EF5-F036-CD8A-E0838343F15C}"/>
              </a:ext>
            </a:extLst>
          </p:cNvPr>
          <p:cNvSpPr/>
          <p:nvPr/>
        </p:nvSpPr>
        <p:spPr>
          <a:xfrm>
            <a:off x="910179" y="48714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FE89-7FD4-C26A-9A01-159AE1F1BC26}"/>
              </a:ext>
            </a:extLst>
          </p:cNvPr>
          <p:cNvSpPr/>
          <p:nvPr/>
        </p:nvSpPr>
        <p:spPr>
          <a:xfrm>
            <a:off x="920351" y="527459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A235A5-A848-96A2-666B-B613A7FA5A05}"/>
              </a:ext>
            </a:extLst>
          </p:cNvPr>
          <p:cNvSpPr/>
          <p:nvPr/>
        </p:nvSpPr>
        <p:spPr>
          <a:xfrm>
            <a:off x="799701" y="27935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BD4BE2-19AD-873C-2EC2-B319D3F763CC}"/>
              </a:ext>
            </a:extLst>
          </p:cNvPr>
          <p:cNvSpPr/>
          <p:nvPr/>
        </p:nvSpPr>
        <p:spPr>
          <a:xfrm>
            <a:off x="5392820" y="56889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A5B3C2-B065-C863-0967-A57C84145C4D}"/>
              </a:ext>
            </a:extLst>
          </p:cNvPr>
          <p:cNvSpPr/>
          <p:nvPr/>
        </p:nvSpPr>
        <p:spPr>
          <a:xfrm>
            <a:off x="5231145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2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수령 날짜 범위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설정 완료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수령 날짜 범위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91813"/>
            <a:ext cx="882334" cy="269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94158" y="14483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BF9663-CCB0-78E9-76A7-FE682F4A2DDF}"/>
              </a:ext>
            </a:extLst>
          </p:cNvPr>
          <p:cNvSpPr/>
          <p:nvPr/>
        </p:nvSpPr>
        <p:spPr>
          <a:xfrm>
            <a:off x="1208314" y="2775064"/>
            <a:ext cx="4576341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 범위 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4F486E-457B-1E1C-AC0B-14B4A0932D03}"/>
              </a:ext>
            </a:extLst>
          </p:cNvPr>
          <p:cNvSpPr/>
          <p:nvPr/>
        </p:nvSpPr>
        <p:spPr>
          <a:xfrm>
            <a:off x="1190889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82685-C48A-1274-A116-672AC39DAF1B}"/>
              </a:ext>
            </a:extLst>
          </p:cNvPr>
          <p:cNvSpPr/>
          <p:nvPr/>
        </p:nvSpPr>
        <p:spPr>
          <a:xfrm>
            <a:off x="3193196" y="3437897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28A4BB-80B6-6E74-B605-C7F8FB3B9B52}"/>
              </a:ext>
            </a:extLst>
          </p:cNvPr>
          <p:cNvSpPr/>
          <p:nvPr/>
        </p:nvSpPr>
        <p:spPr>
          <a:xfrm>
            <a:off x="3921656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34F973-8B07-685A-2291-F9A9376AD77F}"/>
              </a:ext>
            </a:extLst>
          </p:cNvPr>
          <p:cNvSpPr/>
          <p:nvPr/>
        </p:nvSpPr>
        <p:spPr>
          <a:xfrm>
            <a:off x="1052483" y="332555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4C14B5-BDA7-0336-BECD-C61D59DA7559}"/>
              </a:ext>
            </a:extLst>
          </p:cNvPr>
          <p:cNvSpPr/>
          <p:nvPr/>
        </p:nvSpPr>
        <p:spPr>
          <a:xfrm>
            <a:off x="4759779" y="3913302"/>
            <a:ext cx="1024877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설정 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C63BC7-D0AC-267B-4A57-8FE8034D2595}"/>
              </a:ext>
            </a:extLst>
          </p:cNvPr>
          <p:cNvSpPr/>
          <p:nvPr/>
        </p:nvSpPr>
        <p:spPr>
          <a:xfrm>
            <a:off x="4600704" y="38060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69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카카오톡으로 로그인 버튼 클릭 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회원가입 버튼 클릭 시 회원가입 페이지로 이동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로그인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E4B1F6-125B-0700-76B4-CA3367855C44}"/>
              </a:ext>
            </a:extLst>
          </p:cNvPr>
          <p:cNvSpPr/>
          <p:nvPr/>
        </p:nvSpPr>
        <p:spPr>
          <a:xfrm>
            <a:off x="3853543" y="3409186"/>
            <a:ext cx="159197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2F9CA-D946-7CD1-0497-6C8BE879985E}"/>
              </a:ext>
            </a:extLst>
          </p:cNvPr>
          <p:cNvSpPr/>
          <p:nvPr/>
        </p:nvSpPr>
        <p:spPr>
          <a:xfrm>
            <a:off x="3736687" y="329334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42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학과 별 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통계 상세 페이지 이동</a:t>
            </a:r>
            <a:r>
              <a:rPr lang="en-US" altLang="ko-KR" sz="1400" dirty="0"/>
              <a:t>(3-4-1)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가산 접합 4">
            <a:extLst>
              <a:ext uri="{FF2B5EF4-FFF2-40B4-BE49-F238E27FC236}">
                <a16:creationId xmlns:a16="http://schemas.microsoft.com/office/drawing/2014/main" id="{C8FB5E91-390A-A692-1B36-D8B876AC26A1}"/>
              </a:ext>
            </a:extLst>
          </p:cNvPr>
          <p:cNvSpPr/>
          <p:nvPr/>
        </p:nvSpPr>
        <p:spPr>
          <a:xfrm>
            <a:off x="2825504" y="2780868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가산 접합 7">
            <a:extLst>
              <a:ext uri="{FF2B5EF4-FFF2-40B4-BE49-F238E27FC236}">
                <a16:creationId xmlns:a16="http://schemas.microsoft.com/office/drawing/2014/main" id="{D7D60FB0-8F44-3487-6998-FDF5A3A2C4ED}"/>
              </a:ext>
            </a:extLst>
          </p:cNvPr>
          <p:cNvSpPr/>
          <p:nvPr/>
        </p:nvSpPr>
        <p:spPr>
          <a:xfrm>
            <a:off x="4589988" y="2771497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55028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판매된 교재 이름 판매량 많은 순으로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판매된 권수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 </a:t>
            </a:r>
            <a:r>
              <a:rPr lang="ko-KR" altLang="en-US" sz="1400" dirty="0"/>
              <a:t>돌아가기 클릭 시 통계 페이지로 이동</a:t>
            </a:r>
            <a:r>
              <a:rPr lang="en-US" altLang="ko-KR" sz="1400" dirty="0"/>
              <a:t>(3-4)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상세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12400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779968" y="1431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B47EB4-021D-6C54-FA35-37D869C8C287}"/>
              </a:ext>
            </a:extLst>
          </p:cNvPr>
          <p:cNvGrpSpPr/>
          <p:nvPr/>
        </p:nvGrpSpPr>
        <p:grpSpPr>
          <a:xfrm>
            <a:off x="2676985" y="2678987"/>
            <a:ext cx="3089315" cy="259053"/>
            <a:chOff x="2676985" y="2678987"/>
            <a:chExt cx="3089315" cy="2590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4B45E-47D0-6502-AEBC-6B5254BEB61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C0CFF-4778-938B-290A-FFD61415D9F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5CECC1-653E-73B7-A969-68056E92BF0F}"/>
              </a:ext>
            </a:extLst>
          </p:cNvPr>
          <p:cNvGrpSpPr/>
          <p:nvPr/>
        </p:nvGrpSpPr>
        <p:grpSpPr>
          <a:xfrm>
            <a:off x="2676985" y="3051944"/>
            <a:ext cx="3089315" cy="259053"/>
            <a:chOff x="2676985" y="2678987"/>
            <a:chExt cx="3089315" cy="2590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AE44D8-BFC3-5CB7-245F-48807E16F47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1B019B-E455-9FDF-F85E-54B096FD3860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0A7086-BFF6-FD72-8E97-06AFF454BF2F}"/>
              </a:ext>
            </a:extLst>
          </p:cNvPr>
          <p:cNvGrpSpPr/>
          <p:nvPr/>
        </p:nvGrpSpPr>
        <p:grpSpPr>
          <a:xfrm>
            <a:off x="2676985" y="3435079"/>
            <a:ext cx="3089315" cy="259053"/>
            <a:chOff x="2676985" y="2678987"/>
            <a:chExt cx="3089315" cy="2590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851B0B5-8D8E-CFC8-3484-7754E68A82D6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F50518-BBB9-BA87-78DB-F7C03532DDF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5724EE-EAD9-7958-E080-E3A63E823620}"/>
              </a:ext>
            </a:extLst>
          </p:cNvPr>
          <p:cNvGrpSpPr/>
          <p:nvPr/>
        </p:nvGrpSpPr>
        <p:grpSpPr>
          <a:xfrm>
            <a:off x="2676985" y="3801139"/>
            <a:ext cx="3089315" cy="259053"/>
            <a:chOff x="2676985" y="2678987"/>
            <a:chExt cx="3089315" cy="25905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9B6F51-F93D-522C-BBC6-F1C124EEC4E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D1BF3B5-A753-10D7-F198-B296478C4179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09ED7C-C54F-FC36-360A-C629DCD8983C}"/>
              </a:ext>
            </a:extLst>
          </p:cNvPr>
          <p:cNvGrpSpPr/>
          <p:nvPr/>
        </p:nvGrpSpPr>
        <p:grpSpPr>
          <a:xfrm>
            <a:off x="2676985" y="4167199"/>
            <a:ext cx="3089315" cy="259053"/>
            <a:chOff x="2676985" y="2678987"/>
            <a:chExt cx="3089315" cy="25905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5F37ED-8A44-5A39-1465-48EBE244AF5E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EA2FF7-176F-3B5A-5827-0919FA1BA78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665152-D4AD-C67E-5059-6DDDA48A4F28}"/>
              </a:ext>
            </a:extLst>
          </p:cNvPr>
          <p:cNvGrpSpPr/>
          <p:nvPr/>
        </p:nvGrpSpPr>
        <p:grpSpPr>
          <a:xfrm>
            <a:off x="2676985" y="4543437"/>
            <a:ext cx="3089315" cy="259053"/>
            <a:chOff x="2676985" y="2678987"/>
            <a:chExt cx="3089315" cy="25905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83C1E8-CC17-EEFC-16C4-809F798E3EB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A3A02B-E5F0-C89A-CE80-D9AE5EE221E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CEB7B24B-B955-9767-D5F2-8B90365445AF}"/>
              </a:ext>
            </a:extLst>
          </p:cNvPr>
          <p:cNvSpPr/>
          <p:nvPr/>
        </p:nvSpPr>
        <p:spPr>
          <a:xfrm>
            <a:off x="2544553" y="25213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5C9CBF-592F-CCF4-B734-B04DAC86A0BA}"/>
              </a:ext>
            </a:extLst>
          </p:cNvPr>
          <p:cNvSpPr/>
          <p:nvPr/>
        </p:nvSpPr>
        <p:spPr>
          <a:xfrm>
            <a:off x="5013752" y="25285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66F056-EA49-2C8E-B454-858F48C2B666}"/>
              </a:ext>
            </a:extLst>
          </p:cNvPr>
          <p:cNvSpPr/>
          <p:nvPr/>
        </p:nvSpPr>
        <p:spPr>
          <a:xfrm>
            <a:off x="4743450" y="5051009"/>
            <a:ext cx="101796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돌아가기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C858D3-C2FB-1589-D1BC-835CDD04FB70}"/>
              </a:ext>
            </a:extLst>
          </p:cNvPr>
          <p:cNvSpPr/>
          <p:nvPr/>
        </p:nvSpPr>
        <p:spPr>
          <a:xfrm>
            <a:off x="4560007" y="491967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9215C-CECE-E23E-16BA-081967F59B43}"/>
              </a:ext>
            </a:extLst>
          </p:cNvPr>
          <p:cNvSpPr txBox="1"/>
          <p:nvPr/>
        </p:nvSpPr>
        <p:spPr>
          <a:xfrm>
            <a:off x="374350" y="374352"/>
            <a:ext cx="867759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상황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다운 방지</a:t>
            </a:r>
            <a:endParaRPr lang="en-US" altLang="ko-KR" dirty="0"/>
          </a:p>
          <a:p>
            <a:r>
              <a:rPr lang="ko-KR" altLang="en-US" dirty="0"/>
              <a:t>    소프트웨어 이중화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sz="1400" dirty="0"/>
              <a:t>중복된 서버가 실시간으로 동일한 작업을 수행하도록 구성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하나의 서버가 고장나도 동일한 작업을 수행하는 서버가 하나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더 있으므로 다른 서버로 대신 가능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dirty="0"/>
              <a:t>정전이나 전기 장애 방지</a:t>
            </a:r>
            <a:endParaRPr lang="en-US" altLang="ko-KR" dirty="0"/>
          </a:p>
          <a:p>
            <a:r>
              <a:rPr lang="en-US" altLang="ko-KR" dirty="0"/>
              <a:t>    UPS(</a:t>
            </a:r>
            <a:r>
              <a:rPr lang="ko-KR" altLang="en-US" dirty="0"/>
              <a:t>예비 전원 공급 장치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sz="1400" dirty="0"/>
              <a:t>전기 장애나 전압 변동이 발생해도 안정적인 전력을 제공하여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서버의 하드웨어 손상을 방지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전원이 완전히 차단되어도 내장된 베터리를 사용하여 몇 분 동안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시스템이 정상적으로 작동하도록 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LMS </a:t>
            </a:r>
            <a:r>
              <a:rPr lang="ko-KR" altLang="en-US" dirty="0"/>
              <a:t>접속 불량</a:t>
            </a:r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11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39637-67A4-9344-1095-19996892356B}"/>
              </a:ext>
            </a:extLst>
          </p:cNvPr>
          <p:cNvSpPr txBox="1"/>
          <p:nvPr/>
        </p:nvSpPr>
        <p:spPr>
          <a:xfrm>
            <a:off x="647700" y="571500"/>
            <a:ext cx="7981672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접속 불량</a:t>
            </a:r>
            <a:endParaRPr lang="en-US" altLang="ko-KR" dirty="0"/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404 Not Found (</a:t>
            </a:r>
            <a:r>
              <a:rPr lang="ko-KR" altLang="en-US" sz="1400" b="1" i="0" dirty="0">
                <a:effectLst/>
                <a:latin typeface="Söhne"/>
              </a:rPr>
              <a:t>페이지 없음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요청하신 페이지를 찾을 수 없습니다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사용자가 요청한 페이지가 존재하지 않을 때 발생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올바른 </a:t>
            </a:r>
            <a:r>
              <a:rPr lang="en-US" altLang="ko-KR" sz="1400" b="0" i="0" dirty="0">
                <a:effectLst/>
                <a:latin typeface="Söhne"/>
              </a:rPr>
              <a:t>URL</a:t>
            </a:r>
            <a:r>
              <a:rPr lang="ko-KR" altLang="en-US" sz="1400" b="0" i="0" dirty="0">
                <a:effectLst/>
                <a:latin typeface="Söhne"/>
              </a:rPr>
              <a:t>을 확인하거나 </a:t>
            </a:r>
            <a:endParaRPr lang="en-US" altLang="ko-KR" sz="1400" b="0" i="0" dirty="0">
              <a:effectLst/>
              <a:latin typeface="Söhne"/>
            </a:endParaRPr>
          </a:p>
          <a:p>
            <a:pPr lvl="1" algn="l"/>
            <a:r>
              <a:rPr lang="en-US" altLang="ko-KR" sz="1400" dirty="0">
                <a:latin typeface="Söhne"/>
              </a:rPr>
              <a:t>      </a:t>
            </a:r>
            <a:r>
              <a:rPr lang="ko-KR" altLang="en-US" sz="1400" b="0" i="0" dirty="0">
                <a:effectLst/>
                <a:latin typeface="Söhne"/>
              </a:rPr>
              <a:t>다른 링크를 시도해 보라는 안내를 포함</a:t>
            </a:r>
            <a:endParaRPr lang="en-US" altLang="ko-KR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500 Internal Server Error (</a:t>
            </a:r>
            <a:r>
              <a:rPr lang="ko-KR" altLang="en-US" sz="1400" b="1" i="0" dirty="0">
                <a:effectLst/>
                <a:latin typeface="Söhne"/>
              </a:rPr>
              <a:t>내부 서버 오류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서버에서 오류가 발생했습니다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나중에 다시 시도해 주세요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서버 측에서 일어나는 일반적인 내부 오류를 표현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사용자에게는 잠시 후 </a:t>
            </a:r>
            <a:endParaRPr lang="en-US" altLang="ko-KR" sz="1400" b="0" i="0" dirty="0">
              <a:effectLst/>
              <a:latin typeface="Söhne"/>
            </a:endParaRPr>
          </a:p>
          <a:p>
            <a:pPr lvl="1" algn="l"/>
            <a:r>
              <a:rPr lang="en-US" altLang="ko-KR" sz="1400" dirty="0">
                <a:latin typeface="Söhne"/>
              </a:rPr>
              <a:t>      </a:t>
            </a:r>
            <a:r>
              <a:rPr lang="ko-KR" altLang="en-US" sz="1400" b="0" i="0" dirty="0">
                <a:effectLst/>
                <a:latin typeface="Söhne"/>
              </a:rPr>
              <a:t>다시 시도하라고 안내하면서 문제가 지속되면 웹 관리자에게 연락하라고 안내</a:t>
            </a:r>
            <a:endParaRPr lang="en-US" altLang="ko-KR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403 Forbidden (</a:t>
            </a:r>
            <a:r>
              <a:rPr lang="ko-KR" altLang="en-US" sz="1400" b="1" i="0" dirty="0">
                <a:effectLst/>
                <a:latin typeface="Söhne"/>
              </a:rPr>
              <a:t>접근 금지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해당 페이지에 접근 권한이 없습니다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사용자가 특정 페이지에 대한 권한이 없을 때 발생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</a:p>
          <a:p>
            <a:pPr lvl="1" algn="l"/>
            <a:r>
              <a:rPr lang="en-US" altLang="ko-KR" sz="1400" dirty="0">
                <a:latin typeface="Söhne"/>
              </a:rPr>
              <a:t>      </a:t>
            </a:r>
            <a:r>
              <a:rPr lang="ko-KR" altLang="en-US" sz="1400" b="0" i="0" dirty="0">
                <a:effectLst/>
                <a:latin typeface="Söhne"/>
              </a:rPr>
              <a:t>로그인이나 다른 권한 획득 방법을 안내</a:t>
            </a:r>
            <a:endParaRPr lang="en-US" altLang="ko-KR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Connection Timed Out (</a:t>
            </a:r>
            <a:r>
              <a:rPr lang="ko-KR" altLang="en-US" sz="1400" b="1" i="0" dirty="0">
                <a:effectLst/>
                <a:latin typeface="Söhne"/>
              </a:rPr>
              <a:t>연결 시간 초과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서버에 연결하는 동안 시간이 초과되었습니다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사용자의 인터넷 연결이 불안정하거나 서버 응답이 지연되었을 때 발생</a:t>
            </a:r>
            <a:r>
              <a:rPr lang="en-US" altLang="ko-KR" sz="1400" b="0" i="0" dirty="0">
                <a:effectLst/>
                <a:latin typeface="Söhne"/>
              </a:rPr>
              <a:t>.</a:t>
            </a:r>
          </a:p>
          <a:p>
            <a:pPr lvl="1" algn="l"/>
            <a:r>
              <a:rPr lang="en-US" altLang="ko-KR" sz="1400" dirty="0">
                <a:latin typeface="Söhne"/>
              </a:rPr>
              <a:t>      F5</a:t>
            </a:r>
            <a:r>
              <a:rPr lang="ko-KR" altLang="en-US" sz="1400" dirty="0">
                <a:latin typeface="Söhne"/>
              </a:rPr>
              <a:t>키를 눌러서 새로 고침이나 </a:t>
            </a:r>
            <a:r>
              <a:rPr lang="ko-KR" altLang="en-US" sz="1400" b="0" i="0" dirty="0">
                <a:effectLst/>
                <a:latin typeface="Söhne"/>
              </a:rPr>
              <a:t>다시 시도하라고 안내할 수 있습니다</a:t>
            </a:r>
            <a:r>
              <a:rPr lang="en-US" altLang="ko-KR" sz="14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Bad Gateway (</a:t>
            </a:r>
            <a:r>
              <a:rPr lang="ko-KR" altLang="en-US" sz="1400" b="1" i="0" dirty="0">
                <a:effectLst/>
                <a:latin typeface="Söhne"/>
              </a:rPr>
              <a:t>게이트웨이 오류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＂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게이트웨이 오류가 발생했습니다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잠시 후 다시 시도해 주세요</a:t>
            </a:r>
            <a:r>
              <a:rPr lang="en-US" altLang="ko-KR" sz="1400" b="0" i="0" dirty="0">
                <a:effectLst/>
                <a:latin typeface="Söhne"/>
              </a:rPr>
              <a:t>.＂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서버와 연결된 게이트웨이에서 오류가 발생했을 때 사용자에게 안내</a:t>
            </a:r>
            <a:endParaRPr lang="en-US" altLang="ko-KR" sz="1400" b="0" i="0" dirty="0">
              <a:effectLst/>
              <a:latin typeface="Söhn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1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버튼 클릭 시 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간편가입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가입하기 표시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8CA5-59EE-F74B-5B69-31B2D432ABF7}"/>
              </a:ext>
            </a:extLst>
          </p:cNvPr>
          <p:cNvSpPr txBox="1"/>
          <p:nvPr/>
        </p:nvSpPr>
        <p:spPr>
          <a:xfrm>
            <a:off x="5543677" y="279029"/>
            <a:ext cx="6092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서점 체크 박스 클릭 시 회원가입 서점 페이지로 이동</a:t>
            </a:r>
            <a:r>
              <a:rPr lang="en-US" altLang="ko-KR" sz="1400" dirty="0"/>
              <a:t>(1-3-1)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 PW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클릭 시 회원가입 완료</a:t>
            </a:r>
            <a:r>
              <a:rPr lang="en-US" altLang="ko-KR" sz="1400" dirty="0"/>
              <a:t>-</a:t>
            </a:r>
            <a:r>
              <a:rPr lang="ko-KR" altLang="en-US" sz="1400" dirty="0"/>
              <a:t>학생 페이지로 이동</a:t>
            </a:r>
            <a:r>
              <a:rPr lang="en-US" altLang="ko-KR" sz="1400" dirty="0"/>
              <a:t>(1-2-2)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22B551-309B-7ABC-475B-A98636A94078}"/>
              </a:ext>
            </a:extLst>
          </p:cNvPr>
          <p:cNvSpPr/>
          <p:nvPr/>
        </p:nvSpPr>
        <p:spPr>
          <a:xfrm>
            <a:off x="787082" y="14811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4697D-6FF2-5469-5ABD-8A5F608A57C2}"/>
              </a:ext>
            </a:extLst>
          </p:cNvPr>
          <p:cNvSpPr/>
          <p:nvPr/>
        </p:nvSpPr>
        <p:spPr>
          <a:xfrm>
            <a:off x="785576" y="2864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489A1F-158E-9241-361F-E39E969AB43C}"/>
              </a:ext>
            </a:extLst>
          </p:cNvPr>
          <p:cNvSpPr/>
          <p:nvPr/>
        </p:nvSpPr>
        <p:spPr>
          <a:xfrm>
            <a:off x="787082" y="19129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F7D9B5-9D57-8400-02DD-62FC56E4C87D}"/>
              </a:ext>
            </a:extLst>
          </p:cNvPr>
          <p:cNvSpPr/>
          <p:nvPr/>
        </p:nvSpPr>
        <p:spPr>
          <a:xfrm>
            <a:off x="3111520" y="126116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3ED8-D863-13ED-D33C-6C8FD854DAB3}"/>
              </a:ext>
            </a:extLst>
          </p:cNvPr>
          <p:cNvSpPr/>
          <p:nvPr/>
        </p:nvSpPr>
        <p:spPr>
          <a:xfrm>
            <a:off x="912396" y="123868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5082D24-B2A3-DD15-D128-B36667837696}"/>
              </a:ext>
            </a:extLst>
          </p:cNvPr>
          <p:cNvSpPr/>
          <p:nvPr/>
        </p:nvSpPr>
        <p:spPr>
          <a:xfrm>
            <a:off x="1051946" y="1281511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658EA8-BBB4-CC79-976B-96C3F14C693B}"/>
              </a:ext>
            </a:extLst>
          </p:cNvPr>
          <p:cNvSpPr/>
          <p:nvPr/>
        </p:nvSpPr>
        <p:spPr>
          <a:xfrm>
            <a:off x="3361586" y="127801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B0F2D0-DB07-6C56-CF17-E8620C3BF3A6}"/>
              </a:ext>
            </a:extLst>
          </p:cNvPr>
          <p:cNvSpPr/>
          <p:nvPr/>
        </p:nvSpPr>
        <p:spPr>
          <a:xfrm>
            <a:off x="2971689" y="11083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58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52E01-E453-E5D1-C378-8E62228C9BAE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04ED32-ADEF-371A-1115-58DA2D503517}"/>
              </a:ext>
            </a:extLst>
          </p:cNvPr>
          <p:cNvSpPr/>
          <p:nvPr/>
        </p:nvSpPr>
        <p:spPr>
          <a:xfrm>
            <a:off x="1362146" y="285593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9F376-6385-EBAA-462C-AA4DC6A7C821}"/>
              </a:ext>
            </a:extLst>
          </p:cNvPr>
          <p:cNvSpPr txBox="1"/>
          <p:nvPr/>
        </p:nvSpPr>
        <p:spPr>
          <a:xfrm>
            <a:off x="5543677" y="279029"/>
            <a:ext cx="6092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회원가입완료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학생 페이지로 이동</a:t>
            </a:r>
            <a:r>
              <a:rPr lang="en-US" altLang="ko-KR" sz="1400" dirty="0"/>
              <a:t>(1-4-1)</a:t>
            </a:r>
          </a:p>
          <a:p>
            <a:r>
              <a:rPr lang="en-US" altLang="ko-KR" sz="1400" dirty="0"/>
              <a:t>      LMS</a:t>
            </a:r>
            <a:r>
              <a:rPr lang="ko-KR" altLang="en-US" sz="1400" dirty="0"/>
              <a:t> 아이디 비번 오류 시 오류 팝업 창 출력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42308C-E189-2745-5FE9-17C27BDF1B01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668069-2FAF-A740-5EBE-9E941DA6343E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343-1F53-5833-CB8C-ACCE5E4C8415}"/>
              </a:ext>
            </a:extLst>
          </p:cNvPr>
          <p:cNvSpPr/>
          <p:nvPr/>
        </p:nvSpPr>
        <p:spPr>
          <a:xfrm>
            <a:off x="3111520" y="126116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B835F4-7FC1-37CB-8E4A-9DF4A78A3409}"/>
              </a:ext>
            </a:extLst>
          </p:cNvPr>
          <p:cNvSpPr/>
          <p:nvPr/>
        </p:nvSpPr>
        <p:spPr>
          <a:xfrm>
            <a:off x="912396" y="123868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BA79D5B-5806-EA2A-FAD7-A5110D6E03D2}"/>
              </a:ext>
            </a:extLst>
          </p:cNvPr>
          <p:cNvSpPr/>
          <p:nvPr/>
        </p:nvSpPr>
        <p:spPr>
          <a:xfrm>
            <a:off x="1051946" y="1281511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10F499-B2D6-AB63-6617-117342B0103D}"/>
              </a:ext>
            </a:extLst>
          </p:cNvPr>
          <p:cNvSpPr/>
          <p:nvPr/>
        </p:nvSpPr>
        <p:spPr>
          <a:xfrm>
            <a:off x="3361586" y="127801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945201" y="273647"/>
            <a:ext cx="6147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학생 체크 박스 클릭 시 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(1-2-1)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결제 후 금액 입금을 위한 가맹점 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회원가입 완료 클릭 시 회원가입 완료페이지</a:t>
            </a:r>
            <a:r>
              <a:rPr lang="en-US" altLang="ko-KR" sz="1400" dirty="0"/>
              <a:t> – </a:t>
            </a:r>
            <a:r>
              <a:rPr lang="ko-KR" altLang="en-US" sz="1400" dirty="0"/>
              <a:t>서점 으로 페이지 이동</a:t>
            </a:r>
            <a:endParaRPr lang="en-US" altLang="ko-KR" sz="1400" dirty="0"/>
          </a:p>
          <a:p>
            <a:r>
              <a:rPr lang="en-US" altLang="ko-KR" sz="1400" dirty="0"/>
              <a:t>      (1-3-2)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5CAA1F-16D8-5CC4-BD8B-C685706D6A2C}"/>
              </a:ext>
            </a:extLst>
          </p:cNvPr>
          <p:cNvSpPr/>
          <p:nvPr/>
        </p:nvSpPr>
        <p:spPr>
          <a:xfrm>
            <a:off x="780158" y="13410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036B7E-1019-38C3-95EF-39756804960E}"/>
              </a:ext>
            </a:extLst>
          </p:cNvPr>
          <p:cNvSpPr/>
          <p:nvPr/>
        </p:nvSpPr>
        <p:spPr>
          <a:xfrm>
            <a:off x="780158" y="26887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2254DD-73B6-13BB-833A-D10BB6C23628}"/>
              </a:ext>
            </a:extLst>
          </p:cNvPr>
          <p:cNvSpPr/>
          <p:nvPr/>
        </p:nvSpPr>
        <p:spPr>
          <a:xfrm>
            <a:off x="3101166" y="101603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668B7D-E8D3-548E-0266-392F6CDFAE49}"/>
              </a:ext>
            </a:extLst>
          </p:cNvPr>
          <p:cNvSpPr/>
          <p:nvPr/>
        </p:nvSpPr>
        <p:spPr>
          <a:xfrm>
            <a:off x="902042" y="99355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0A7614-A140-FBDF-1CF3-EC6EA23E6170}"/>
              </a:ext>
            </a:extLst>
          </p:cNvPr>
          <p:cNvSpPr/>
          <p:nvPr/>
        </p:nvSpPr>
        <p:spPr>
          <a:xfrm>
            <a:off x="1041592" y="103638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96B643-C4E6-D38C-9400-5184BA0D67F0}"/>
              </a:ext>
            </a:extLst>
          </p:cNvPr>
          <p:cNvSpPr/>
          <p:nvPr/>
        </p:nvSpPr>
        <p:spPr>
          <a:xfrm>
            <a:off x="3351232" y="1032887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07ED8-CDB9-81A7-F7C0-BBF2878C979C}"/>
              </a:ext>
            </a:extLst>
          </p:cNvPr>
          <p:cNvSpPr/>
          <p:nvPr/>
        </p:nvSpPr>
        <p:spPr>
          <a:xfrm>
            <a:off x="769610" y="8262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B3781-1B58-8558-9DA8-AB8035A987C2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D2A797-CA82-88C0-73B7-73EB740AA654}"/>
              </a:ext>
            </a:extLst>
          </p:cNvPr>
          <p:cNvSpPr/>
          <p:nvPr/>
        </p:nvSpPr>
        <p:spPr>
          <a:xfrm>
            <a:off x="1356022" y="2867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746D4-56D7-38A4-2FE3-D1150919976C}"/>
              </a:ext>
            </a:extLst>
          </p:cNvPr>
          <p:cNvSpPr txBox="1"/>
          <p:nvPr/>
        </p:nvSpPr>
        <p:spPr>
          <a:xfrm>
            <a:off x="5826210" y="250224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완료 페이지 － 서점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7D71A-9A5D-6922-B9F7-F48BBAFDD76D}"/>
              </a:ext>
            </a:extLst>
          </p:cNvPr>
          <p:cNvSpPr txBox="1"/>
          <p:nvPr/>
        </p:nvSpPr>
        <p:spPr>
          <a:xfrm>
            <a:off x="5826210" y="1001688"/>
            <a:ext cx="536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서점 페이지로 이동 </a:t>
            </a:r>
            <a:r>
              <a:rPr lang="en-US" altLang="ko-KR" sz="1400" dirty="0"/>
              <a:t>(1-4-2)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580BBA-7C78-4210-16EB-6CF765E447A3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6FB22-C454-0657-6622-6247D3ABEEDF}"/>
              </a:ext>
            </a:extLst>
          </p:cNvPr>
          <p:cNvSpPr/>
          <p:nvPr/>
        </p:nvSpPr>
        <p:spPr>
          <a:xfrm>
            <a:off x="3101166" y="101603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235003-9CB1-C843-C9BC-955740566B18}"/>
              </a:ext>
            </a:extLst>
          </p:cNvPr>
          <p:cNvSpPr/>
          <p:nvPr/>
        </p:nvSpPr>
        <p:spPr>
          <a:xfrm>
            <a:off x="902042" y="99355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B10D1B-CACE-58E8-B6AE-DA34D6E639C7}"/>
              </a:ext>
            </a:extLst>
          </p:cNvPr>
          <p:cNvSpPr/>
          <p:nvPr/>
        </p:nvSpPr>
        <p:spPr>
          <a:xfrm>
            <a:off x="1041592" y="103638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F69802-ED9B-1487-C7D7-D955525F45D4}"/>
              </a:ext>
            </a:extLst>
          </p:cNvPr>
          <p:cNvSpPr/>
          <p:nvPr/>
        </p:nvSpPr>
        <p:spPr>
          <a:xfrm>
            <a:off x="3351232" y="1032887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교재 구매 클릭 시 교재 구매 페이지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클릭 시 학생 본인의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개인 구매 내역 페이지로 이동</a:t>
            </a:r>
            <a:r>
              <a:rPr lang="en-US" altLang="ko-KR" sz="1400" dirty="0"/>
              <a:t>(2-2)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1586264" y="2041339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3454243" y="2041338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1453832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3368355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FBDED4-3A55-2BF2-1EB2-A3B9B43A7356}"/>
              </a:ext>
            </a:extLst>
          </p:cNvPr>
          <p:cNvSpPr/>
          <p:nvPr/>
        </p:nvSpPr>
        <p:spPr>
          <a:xfrm>
            <a:off x="491165" y="1940379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1A61F-3645-D9A7-9C0B-C769D65B87EB}"/>
              </a:ext>
            </a:extLst>
          </p:cNvPr>
          <p:cNvSpPr/>
          <p:nvPr/>
        </p:nvSpPr>
        <p:spPr>
          <a:xfrm>
            <a:off x="4934231" y="1959774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A99615-78B4-BDCA-4FA1-4A9011EFC8EE}"/>
              </a:ext>
            </a:extLst>
          </p:cNvPr>
          <p:cNvSpPr/>
          <p:nvPr/>
        </p:nvSpPr>
        <p:spPr>
          <a:xfrm>
            <a:off x="1586264" y="2459023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E7DCA-DE44-614E-69BD-DE79D3B8B890}"/>
              </a:ext>
            </a:extLst>
          </p:cNvPr>
          <p:cNvSpPr/>
          <p:nvPr/>
        </p:nvSpPr>
        <p:spPr>
          <a:xfrm>
            <a:off x="3357652" y="2459021"/>
            <a:ext cx="1261264" cy="895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89E8B-8EDB-9F79-CFC9-32C91F3B14A1}"/>
              </a:ext>
            </a:extLst>
          </p:cNvPr>
          <p:cNvSpPr/>
          <p:nvPr/>
        </p:nvSpPr>
        <p:spPr>
          <a:xfrm>
            <a:off x="1585453" y="3405886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A5745E-BFFC-42F9-A2A2-1DCD469383DB}"/>
              </a:ext>
            </a:extLst>
          </p:cNvPr>
          <p:cNvSpPr/>
          <p:nvPr/>
        </p:nvSpPr>
        <p:spPr>
          <a:xfrm>
            <a:off x="3348435" y="3419830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전체 교재 조회 클릭 시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교재 리스트 페이지로 이동</a:t>
            </a:r>
            <a:r>
              <a:rPr lang="en-US" altLang="ko-KR" sz="1400" dirty="0"/>
              <a:t>(3-1)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전체 구매 내역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구매 내역 리스트 페이지로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(3-2)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범위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수령 날짜 범위 설정 페이지로 이동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통계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판매량 통계 페이지로 이동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527308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2149297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56A5AA-733F-9190-4CAE-30492A4DA9DA}"/>
              </a:ext>
            </a:extLst>
          </p:cNvPr>
          <p:cNvSpPr/>
          <p:nvPr/>
        </p:nvSpPr>
        <p:spPr>
          <a:xfrm>
            <a:off x="3594031" y="19278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1EC122-536F-C020-9564-49270DE5ED7C}"/>
              </a:ext>
            </a:extLst>
          </p:cNvPr>
          <p:cNvSpPr/>
          <p:nvPr/>
        </p:nvSpPr>
        <p:spPr>
          <a:xfrm>
            <a:off x="5118863" y="19435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EBC5C9-D192-F65D-A2A0-D69D0C336540}"/>
              </a:ext>
            </a:extLst>
          </p:cNvPr>
          <p:cNvSpPr/>
          <p:nvPr/>
        </p:nvSpPr>
        <p:spPr>
          <a:xfrm>
            <a:off x="734280" y="282471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4B0AD-C602-3FA0-9668-5FB4074143F0}"/>
              </a:ext>
            </a:extLst>
          </p:cNvPr>
          <p:cNvSpPr/>
          <p:nvPr/>
        </p:nvSpPr>
        <p:spPr>
          <a:xfrm>
            <a:off x="2017337" y="282471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D0861D-472B-FC34-777F-DE578E23D086}"/>
              </a:ext>
            </a:extLst>
          </p:cNvPr>
          <p:cNvSpPr/>
          <p:nvPr/>
        </p:nvSpPr>
        <p:spPr>
          <a:xfrm>
            <a:off x="3364342" y="2816915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B80EDB-D22A-70ED-9610-E78DC70F9234}"/>
              </a:ext>
            </a:extLst>
          </p:cNvPr>
          <p:cNvSpPr/>
          <p:nvPr/>
        </p:nvSpPr>
        <p:spPr>
          <a:xfrm>
            <a:off x="4647399" y="279218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2101</Words>
  <Application>Microsoft Office PowerPoint</Application>
  <PresentationFormat>와이드스크린</PresentationFormat>
  <Paragraphs>629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Pretendard ExtraBold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영민 김</cp:lastModifiedBy>
  <cp:revision>29</cp:revision>
  <dcterms:created xsi:type="dcterms:W3CDTF">2023-10-07T12:39:12Z</dcterms:created>
  <dcterms:modified xsi:type="dcterms:W3CDTF">2023-11-27T16:10:15Z</dcterms:modified>
</cp:coreProperties>
</file>