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4" r:id="rId13"/>
  </p:sldMasterIdLst>
  <p:notesMasterIdLst>
    <p:notesMasterId r:id="rId17"/>
  </p:notesMasterIdLst>
  <p:handoutMasterIdLst>
    <p:handoutMasterId r:id="rId15"/>
  </p:handoutMasterIdLst>
  <p:sldIdLst>
    <p:sldId id="273" r:id="rId19"/>
    <p:sldId id="274" r:id="rId20"/>
    <p:sldId id="275" r:id="rId21"/>
    <p:sldId id="276" r:id="rId22"/>
    <p:sldId id="277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8361459819.pn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717513991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88691423874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12151546960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70521579783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63591587355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4492161101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62971204456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84361271350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83261304590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769132799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skrheem/AppData/Roaming/PolarisOffice/ETemp/12040_18880328/fImage38836145981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0800" y="1377315"/>
            <a:ext cx="9559925" cy="5172710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 API-1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웹 스크래핑 &amp; 네이버 책 검색 API-1</a:t>
            </a:r>
            <a:endParaRPr lang="ko-KR" altLang="en-US"/>
          </a:p>
        </p:txBody>
      </p:sp>
      <p:pic>
        <p:nvPicPr>
          <p:cNvPr id="3" name="그림 2" descr="C:/Users/skrheem/AppData/Roaming/PolarisOffice/ETemp/12040_18880328/fImage97175139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0140" y="1489710"/>
            <a:ext cx="9946005" cy="5372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웹 스크래핑 &amp; 네이버 책 검색 API-2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4" name="그림 3" descr="C:/Users/skrheem/AppData/Roaming/PolarisOffice/ETemp/12040_18880328/fImage88869142387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625600"/>
            <a:ext cx="12192635" cy="48818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skrheem/AppData/Roaming/PolarisOffice/ETemp/12040_18880328/fImage71215154696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1120" y="1462405"/>
            <a:ext cx="9534525" cy="508317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 API-2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skrheem/AppData/Roaming/PolarisOffice/ETemp/12040_18880328/fImage7705215797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65250" y="1438275"/>
            <a:ext cx="9510395" cy="511111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 API-3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skrheem/AppData/Roaming/PolarisOffice/ETemp/12040_18880328/fImage9635915873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1414145"/>
            <a:ext cx="9558655" cy="5132705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 API-4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krheem/AppData/Roaming/PolarisOffice/ETemp/12040_18880328/fImage74492161101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055" y="1402080"/>
            <a:ext cx="9545955" cy="5147310"/>
          </a:xfrm>
          <a:prstGeom prst="rect"/>
          <a:noFill/>
        </p:spPr>
      </p:pic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 API-5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/>
              <a:t>카카오페이 API-1</a:t>
            </a:r>
            <a:endParaRPr lang="ko-KR" altLang="en-US"/>
          </a:p>
        </p:txBody>
      </p:sp>
      <p:pic>
        <p:nvPicPr>
          <p:cNvPr id="4" name="그림 3" descr="C:/Users/skrheem/AppData/Roaming/PolarisOffice/ETemp/12040_18880328/fImage116297120445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1910" y="1433195"/>
            <a:ext cx="9566275" cy="51327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카카오페이 API-2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 descr="C:/Users/skrheem/AppData/Roaming/PolarisOffice/ETemp/12040_18880328/fImage98436127135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5045" y="1320800"/>
            <a:ext cx="2578100" cy="5537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카카오페이 API-3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 descr="C:/Users/skrheem/AppData/Roaming/PolarisOffice/ETemp/12040_18880328/fImage78326130459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5680" y="1330325"/>
            <a:ext cx="2567940" cy="5528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카카오페이 API-4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 descr="C:/Users/skrheem/AppData/Roaming/PolarisOffice/ETemp/12040_18880328/fImage49769132799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1275" y="1414780"/>
            <a:ext cx="9559925" cy="5141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세규</dc:creator>
  <cp:lastModifiedBy>임 세규</cp:lastModifiedBy>
  <dc:title>PowerPoint 프레젠테이션</dc:title>
  <cp:version>9.101.23.39576</cp:version>
</cp:coreProperties>
</file>