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257" r:id="rId3"/>
    <p:sldId id="298" r:id="rId4"/>
    <p:sldId id="301" r:id="rId5"/>
    <p:sldId id="299" r:id="rId6"/>
    <p:sldId id="300" r:id="rId7"/>
    <p:sldId id="355" r:id="rId8"/>
    <p:sldId id="366" r:id="rId9"/>
    <p:sldId id="259" r:id="rId10"/>
    <p:sldId id="297" r:id="rId11"/>
    <p:sldId id="306" r:id="rId12"/>
    <p:sldId id="357" r:id="rId13"/>
    <p:sldId id="295" r:id="rId14"/>
    <p:sldId id="358" r:id="rId15"/>
    <p:sldId id="359" r:id="rId16"/>
    <p:sldId id="360" r:id="rId17"/>
    <p:sldId id="313" r:id="rId18"/>
    <p:sldId id="352" r:id="rId19"/>
    <p:sldId id="353" r:id="rId20"/>
    <p:sldId id="354" r:id="rId21"/>
    <p:sldId id="361" r:id="rId22"/>
    <p:sldId id="362" r:id="rId23"/>
    <p:sldId id="363" r:id="rId24"/>
    <p:sldId id="364" r:id="rId25"/>
    <p:sldId id="365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영민 김" initials="영김" lastIdx="1" clrIdx="0">
    <p:extLst>
      <p:ext uri="{19B8F6BF-5375-455C-9EA6-DF929625EA0E}">
        <p15:presenceInfo xmlns:p15="http://schemas.microsoft.com/office/powerpoint/2012/main" userId="4e0af4fbaea4f1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A935B-1F08-7420-53B1-FEE2EB69B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21BDBF-2B3B-460D-B403-7B80AD308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E64995-BD85-3771-6898-FE6042E9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4706AE-D54A-DB6F-2C24-6854A814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B54F40-81FD-B422-B946-6151BCBD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37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95F06-B96E-9E98-7821-D702B7BE9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C72660-C546-2BDC-E743-EE32DF5A1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557431-0ACE-8CD4-EFA0-398946AB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5FBEEB-E63B-1C85-AB28-296334D0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1D98C5-47A9-B7A0-2A24-50380881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14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AF2C33-1DF9-18BE-BF6B-A58E32289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8C972-F266-40DB-94B1-219779AC5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883380-7AE2-E26B-4747-A99B3355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8BB17A-7956-4E9C-FADA-616EE1E3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872A93-61F2-727F-DA0F-469E4A9C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95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D1B8E-A563-CB70-0892-E17E1B87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A486F-64F0-C783-DAEF-3CC410685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5F21E-1721-9D9E-EBB0-32D7AA97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7445EE-3377-19D8-E8CC-020834F8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48A122-7CE6-EFD0-A66D-E7C25D91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16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96F4A-3D43-D0C8-1E43-9AF89DD84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8AB324-5DAA-497F-C32C-CEECC954D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D16D55-9CED-082D-7E9F-AFFA453E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4D9EA-1729-89A9-7F2C-97EE05636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B787E-C2D4-50BC-580B-3168AF1E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02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9EF13-B335-AB5C-BF0B-A4B173231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1D889-E23D-7E25-36AC-2554F1DE5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0CD9E9-6FAF-B6A9-6D07-004D22DA3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5D30C-59C8-DF16-B2C9-ECF2C3311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D09F76-42C2-A2CE-9899-FCC419DA5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3E3353-4A69-FBB5-D7DA-F4D3C98BE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91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77613-A455-0B5F-7B31-2AC25C60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B4AF2-A3A3-FB1A-5B93-B1F4E5743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7E3832-CFB4-0F71-01AD-118C4CD93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B6189D-D365-17AE-A123-1712757DE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1BF1EF-26B4-74FE-1710-E86A87328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3CCA2F-00BF-8754-7E2E-EEC03EA1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222B20-E298-0286-EC63-266D5EA8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38668C-DDB8-CF16-95B7-2DD8E397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71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8E78F-5862-1B24-11D4-B8CFE3D3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226175-806E-3B96-F5FB-96B656A1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66507F-1B49-BB33-7BBE-AB2A6FB2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3F7ED3-577A-43E9-F43A-4BC183CB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24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A3FD8C-761F-4E59-028A-33B23AEE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CF5FAE-1BA6-3FD8-D3A0-3A720097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9C0427-A736-1B37-1926-36C70994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75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FF189-EBC7-C524-C30B-A558AB411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22F22B-4445-95C0-6E32-E68CB2C3C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B26FE8-DEEC-A09E-B4DC-859002746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B7B87-9182-D737-3E98-E48545C5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C5B6C-F84E-E533-B77E-53CD004E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A1AFD6-F417-503D-48F0-934DF271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92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53891-F944-778E-469B-A1EBED81D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1C411B-4B9C-3BC6-2C35-5F854D4B5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110611-616D-1D55-E77E-52C4E5698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01DF79-90FB-36D6-5581-B495C946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8FFD2F-4768-35C9-90B9-F9FEB1FE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9491B7-C82B-5466-F9C0-84D8A9CF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12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B29E76-714F-CBFF-0BD2-29363916D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413D7-8D0B-A8B9-601B-A94671DC3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7E324-B3A8-907C-AC52-7D2E89337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F29F7-9F0F-46DA-887F-B2E474E837C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A7301-6DC6-392E-C5E2-0476360AD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7336E-18C1-635F-AFBC-76E65D2A3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43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86B63F6-5983-0393-7E40-03ADD0AB57DD}"/>
              </a:ext>
            </a:extLst>
          </p:cNvPr>
          <p:cNvSpPr/>
          <p:nvPr/>
        </p:nvSpPr>
        <p:spPr>
          <a:xfrm>
            <a:off x="500449" y="1068857"/>
            <a:ext cx="5542005" cy="2934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A92489-4A1B-CA7A-8749-63EDB007D690}"/>
              </a:ext>
            </a:extLst>
          </p:cNvPr>
          <p:cNvSpPr/>
          <p:nvPr/>
        </p:nvSpPr>
        <p:spPr>
          <a:xfrm>
            <a:off x="5106833" y="1068859"/>
            <a:ext cx="935621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E94CCE-C01E-AA32-94D6-CA8D4D41B10D}"/>
              </a:ext>
            </a:extLst>
          </p:cNvPr>
          <p:cNvSpPr/>
          <p:nvPr/>
        </p:nvSpPr>
        <p:spPr>
          <a:xfrm>
            <a:off x="500449" y="850110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C33B1F-D0B6-64A9-EEB1-2F8920FBB7B6}"/>
              </a:ext>
            </a:extLst>
          </p:cNvPr>
          <p:cNvSpPr txBox="1"/>
          <p:nvPr/>
        </p:nvSpPr>
        <p:spPr>
          <a:xfrm>
            <a:off x="6392248" y="1057459"/>
            <a:ext cx="501890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DbPeriod"/>
            </a:pPr>
            <a:endParaRPr lang="en-US" altLang="ko-KR" sz="1400" dirty="0"/>
          </a:p>
          <a:p>
            <a:pPr marL="342900" indent="-342900">
              <a:buAutoNum type="arabicDbPeriod"/>
            </a:pPr>
            <a:r>
              <a:rPr lang="ko-KR" altLang="en-US" sz="1400" dirty="0"/>
              <a:t>로고 클릭 시 메인 페이지로 이동</a:t>
            </a:r>
            <a:r>
              <a:rPr lang="en-US" altLang="ko-KR" sz="1400" dirty="0"/>
              <a:t>(1)</a:t>
            </a:r>
          </a:p>
          <a:p>
            <a:pPr marL="342900" indent="-342900">
              <a:buAutoNum type="arabicDbPeriod"/>
            </a:pPr>
            <a:endParaRPr lang="en-US" altLang="ko-KR" sz="1400" dirty="0"/>
          </a:p>
          <a:p>
            <a:pPr marL="342900" indent="-342900">
              <a:buFontTx/>
              <a:buAutoNum type="arabicDbPeriod"/>
            </a:pPr>
            <a:r>
              <a:rPr lang="ko-KR" altLang="en-US" sz="1400" dirty="0"/>
              <a:t>로그인 페이지로 이동</a:t>
            </a:r>
            <a:r>
              <a:rPr lang="en-US" altLang="ko-KR" sz="1400" dirty="0"/>
              <a:t>(1-1)</a:t>
            </a:r>
          </a:p>
          <a:p>
            <a:pPr marL="342900" indent="-342900">
              <a:buAutoNum type="arabicDbPeriod"/>
            </a:pPr>
            <a:endParaRPr lang="en-US" altLang="ko-KR" sz="1400" dirty="0"/>
          </a:p>
          <a:p>
            <a:r>
              <a:rPr lang="en-US" altLang="ko-KR" sz="1400" dirty="0"/>
              <a:t> 3.   </a:t>
            </a:r>
            <a:r>
              <a:rPr lang="ko-KR" altLang="en-US" sz="1400" dirty="0"/>
              <a:t>회원가입 페이지로 이동</a:t>
            </a:r>
            <a:endParaRPr lang="en-US" altLang="ko-KR" sz="1400" dirty="0"/>
          </a:p>
          <a:p>
            <a:r>
              <a:rPr lang="en-US" altLang="ko-KR" sz="1400" dirty="0"/>
              <a:t>      (</a:t>
            </a:r>
            <a:r>
              <a:rPr lang="ko-KR" altLang="en-US" sz="1400" dirty="0"/>
              <a:t>학생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1-2-1,  </a:t>
            </a:r>
            <a:r>
              <a:rPr lang="ko-KR" altLang="en-US" sz="1400" dirty="0"/>
              <a:t>서점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1-3-1)</a:t>
            </a:r>
          </a:p>
          <a:p>
            <a:endParaRPr lang="en-US" altLang="ko-KR" sz="1400" dirty="0"/>
          </a:p>
          <a:p>
            <a:pPr marL="342900" indent="-342900">
              <a:buAutoNum type="arabicDbPeriod"/>
            </a:pP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589B93-CBA5-295B-DD2C-8A3F6F13BBAA}"/>
              </a:ext>
            </a:extLst>
          </p:cNvPr>
          <p:cNvSpPr/>
          <p:nvPr/>
        </p:nvSpPr>
        <p:spPr>
          <a:xfrm>
            <a:off x="3988546" y="1068858"/>
            <a:ext cx="935621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A5364B1-FDAE-5F5A-86E7-5B29EF85CAEF}"/>
              </a:ext>
            </a:extLst>
          </p:cNvPr>
          <p:cNvSpPr/>
          <p:nvPr/>
        </p:nvSpPr>
        <p:spPr>
          <a:xfrm>
            <a:off x="3876395" y="95301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FA8C57E-D6FF-A166-4A9F-C66C31C8767D}"/>
              </a:ext>
            </a:extLst>
          </p:cNvPr>
          <p:cNvSpPr/>
          <p:nvPr/>
        </p:nvSpPr>
        <p:spPr>
          <a:xfrm>
            <a:off x="4974400" y="95301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B02260-9BDD-0A92-717F-2B36A0D93312}"/>
              </a:ext>
            </a:extLst>
          </p:cNvPr>
          <p:cNvSpPr txBox="1"/>
          <p:nvPr/>
        </p:nvSpPr>
        <p:spPr>
          <a:xfrm>
            <a:off x="500449" y="353535"/>
            <a:ext cx="397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페이지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B10E12-5176-AB34-1047-309D99F2F1BB}"/>
              </a:ext>
            </a:extLst>
          </p:cNvPr>
          <p:cNvSpPr/>
          <p:nvPr/>
        </p:nvSpPr>
        <p:spPr>
          <a:xfrm>
            <a:off x="508777" y="1068856"/>
            <a:ext cx="935621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7FEA858-D170-1202-D914-A935C49D6A87}"/>
              </a:ext>
            </a:extLst>
          </p:cNvPr>
          <p:cNvSpPr/>
          <p:nvPr/>
        </p:nvSpPr>
        <p:spPr>
          <a:xfrm>
            <a:off x="416540" y="94161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4260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3A63DA-B3D5-9A6C-82AB-FFCDC47804DD}"/>
              </a:ext>
            </a:extLst>
          </p:cNvPr>
          <p:cNvSpPr/>
          <p:nvPr/>
        </p:nvSpPr>
        <p:spPr>
          <a:xfrm>
            <a:off x="580768" y="250224"/>
            <a:ext cx="4887097" cy="6357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B1E2DC-8F22-8C95-470B-F66BA6B6C1A5}"/>
              </a:ext>
            </a:extLst>
          </p:cNvPr>
          <p:cNvSpPr/>
          <p:nvPr/>
        </p:nvSpPr>
        <p:spPr>
          <a:xfrm>
            <a:off x="580768" y="250225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1-3-2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50548B-97A3-07E2-879B-9F6291E7181E}"/>
              </a:ext>
            </a:extLst>
          </p:cNvPr>
          <p:cNvSpPr/>
          <p:nvPr/>
        </p:nvSpPr>
        <p:spPr>
          <a:xfrm>
            <a:off x="902042" y="619556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 입력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335B9-5045-C11F-A472-25A3DDCE8E1C}"/>
              </a:ext>
            </a:extLst>
          </p:cNvPr>
          <p:cNvSpPr/>
          <p:nvPr/>
        </p:nvSpPr>
        <p:spPr>
          <a:xfrm>
            <a:off x="895724" y="995320"/>
            <a:ext cx="35093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아이디 입력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8395B1-AE4D-79D4-D144-81E6D6D0479D}"/>
              </a:ext>
            </a:extLst>
          </p:cNvPr>
          <p:cNvSpPr/>
          <p:nvPr/>
        </p:nvSpPr>
        <p:spPr>
          <a:xfrm>
            <a:off x="895724" y="1378599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비밀번호 입력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94B35A-57E0-BBB0-D2BC-933B5E7150E7}"/>
              </a:ext>
            </a:extLst>
          </p:cNvPr>
          <p:cNvSpPr/>
          <p:nvPr/>
        </p:nvSpPr>
        <p:spPr>
          <a:xfrm>
            <a:off x="4466968" y="988888"/>
            <a:ext cx="642549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중복확인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988FD8-5CB9-7E0C-34ED-5E3676C1BBD4}"/>
              </a:ext>
            </a:extLst>
          </p:cNvPr>
          <p:cNvSpPr/>
          <p:nvPr/>
        </p:nvSpPr>
        <p:spPr>
          <a:xfrm>
            <a:off x="902039" y="2189898"/>
            <a:ext cx="2879129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이메일 입력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AA3F4C-5E36-05E0-8C67-475B9BC8B02F}"/>
              </a:ext>
            </a:extLst>
          </p:cNvPr>
          <p:cNvSpPr/>
          <p:nvPr/>
        </p:nvSpPr>
        <p:spPr>
          <a:xfrm>
            <a:off x="885175" y="2985108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전화번호 입력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AC5E63-0987-5895-B16C-F95DA91AA936}"/>
              </a:ext>
            </a:extLst>
          </p:cNvPr>
          <p:cNvSpPr/>
          <p:nvPr/>
        </p:nvSpPr>
        <p:spPr>
          <a:xfrm>
            <a:off x="895723" y="1791960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비밀번호 확인을 위한 재입력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5E93BE-985D-02F9-D614-917CB353C102}"/>
              </a:ext>
            </a:extLst>
          </p:cNvPr>
          <p:cNvSpPr/>
          <p:nvPr/>
        </p:nvSpPr>
        <p:spPr>
          <a:xfrm>
            <a:off x="885175" y="3397704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가맹점 아이디 입력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3ECC55-E1A8-8359-B1F9-84A24E7CEC68}"/>
              </a:ext>
            </a:extLst>
          </p:cNvPr>
          <p:cNvSpPr txBox="1"/>
          <p:nvPr/>
        </p:nvSpPr>
        <p:spPr>
          <a:xfrm>
            <a:off x="5826210" y="250224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 완료 페이지 － 서점</a:t>
            </a:r>
            <a:endParaRPr lang="en-US" altLang="ko-KR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0E3940-2437-7B46-9B6C-A8214184079C}"/>
              </a:ext>
            </a:extLst>
          </p:cNvPr>
          <p:cNvSpPr/>
          <p:nvPr/>
        </p:nvSpPr>
        <p:spPr>
          <a:xfrm>
            <a:off x="885183" y="4745339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 완료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3A4948-02D3-98B5-53B6-18E88B65DF90}"/>
              </a:ext>
            </a:extLst>
          </p:cNvPr>
          <p:cNvSpPr/>
          <p:nvPr/>
        </p:nvSpPr>
        <p:spPr>
          <a:xfrm>
            <a:off x="3285083" y="4358197"/>
            <a:ext cx="181811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개인정보 제공 동의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4D75816-BBBD-F6C0-B46C-064D6CB7E886}"/>
              </a:ext>
            </a:extLst>
          </p:cNvPr>
          <p:cNvSpPr/>
          <p:nvPr/>
        </p:nvSpPr>
        <p:spPr>
          <a:xfrm>
            <a:off x="902286" y="2577040"/>
            <a:ext cx="287888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인증번호 입력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35E2E11-3F85-DE28-E5BA-5E08F7C2847B}"/>
              </a:ext>
            </a:extLst>
          </p:cNvPr>
          <p:cNvSpPr/>
          <p:nvPr/>
        </p:nvSpPr>
        <p:spPr>
          <a:xfrm>
            <a:off x="3966763" y="2189898"/>
            <a:ext cx="1125889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인증번호 전송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D51EC4-3428-ABDC-0316-D6A92B2C6E3A}"/>
              </a:ext>
            </a:extLst>
          </p:cNvPr>
          <p:cNvSpPr/>
          <p:nvPr/>
        </p:nvSpPr>
        <p:spPr>
          <a:xfrm>
            <a:off x="3977311" y="2587170"/>
            <a:ext cx="1125889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인증번호 확인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C7EA0B0-BBCB-5D05-25BE-E68A7399E181}"/>
              </a:ext>
            </a:extLst>
          </p:cNvPr>
          <p:cNvSpPr/>
          <p:nvPr/>
        </p:nvSpPr>
        <p:spPr>
          <a:xfrm>
            <a:off x="1488454" y="2957018"/>
            <a:ext cx="3299788" cy="480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 완료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79EC37-B1A7-28D2-0EE0-E1DF68A955B7}"/>
              </a:ext>
            </a:extLst>
          </p:cNvPr>
          <p:cNvSpPr/>
          <p:nvPr/>
        </p:nvSpPr>
        <p:spPr>
          <a:xfrm>
            <a:off x="1356022" y="286787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6461F9-6E32-F853-4F59-B655377D4025}"/>
              </a:ext>
            </a:extLst>
          </p:cNvPr>
          <p:cNvSpPr txBox="1"/>
          <p:nvPr/>
        </p:nvSpPr>
        <p:spPr>
          <a:xfrm>
            <a:off x="5935525" y="958968"/>
            <a:ext cx="53607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회원가입 완료 팝업 창 출력 후 로그인 페이지로 이동</a:t>
            </a:r>
            <a:r>
              <a:rPr lang="en-US" altLang="ko-KR" sz="1400" dirty="0"/>
              <a:t>(1-1)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9467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6E4B5A-F204-01A5-3F08-58E8F81840F6}"/>
              </a:ext>
            </a:extLst>
          </p:cNvPr>
          <p:cNvSpPr/>
          <p:nvPr/>
        </p:nvSpPr>
        <p:spPr>
          <a:xfrm>
            <a:off x="424249" y="1501345"/>
            <a:ext cx="5542005" cy="2934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13A65B-4134-73DA-0328-D163BC65CF49}"/>
              </a:ext>
            </a:extLst>
          </p:cNvPr>
          <p:cNvSpPr/>
          <p:nvPr/>
        </p:nvSpPr>
        <p:spPr>
          <a:xfrm>
            <a:off x="3225220" y="1498474"/>
            <a:ext cx="1655805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E6177-79DA-3919-74FF-2A304B678BAF}"/>
              </a:ext>
            </a:extLst>
          </p:cNvPr>
          <p:cNvSpPr/>
          <p:nvPr/>
        </p:nvSpPr>
        <p:spPr>
          <a:xfrm>
            <a:off x="424249" y="12579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1-4-1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53459-EB99-E6AB-FF03-602841280284}"/>
              </a:ext>
            </a:extLst>
          </p:cNvPr>
          <p:cNvSpPr txBox="1"/>
          <p:nvPr/>
        </p:nvSpPr>
        <p:spPr>
          <a:xfrm>
            <a:off x="6808573" y="1430293"/>
            <a:ext cx="42458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1. </a:t>
            </a:r>
            <a:r>
              <a:rPr lang="ko-KR" altLang="en-US" sz="1400" dirty="0"/>
              <a:t>로고 클릭 시 메인 페이지로 이동</a:t>
            </a:r>
            <a:r>
              <a:rPr lang="en-US" altLang="ko-KR" sz="1400" dirty="0"/>
              <a:t>(1-4-1)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2. </a:t>
            </a:r>
            <a:r>
              <a:rPr lang="ko-KR" altLang="en-US" sz="1400" dirty="0"/>
              <a:t>마이페이지로 이동 </a:t>
            </a:r>
            <a:r>
              <a:rPr lang="en-US" altLang="ko-KR" sz="1400" dirty="0"/>
              <a:t>(1-5)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로그아웃 클릭 시 로그아웃 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4. </a:t>
            </a:r>
            <a:r>
              <a:rPr lang="ko-KR" altLang="en-US" sz="1400" dirty="0"/>
              <a:t>교재 구매 클릭 시 교재 구매 페이지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로 이동</a:t>
            </a:r>
            <a:r>
              <a:rPr lang="en-US" altLang="ko-KR" sz="1400" dirty="0"/>
              <a:t>(2-1)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5. </a:t>
            </a:r>
            <a:r>
              <a:rPr lang="ko-KR" altLang="en-US" sz="1400" dirty="0"/>
              <a:t>구매 내역 클릭 시 학생 본인의 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개인 구매 내역 페이지로 이동</a:t>
            </a:r>
            <a:r>
              <a:rPr lang="en-US" altLang="ko-KR" sz="1400" dirty="0"/>
              <a:t>(2-2)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BF78-198C-0F44-209D-662190B0DE6B}"/>
              </a:ext>
            </a:extLst>
          </p:cNvPr>
          <p:cNvSpPr txBox="1"/>
          <p:nvPr/>
        </p:nvSpPr>
        <p:spPr>
          <a:xfrm>
            <a:off x="356505" y="507768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메인 페이지 </a:t>
            </a:r>
            <a:r>
              <a:rPr lang="en-US" altLang="ko-KR" sz="1400" dirty="0"/>
              <a:t>(</a:t>
            </a:r>
            <a:r>
              <a:rPr lang="ko-KR" altLang="en-US" sz="1400" dirty="0"/>
              <a:t>학생로그인상태</a:t>
            </a:r>
            <a:r>
              <a:rPr lang="en-US" altLang="ko-KR" sz="1400" dirty="0"/>
              <a:t>)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766C5DE-57B1-22C8-B036-091F979B26D3}"/>
              </a:ext>
            </a:extLst>
          </p:cNvPr>
          <p:cNvSpPr/>
          <p:nvPr/>
        </p:nvSpPr>
        <p:spPr>
          <a:xfrm>
            <a:off x="3092788" y="136276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0B87FF-8F8C-1BF7-E709-C059DF07E1C2}"/>
              </a:ext>
            </a:extLst>
          </p:cNvPr>
          <p:cNvSpPr/>
          <p:nvPr/>
        </p:nvSpPr>
        <p:spPr>
          <a:xfrm>
            <a:off x="4993489" y="1498474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918A14-5391-B947-0D00-309E72A768A8}"/>
              </a:ext>
            </a:extLst>
          </p:cNvPr>
          <p:cNvSpPr/>
          <p:nvPr/>
        </p:nvSpPr>
        <p:spPr>
          <a:xfrm>
            <a:off x="4902321" y="139940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2154A9-51FF-86AD-BC3C-5C823CC052E6}"/>
              </a:ext>
            </a:extLst>
          </p:cNvPr>
          <p:cNvSpPr/>
          <p:nvPr/>
        </p:nvSpPr>
        <p:spPr>
          <a:xfrm>
            <a:off x="435650" y="1515245"/>
            <a:ext cx="935621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A65B60-1F7D-DE55-53DF-BAC75C092B3B}"/>
              </a:ext>
            </a:extLst>
          </p:cNvPr>
          <p:cNvSpPr/>
          <p:nvPr/>
        </p:nvSpPr>
        <p:spPr>
          <a:xfrm>
            <a:off x="356505" y="134895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4465D-9D06-DE3A-3185-0CD605FFE36D}"/>
              </a:ext>
            </a:extLst>
          </p:cNvPr>
          <p:cNvSpPr/>
          <p:nvPr/>
        </p:nvSpPr>
        <p:spPr>
          <a:xfrm>
            <a:off x="1586264" y="2041339"/>
            <a:ext cx="1197757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AC369E-5B2A-FA71-8BFE-B6342D816769}"/>
              </a:ext>
            </a:extLst>
          </p:cNvPr>
          <p:cNvSpPr/>
          <p:nvPr/>
        </p:nvSpPr>
        <p:spPr>
          <a:xfrm>
            <a:off x="3454243" y="2041338"/>
            <a:ext cx="1197757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 내역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B7FB1E7-8C19-233D-9404-AD16E1F3B97F}"/>
              </a:ext>
            </a:extLst>
          </p:cNvPr>
          <p:cNvSpPr/>
          <p:nvPr/>
        </p:nvSpPr>
        <p:spPr>
          <a:xfrm>
            <a:off x="1453832" y="191064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623523D-90B8-EB86-1F6E-2CEB943479E0}"/>
              </a:ext>
            </a:extLst>
          </p:cNvPr>
          <p:cNvSpPr/>
          <p:nvPr/>
        </p:nvSpPr>
        <p:spPr>
          <a:xfrm>
            <a:off x="3368355" y="191064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3203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6E4B5A-F204-01A5-3F08-58E8F81840F6}"/>
              </a:ext>
            </a:extLst>
          </p:cNvPr>
          <p:cNvSpPr/>
          <p:nvPr/>
        </p:nvSpPr>
        <p:spPr>
          <a:xfrm>
            <a:off x="424249" y="1501345"/>
            <a:ext cx="5542005" cy="2934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13A65B-4134-73DA-0328-D163BC65CF49}"/>
              </a:ext>
            </a:extLst>
          </p:cNvPr>
          <p:cNvSpPr/>
          <p:nvPr/>
        </p:nvSpPr>
        <p:spPr>
          <a:xfrm>
            <a:off x="3225220" y="1498474"/>
            <a:ext cx="1655805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E6177-79DA-3919-74FF-2A304B678BAF}"/>
              </a:ext>
            </a:extLst>
          </p:cNvPr>
          <p:cNvSpPr/>
          <p:nvPr/>
        </p:nvSpPr>
        <p:spPr>
          <a:xfrm>
            <a:off x="424249" y="12579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1-4-2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53459-EB99-E6AB-FF03-602841280284}"/>
              </a:ext>
            </a:extLst>
          </p:cNvPr>
          <p:cNvSpPr txBox="1"/>
          <p:nvPr/>
        </p:nvSpPr>
        <p:spPr>
          <a:xfrm>
            <a:off x="6808573" y="1430293"/>
            <a:ext cx="42458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1. </a:t>
            </a:r>
            <a:r>
              <a:rPr lang="ko-KR" altLang="en-US" sz="1400" dirty="0"/>
              <a:t>로고 클릭 시 메인 페이지로 이동</a:t>
            </a:r>
            <a:r>
              <a:rPr lang="en-US" altLang="ko-KR" sz="1400" dirty="0"/>
              <a:t>(1-4-1)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2. </a:t>
            </a:r>
            <a:r>
              <a:rPr lang="ko-KR" altLang="en-US" sz="1400" dirty="0"/>
              <a:t>마이페이지로 이동 </a:t>
            </a:r>
            <a:r>
              <a:rPr lang="en-US" altLang="ko-KR" sz="1400" dirty="0"/>
              <a:t>(1-5)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로그아웃 클릭 시 로그아웃 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4. </a:t>
            </a:r>
            <a:r>
              <a:rPr lang="ko-KR" altLang="en-US" sz="1400" dirty="0"/>
              <a:t>전체 교재 조회 클릭 시 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전체 교재 리스트 페이지로 이동</a:t>
            </a:r>
            <a:r>
              <a:rPr lang="en-US" altLang="ko-KR" sz="1400" dirty="0"/>
              <a:t>(3-1)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5. </a:t>
            </a:r>
            <a:r>
              <a:rPr lang="ko-KR" altLang="en-US" sz="1400" dirty="0"/>
              <a:t>전체 구매 내역 클릭 시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전체 구매 내역 리스트 페이지로</a:t>
            </a:r>
            <a:r>
              <a:rPr lang="en-US" altLang="ko-KR" sz="1400" dirty="0"/>
              <a:t> </a:t>
            </a:r>
            <a:r>
              <a:rPr lang="ko-KR" altLang="en-US" sz="1400" dirty="0"/>
              <a:t>이동</a:t>
            </a:r>
            <a:r>
              <a:rPr lang="en-US" altLang="ko-KR" sz="1400" dirty="0"/>
              <a:t>(3-2)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6. </a:t>
            </a:r>
            <a:r>
              <a:rPr lang="ko-KR" altLang="en-US" sz="1400" dirty="0"/>
              <a:t>수령 날짜 범위 클릭 시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수령 날짜 범위 설정 페이지로 이동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7. </a:t>
            </a:r>
            <a:r>
              <a:rPr lang="ko-KR" altLang="en-US" sz="1400" dirty="0"/>
              <a:t>통계 클릭 시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판매량 통계 페이지로 이동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BF78-198C-0F44-209D-662190B0DE6B}"/>
              </a:ext>
            </a:extLst>
          </p:cNvPr>
          <p:cNvSpPr txBox="1"/>
          <p:nvPr/>
        </p:nvSpPr>
        <p:spPr>
          <a:xfrm>
            <a:off x="356505" y="507768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메인 페이지 </a:t>
            </a:r>
            <a:r>
              <a:rPr lang="en-US" altLang="ko-KR" sz="1400" dirty="0"/>
              <a:t>(</a:t>
            </a:r>
            <a:r>
              <a:rPr lang="ko-KR" altLang="en-US" sz="1400" dirty="0"/>
              <a:t>서점로그인상태</a:t>
            </a:r>
            <a:r>
              <a:rPr lang="en-US" altLang="ko-KR" sz="1400" dirty="0"/>
              <a:t>)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766C5DE-57B1-22C8-B036-091F979B26D3}"/>
              </a:ext>
            </a:extLst>
          </p:cNvPr>
          <p:cNvSpPr/>
          <p:nvPr/>
        </p:nvSpPr>
        <p:spPr>
          <a:xfrm>
            <a:off x="3092788" y="136276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0B87FF-8F8C-1BF7-E709-C059DF07E1C2}"/>
              </a:ext>
            </a:extLst>
          </p:cNvPr>
          <p:cNvSpPr/>
          <p:nvPr/>
        </p:nvSpPr>
        <p:spPr>
          <a:xfrm>
            <a:off x="4993489" y="1498474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918A14-5391-B947-0D00-309E72A768A8}"/>
              </a:ext>
            </a:extLst>
          </p:cNvPr>
          <p:cNvSpPr/>
          <p:nvPr/>
        </p:nvSpPr>
        <p:spPr>
          <a:xfrm>
            <a:off x="4902321" y="139940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2154A9-51FF-86AD-BC3C-5C823CC052E6}"/>
              </a:ext>
            </a:extLst>
          </p:cNvPr>
          <p:cNvSpPr/>
          <p:nvPr/>
        </p:nvSpPr>
        <p:spPr>
          <a:xfrm>
            <a:off x="435650" y="1515245"/>
            <a:ext cx="935621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A65B60-1F7D-DE55-53DF-BAC75C092B3B}"/>
              </a:ext>
            </a:extLst>
          </p:cNvPr>
          <p:cNvSpPr/>
          <p:nvPr/>
        </p:nvSpPr>
        <p:spPr>
          <a:xfrm>
            <a:off x="356505" y="134895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4465D-9D06-DE3A-3185-0CD605FFE36D}"/>
              </a:ext>
            </a:extLst>
          </p:cNvPr>
          <p:cNvSpPr/>
          <p:nvPr/>
        </p:nvSpPr>
        <p:spPr>
          <a:xfrm>
            <a:off x="651778" y="2033504"/>
            <a:ext cx="1506524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교재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AC369E-5B2A-FA71-8BFE-B6342D816769}"/>
              </a:ext>
            </a:extLst>
          </p:cNvPr>
          <p:cNvSpPr/>
          <p:nvPr/>
        </p:nvSpPr>
        <p:spPr>
          <a:xfrm>
            <a:off x="2228919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B7FB1E7-8C19-233D-9404-AD16E1F3B97F}"/>
              </a:ext>
            </a:extLst>
          </p:cNvPr>
          <p:cNvSpPr/>
          <p:nvPr/>
        </p:nvSpPr>
        <p:spPr>
          <a:xfrm>
            <a:off x="527308" y="191181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623523D-90B8-EB86-1F6E-2CEB943479E0}"/>
              </a:ext>
            </a:extLst>
          </p:cNvPr>
          <p:cNvSpPr/>
          <p:nvPr/>
        </p:nvSpPr>
        <p:spPr>
          <a:xfrm>
            <a:off x="2149297" y="191181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922E0A-DD4F-4E75-90C8-A5BC4427C93A}"/>
              </a:ext>
            </a:extLst>
          </p:cNvPr>
          <p:cNvSpPr/>
          <p:nvPr/>
        </p:nvSpPr>
        <p:spPr>
          <a:xfrm>
            <a:off x="3726463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 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256A5AA-733F-9190-4CAE-30492A4DA9DA}"/>
              </a:ext>
            </a:extLst>
          </p:cNvPr>
          <p:cNvSpPr/>
          <p:nvPr/>
        </p:nvSpPr>
        <p:spPr>
          <a:xfrm>
            <a:off x="3594031" y="192783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E92E0-86CA-6DE1-4304-62BF99D9A7C3}"/>
              </a:ext>
            </a:extLst>
          </p:cNvPr>
          <p:cNvSpPr/>
          <p:nvPr/>
        </p:nvSpPr>
        <p:spPr>
          <a:xfrm>
            <a:off x="5251295" y="2043681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통계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11EC122-536F-C020-9564-49270DE5ED7C}"/>
              </a:ext>
            </a:extLst>
          </p:cNvPr>
          <p:cNvSpPr/>
          <p:nvPr/>
        </p:nvSpPr>
        <p:spPr>
          <a:xfrm>
            <a:off x="5118863" y="194353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9281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E985BF-E5F8-1739-022A-1D1A92BBDEDC}"/>
              </a:ext>
            </a:extLst>
          </p:cNvPr>
          <p:cNvSpPr/>
          <p:nvPr/>
        </p:nvSpPr>
        <p:spPr>
          <a:xfrm>
            <a:off x="435467" y="1272632"/>
            <a:ext cx="5670353" cy="3332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E60B4C-EE81-9016-6145-EA66079B7A5E}"/>
              </a:ext>
            </a:extLst>
          </p:cNvPr>
          <p:cNvSpPr/>
          <p:nvPr/>
        </p:nvSpPr>
        <p:spPr>
          <a:xfrm>
            <a:off x="425647" y="1024614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1-5-1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331B97-9858-1006-6CE8-0B75BD7A77C6}"/>
              </a:ext>
            </a:extLst>
          </p:cNvPr>
          <p:cNvSpPr/>
          <p:nvPr/>
        </p:nvSpPr>
        <p:spPr>
          <a:xfrm>
            <a:off x="746922" y="1648256"/>
            <a:ext cx="420045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8E0D99-3FA0-F1D9-86B8-D88A3FB1A184}"/>
              </a:ext>
            </a:extLst>
          </p:cNvPr>
          <p:cNvSpPr/>
          <p:nvPr/>
        </p:nvSpPr>
        <p:spPr>
          <a:xfrm>
            <a:off x="746922" y="2070293"/>
            <a:ext cx="42151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학생번호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0C28DE-90A8-3347-6212-9CA587C94ECC}"/>
              </a:ext>
            </a:extLst>
          </p:cNvPr>
          <p:cNvSpPr/>
          <p:nvPr/>
        </p:nvSpPr>
        <p:spPr>
          <a:xfrm>
            <a:off x="746922" y="2480076"/>
            <a:ext cx="421196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40B1C1-5DE3-69A8-0C4C-7A01A3AAB5A3}"/>
              </a:ext>
            </a:extLst>
          </p:cNvPr>
          <p:cNvSpPr/>
          <p:nvPr/>
        </p:nvSpPr>
        <p:spPr>
          <a:xfrm>
            <a:off x="748503" y="2889859"/>
            <a:ext cx="421196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388359-2D49-5567-4EDD-AC6684E4E0D2}"/>
              </a:ext>
            </a:extLst>
          </p:cNvPr>
          <p:cNvSpPr/>
          <p:nvPr/>
        </p:nvSpPr>
        <p:spPr>
          <a:xfrm>
            <a:off x="723876" y="3333756"/>
            <a:ext cx="423501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전화번호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1E1453-439A-B402-A0E8-76BE2056B427}"/>
              </a:ext>
            </a:extLst>
          </p:cNvPr>
          <p:cNvSpPr txBox="1"/>
          <p:nvPr/>
        </p:nvSpPr>
        <p:spPr>
          <a:xfrm>
            <a:off x="6589903" y="1298423"/>
            <a:ext cx="45102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1.  </a:t>
            </a: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(</a:t>
            </a:r>
            <a:r>
              <a:rPr lang="ko-KR" altLang="en-US" sz="1400" dirty="0"/>
              <a:t>학생로그인</a:t>
            </a:r>
            <a:r>
              <a:rPr lang="en-US" altLang="ko-KR" sz="1400" dirty="0"/>
              <a:t>)</a:t>
            </a:r>
            <a:r>
              <a:rPr lang="ko-KR" altLang="en-US" sz="1400" dirty="0"/>
              <a:t>로 이동              </a:t>
            </a:r>
            <a:endParaRPr lang="en-US" altLang="ko-KR" sz="1400" dirty="0"/>
          </a:p>
          <a:p>
            <a:r>
              <a:rPr lang="en-US" altLang="ko-KR" sz="1400" dirty="0"/>
              <a:t>     (1-4-1)</a:t>
            </a:r>
          </a:p>
          <a:p>
            <a:pPr indent="-342900">
              <a:buFontTx/>
              <a:buAutoNum type="arabicDbPeriod"/>
            </a:pPr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2.  </a:t>
            </a:r>
            <a:r>
              <a:rPr lang="ko-KR" altLang="en-US" sz="1400" dirty="0"/>
              <a:t>로그아웃 클릭 시 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 </a:t>
            </a:r>
            <a:r>
              <a:rPr lang="ko-KR" altLang="en-US" sz="1400" dirty="0"/>
              <a:t>내 정보 수정 클릭 시 내 정보 수정 </a:t>
            </a:r>
            <a:r>
              <a:rPr lang="en-US" altLang="ko-KR" sz="1400" dirty="0"/>
              <a:t>–</a:t>
            </a:r>
            <a:r>
              <a:rPr lang="ko-KR" altLang="en-US" sz="1400" dirty="0"/>
              <a:t>학생 페이지     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로 이동</a:t>
            </a:r>
            <a:r>
              <a:rPr lang="en-US" altLang="ko-KR" sz="1400" dirty="0"/>
              <a:t>(1-5-2)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4.  </a:t>
            </a:r>
            <a:r>
              <a:rPr lang="ko-KR" altLang="en-US" sz="1400" dirty="0"/>
              <a:t>비밀번호 변경 클릭 시 비밀번호 변경 페이지로 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이동</a:t>
            </a:r>
            <a:r>
              <a:rPr lang="en-US" altLang="ko-KR" sz="1400" dirty="0"/>
              <a:t>(1-5-5)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906F8E-805E-FD0C-09A1-29ADAEB23F8F}"/>
              </a:ext>
            </a:extLst>
          </p:cNvPr>
          <p:cNvSpPr txBox="1"/>
          <p:nvPr/>
        </p:nvSpPr>
        <p:spPr>
          <a:xfrm>
            <a:off x="327712" y="538735"/>
            <a:ext cx="3315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마이페이지 </a:t>
            </a:r>
            <a:r>
              <a:rPr lang="en-US" altLang="ko-KR" sz="1800" dirty="0"/>
              <a:t>- </a:t>
            </a:r>
            <a:r>
              <a:rPr lang="ko-KR" altLang="en-US" sz="1800" dirty="0"/>
              <a:t>학생</a:t>
            </a:r>
            <a:endParaRPr lang="en-US" altLang="ko-KR" sz="1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085E1D4-F7AE-E971-59FA-E0006382A02C}"/>
              </a:ext>
            </a:extLst>
          </p:cNvPr>
          <p:cNvSpPr/>
          <p:nvPr/>
        </p:nvSpPr>
        <p:spPr>
          <a:xfrm>
            <a:off x="746922" y="3838400"/>
            <a:ext cx="188440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내 정보 수정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7DD6ACB-4EE2-B89D-F345-66CDE29AEEEF}"/>
              </a:ext>
            </a:extLst>
          </p:cNvPr>
          <p:cNvSpPr/>
          <p:nvPr/>
        </p:nvSpPr>
        <p:spPr>
          <a:xfrm>
            <a:off x="3048344" y="3838400"/>
            <a:ext cx="188440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비밀번호 변경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108FD8B-B497-4192-9E13-F8863B50054A}"/>
              </a:ext>
            </a:extLst>
          </p:cNvPr>
          <p:cNvSpPr/>
          <p:nvPr/>
        </p:nvSpPr>
        <p:spPr>
          <a:xfrm>
            <a:off x="639155" y="369301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7B9B309-5A57-8EC1-4F95-6B49A36CC1A1}"/>
              </a:ext>
            </a:extLst>
          </p:cNvPr>
          <p:cNvSpPr/>
          <p:nvPr/>
        </p:nvSpPr>
        <p:spPr>
          <a:xfrm>
            <a:off x="2952602" y="373656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8B7760-5FE2-0736-0FD6-AA16991A01BC}"/>
              </a:ext>
            </a:extLst>
          </p:cNvPr>
          <p:cNvSpPr/>
          <p:nvPr/>
        </p:nvSpPr>
        <p:spPr>
          <a:xfrm>
            <a:off x="5130114" y="1298423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F7899-07EE-3F17-54D8-613CD727BD80}"/>
              </a:ext>
            </a:extLst>
          </p:cNvPr>
          <p:cNvSpPr/>
          <p:nvPr/>
        </p:nvSpPr>
        <p:spPr>
          <a:xfrm>
            <a:off x="425647" y="1298423"/>
            <a:ext cx="1655805" cy="2994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91FA216-4A33-AD4E-2A77-A39F7940CE6A}"/>
              </a:ext>
            </a:extLst>
          </p:cNvPr>
          <p:cNvSpPr/>
          <p:nvPr/>
        </p:nvSpPr>
        <p:spPr>
          <a:xfrm>
            <a:off x="309080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5EF342A-E22A-3DAB-2C5E-F0841B34BF7F}"/>
              </a:ext>
            </a:extLst>
          </p:cNvPr>
          <p:cNvSpPr/>
          <p:nvPr/>
        </p:nvSpPr>
        <p:spPr>
          <a:xfrm>
            <a:off x="4985379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1036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E985BF-E5F8-1739-022A-1D1A92BBDEDC}"/>
              </a:ext>
            </a:extLst>
          </p:cNvPr>
          <p:cNvSpPr/>
          <p:nvPr/>
        </p:nvSpPr>
        <p:spPr>
          <a:xfrm>
            <a:off x="435467" y="1272632"/>
            <a:ext cx="5670353" cy="3332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E60B4C-EE81-9016-6145-EA66079B7A5E}"/>
              </a:ext>
            </a:extLst>
          </p:cNvPr>
          <p:cNvSpPr/>
          <p:nvPr/>
        </p:nvSpPr>
        <p:spPr>
          <a:xfrm>
            <a:off x="425647" y="1024614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1-5-2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331B97-9858-1006-6CE8-0B75BD7A77C6}"/>
              </a:ext>
            </a:extLst>
          </p:cNvPr>
          <p:cNvSpPr/>
          <p:nvPr/>
        </p:nvSpPr>
        <p:spPr>
          <a:xfrm>
            <a:off x="746922" y="1648256"/>
            <a:ext cx="420045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8E0D99-3FA0-F1D9-86B8-D88A3FB1A184}"/>
              </a:ext>
            </a:extLst>
          </p:cNvPr>
          <p:cNvSpPr/>
          <p:nvPr/>
        </p:nvSpPr>
        <p:spPr>
          <a:xfrm>
            <a:off x="746922" y="2070293"/>
            <a:ext cx="42151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학생번호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0C28DE-90A8-3347-6212-9CA587C94ECC}"/>
              </a:ext>
            </a:extLst>
          </p:cNvPr>
          <p:cNvSpPr/>
          <p:nvPr/>
        </p:nvSpPr>
        <p:spPr>
          <a:xfrm>
            <a:off x="746922" y="2480076"/>
            <a:ext cx="421196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40B1C1-5DE3-69A8-0C4C-7A01A3AAB5A3}"/>
              </a:ext>
            </a:extLst>
          </p:cNvPr>
          <p:cNvSpPr/>
          <p:nvPr/>
        </p:nvSpPr>
        <p:spPr>
          <a:xfrm>
            <a:off x="748503" y="2889859"/>
            <a:ext cx="421196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388359-2D49-5567-4EDD-AC6684E4E0D2}"/>
              </a:ext>
            </a:extLst>
          </p:cNvPr>
          <p:cNvSpPr/>
          <p:nvPr/>
        </p:nvSpPr>
        <p:spPr>
          <a:xfrm>
            <a:off x="746922" y="3333756"/>
            <a:ext cx="421196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전화번호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1E1453-439A-B402-A0E8-76BE2056B427}"/>
              </a:ext>
            </a:extLst>
          </p:cNvPr>
          <p:cNvSpPr txBox="1"/>
          <p:nvPr/>
        </p:nvSpPr>
        <p:spPr>
          <a:xfrm>
            <a:off x="6478212" y="1251912"/>
            <a:ext cx="451021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1.  </a:t>
            </a: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(</a:t>
            </a:r>
            <a:r>
              <a:rPr lang="ko-KR" altLang="en-US" sz="1400" dirty="0"/>
              <a:t>학생로그인</a:t>
            </a:r>
            <a:r>
              <a:rPr lang="en-US" altLang="ko-KR" sz="1400" dirty="0"/>
              <a:t>)</a:t>
            </a:r>
            <a:r>
              <a:rPr lang="ko-KR" altLang="en-US" sz="1400" dirty="0"/>
              <a:t>로 이동              </a:t>
            </a:r>
            <a:endParaRPr lang="en-US" altLang="ko-KR" sz="1400" dirty="0"/>
          </a:p>
          <a:p>
            <a:r>
              <a:rPr lang="en-US" altLang="ko-KR" sz="1400" dirty="0"/>
              <a:t>     (1-4-1)</a:t>
            </a:r>
          </a:p>
          <a:p>
            <a:pPr indent="-342900">
              <a:buFontTx/>
              <a:buAutoNum type="arabicDbPeriod"/>
            </a:pPr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2.  </a:t>
            </a:r>
            <a:r>
              <a:rPr lang="ko-KR" altLang="en-US" sz="1400" dirty="0"/>
              <a:t>로그아웃 클릭 시 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 </a:t>
            </a:r>
            <a:r>
              <a:rPr lang="ko-KR" altLang="en-US" sz="1400" dirty="0"/>
              <a:t>변경할 이메일 입력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4.  </a:t>
            </a:r>
            <a:r>
              <a:rPr lang="ko-KR" altLang="en-US" sz="1400" dirty="0"/>
              <a:t>변경할 전화번호 입력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5.  </a:t>
            </a:r>
            <a:r>
              <a:rPr lang="ko-KR" altLang="en-US" sz="1400" dirty="0"/>
              <a:t>수정 완료 클릭 시 마이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학생으로 이동</a:t>
            </a:r>
            <a:endParaRPr lang="en-US" altLang="ko-KR" sz="1400" dirty="0"/>
          </a:p>
          <a:p>
            <a:r>
              <a:rPr lang="en-US" altLang="ko-KR" sz="1400" dirty="0"/>
              <a:t>    (1-5-1)</a:t>
            </a:r>
          </a:p>
          <a:p>
            <a:endParaRPr lang="en-US" altLang="ko-KR" sz="1400" dirty="0"/>
          </a:p>
          <a:p>
            <a:r>
              <a:rPr lang="ko-KR" altLang="en-US" sz="1400" dirty="0">
                <a:solidFill>
                  <a:srgbClr val="FF0000"/>
                </a:solidFill>
              </a:rPr>
              <a:t>＊</a:t>
            </a:r>
            <a:r>
              <a:rPr lang="ko-KR" altLang="en-US" sz="1400" dirty="0"/>
              <a:t> 표시는 수정 불가 항목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906F8E-805E-FD0C-09A1-29ADAEB23F8F}"/>
              </a:ext>
            </a:extLst>
          </p:cNvPr>
          <p:cNvSpPr txBox="1"/>
          <p:nvPr/>
        </p:nvSpPr>
        <p:spPr>
          <a:xfrm>
            <a:off x="327712" y="538735"/>
            <a:ext cx="3315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내 정보 수정 </a:t>
            </a:r>
            <a:r>
              <a:rPr lang="ko-KR" altLang="en-US" sz="1800" dirty="0"/>
              <a:t>페이지 </a:t>
            </a:r>
            <a:r>
              <a:rPr lang="en-US" altLang="ko-KR" sz="1800" dirty="0"/>
              <a:t>- </a:t>
            </a:r>
            <a:r>
              <a:rPr lang="ko-KR" altLang="en-US" sz="1800" dirty="0"/>
              <a:t>학생</a:t>
            </a:r>
            <a:endParaRPr lang="en-US" altLang="ko-KR" sz="1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7DD6ACB-4EE2-B89D-F345-66CDE29AEEEF}"/>
              </a:ext>
            </a:extLst>
          </p:cNvPr>
          <p:cNvSpPr/>
          <p:nvPr/>
        </p:nvSpPr>
        <p:spPr>
          <a:xfrm>
            <a:off x="3062967" y="3747258"/>
            <a:ext cx="188440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수정 완료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7B9B309-5A57-8EC1-4F95-6B49A36CC1A1}"/>
              </a:ext>
            </a:extLst>
          </p:cNvPr>
          <p:cNvSpPr/>
          <p:nvPr/>
        </p:nvSpPr>
        <p:spPr>
          <a:xfrm>
            <a:off x="2955763" y="363141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8B7760-5FE2-0736-0FD6-AA16991A01BC}"/>
              </a:ext>
            </a:extLst>
          </p:cNvPr>
          <p:cNvSpPr/>
          <p:nvPr/>
        </p:nvSpPr>
        <p:spPr>
          <a:xfrm>
            <a:off x="5130114" y="1298423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F7899-07EE-3F17-54D8-613CD727BD80}"/>
              </a:ext>
            </a:extLst>
          </p:cNvPr>
          <p:cNvSpPr/>
          <p:nvPr/>
        </p:nvSpPr>
        <p:spPr>
          <a:xfrm>
            <a:off x="425647" y="1270608"/>
            <a:ext cx="1655805" cy="327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91FA216-4A33-AD4E-2A77-A39F7940CE6A}"/>
              </a:ext>
            </a:extLst>
          </p:cNvPr>
          <p:cNvSpPr/>
          <p:nvPr/>
        </p:nvSpPr>
        <p:spPr>
          <a:xfrm>
            <a:off x="309080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5EF342A-E22A-3DAB-2C5E-F0841B34BF7F}"/>
              </a:ext>
            </a:extLst>
          </p:cNvPr>
          <p:cNvSpPr/>
          <p:nvPr/>
        </p:nvSpPr>
        <p:spPr>
          <a:xfrm>
            <a:off x="4985379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9C489-260C-F353-9810-587EF76E980D}"/>
              </a:ext>
            </a:extLst>
          </p:cNvPr>
          <p:cNvSpPr txBox="1"/>
          <p:nvPr/>
        </p:nvSpPr>
        <p:spPr>
          <a:xfrm>
            <a:off x="639155" y="16142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＊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8D6D9F-E4D0-3AD5-3A49-3EF659EE9769}"/>
              </a:ext>
            </a:extLst>
          </p:cNvPr>
          <p:cNvSpPr txBox="1"/>
          <p:nvPr/>
        </p:nvSpPr>
        <p:spPr>
          <a:xfrm>
            <a:off x="639155" y="20339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＊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59C638-B28A-8A10-FF72-03B7D7FF9039}"/>
              </a:ext>
            </a:extLst>
          </p:cNvPr>
          <p:cNvSpPr txBox="1"/>
          <p:nvPr/>
        </p:nvSpPr>
        <p:spPr>
          <a:xfrm>
            <a:off x="639155" y="24657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＊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460FC2C-5625-76E6-64B9-F7FF4F939CD5}"/>
              </a:ext>
            </a:extLst>
          </p:cNvPr>
          <p:cNvSpPr/>
          <p:nvPr/>
        </p:nvSpPr>
        <p:spPr>
          <a:xfrm>
            <a:off x="639155" y="276365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979F3D3-D454-F9EF-2342-453214C6F1CE}"/>
              </a:ext>
            </a:extLst>
          </p:cNvPr>
          <p:cNvSpPr/>
          <p:nvPr/>
        </p:nvSpPr>
        <p:spPr>
          <a:xfrm>
            <a:off x="639155" y="318525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7334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E985BF-E5F8-1739-022A-1D1A92BBDEDC}"/>
              </a:ext>
            </a:extLst>
          </p:cNvPr>
          <p:cNvSpPr/>
          <p:nvPr/>
        </p:nvSpPr>
        <p:spPr>
          <a:xfrm>
            <a:off x="435467" y="1272632"/>
            <a:ext cx="5670353" cy="3332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E60B4C-EE81-9016-6145-EA66079B7A5E}"/>
              </a:ext>
            </a:extLst>
          </p:cNvPr>
          <p:cNvSpPr/>
          <p:nvPr/>
        </p:nvSpPr>
        <p:spPr>
          <a:xfrm>
            <a:off x="425647" y="1024614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1-5-3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331B97-9858-1006-6CE8-0B75BD7A77C6}"/>
              </a:ext>
            </a:extLst>
          </p:cNvPr>
          <p:cNvSpPr/>
          <p:nvPr/>
        </p:nvSpPr>
        <p:spPr>
          <a:xfrm>
            <a:off x="746922" y="1648256"/>
            <a:ext cx="420045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8E0D99-3FA0-F1D9-86B8-D88A3FB1A184}"/>
              </a:ext>
            </a:extLst>
          </p:cNvPr>
          <p:cNvSpPr/>
          <p:nvPr/>
        </p:nvSpPr>
        <p:spPr>
          <a:xfrm>
            <a:off x="746922" y="2070293"/>
            <a:ext cx="42151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0C28DE-90A8-3347-6212-9CA587C94ECC}"/>
              </a:ext>
            </a:extLst>
          </p:cNvPr>
          <p:cNvSpPr/>
          <p:nvPr/>
        </p:nvSpPr>
        <p:spPr>
          <a:xfrm>
            <a:off x="746922" y="2480076"/>
            <a:ext cx="421196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전화번호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1E1453-439A-B402-A0E8-76BE2056B427}"/>
              </a:ext>
            </a:extLst>
          </p:cNvPr>
          <p:cNvSpPr txBox="1"/>
          <p:nvPr/>
        </p:nvSpPr>
        <p:spPr>
          <a:xfrm>
            <a:off x="6589903" y="1298423"/>
            <a:ext cx="45102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1.  </a:t>
            </a: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(</a:t>
            </a:r>
            <a:r>
              <a:rPr lang="ko-KR" altLang="en-US" sz="1400" dirty="0"/>
              <a:t>서점로그인</a:t>
            </a:r>
            <a:r>
              <a:rPr lang="en-US" altLang="ko-KR" sz="1400" dirty="0"/>
              <a:t>)</a:t>
            </a:r>
            <a:r>
              <a:rPr lang="ko-KR" altLang="en-US" sz="1400" dirty="0"/>
              <a:t>로 이동              </a:t>
            </a:r>
            <a:endParaRPr lang="en-US" altLang="ko-KR" sz="1400" dirty="0"/>
          </a:p>
          <a:p>
            <a:r>
              <a:rPr lang="en-US" altLang="ko-KR" sz="1400" dirty="0"/>
              <a:t>     (1-4-2)</a:t>
            </a:r>
          </a:p>
          <a:p>
            <a:pPr indent="-342900">
              <a:buFontTx/>
              <a:buAutoNum type="arabicDbPeriod"/>
            </a:pPr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2.  </a:t>
            </a:r>
            <a:r>
              <a:rPr lang="ko-KR" altLang="en-US" sz="1400" dirty="0"/>
              <a:t>로그아웃 클릭 시 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 </a:t>
            </a:r>
            <a:r>
              <a:rPr lang="ko-KR" altLang="en-US" sz="1400" dirty="0"/>
              <a:t>내 정보 수정 클릭 시 내 정보 수정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으로 이동</a:t>
            </a:r>
            <a:r>
              <a:rPr lang="en-US" altLang="ko-KR" sz="1400" dirty="0"/>
              <a:t>(1-5-4)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4.  </a:t>
            </a:r>
            <a:r>
              <a:rPr lang="ko-KR" altLang="en-US" sz="1400" dirty="0"/>
              <a:t>비밀번호 변경 클릭 시 비밀번호 변경 페이지로 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이동</a:t>
            </a:r>
            <a:r>
              <a:rPr lang="en-US" altLang="ko-KR" sz="1400" dirty="0"/>
              <a:t>(1-5-5)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906F8E-805E-FD0C-09A1-29ADAEB23F8F}"/>
              </a:ext>
            </a:extLst>
          </p:cNvPr>
          <p:cNvSpPr txBox="1"/>
          <p:nvPr/>
        </p:nvSpPr>
        <p:spPr>
          <a:xfrm>
            <a:off x="327712" y="538735"/>
            <a:ext cx="3315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마이페이지 </a:t>
            </a:r>
            <a:r>
              <a:rPr lang="en-US" altLang="ko-KR" sz="1800" dirty="0"/>
              <a:t>- </a:t>
            </a:r>
            <a:r>
              <a:rPr lang="ko-KR" altLang="en-US" sz="1800" dirty="0"/>
              <a:t>서점</a:t>
            </a:r>
            <a:endParaRPr lang="en-US" altLang="ko-KR" sz="1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085E1D4-F7AE-E971-59FA-E0006382A02C}"/>
              </a:ext>
            </a:extLst>
          </p:cNvPr>
          <p:cNvSpPr/>
          <p:nvPr/>
        </p:nvSpPr>
        <p:spPr>
          <a:xfrm>
            <a:off x="746922" y="2944860"/>
            <a:ext cx="188440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내 정보 수정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7DD6ACB-4EE2-B89D-F345-66CDE29AEEEF}"/>
              </a:ext>
            </a:extLst>
          </p:cNvPr>
          <p:cNvSpPr/>
          <p:nvPr/>
        </p:nvSpPr>
        <p:spPr>
          <a:xfrm>
            <a:off x="3062967" y="2977926"/>
            <a:ext cx="188440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비밀번호 변경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108FD8B-B497-4192-9E13-F8863B50054A}"/>
              </a:ext>
            </a:extLst>
          </p:cNvPr>
          <p:cNvSpPr/>
          <p:nvPr/>
        </p:nvSpPr>
        <p:spPr>
          <a:xfrm>
            <a:off x="630782" y="279118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7B9B309-5A57-8EC1-4F95-6B49A36CC1A1}"/>
              </a:ext>
            </a:extLst>
          </p:cNvPr>
          <p:cNvSpPr/>
          <p:nvPr/>
        </p:nvSpPr>
        <p:spPr>
          <a:xfrm>
            <a:off x="2945687" y="286208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8B7760-5FE2-0736-0FD6-AA16991A01BC}"/>
              </a:ext>
            </a:extLst>
          </p:cNvPr>
          <p:cNvSpPr/>
          <p:nvPr/>
        </p:nvSpPr>
        <p:spPr>
          <a:xfrm>
            <a:off x="5130114" y="1298423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F7899-07EE-3F17-54D8-613CD727BD80}"/>
              </a:ext>
            </a:extLst>
          </p:cNvPr>
          <p:cNvSpPr/>
          <p:nvPr/>
        </p:nvSpPr>
        <p:spPr>
          <a:xfrm>
            <a:off x="425647" y="1298423"/>
            <a:ext cx="1655805" cy="2994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91FA216-4A33-AD4E-2A77-A39F7940CE6A}"/>
              </a:ext>
            </a:extLst>
          </p:cNvPr>
          <p:cNvSpPr/>
          <p:nvPr/>
        </p:nvSpPr>
        <p:spPr>
          <a:xfrm>
            <a:off x="309080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5EF342A-E22A-3DAB-2C5E-F0841B34BF7F}"/>
              </a:ext>
            </a:extLst>
          </p:cNvPr>
          <p:cNvSpPr/>
          <p:nvPr/>
        </p:nvSpPr>
        <p:spPr>
          <a:xfrm>
            <a:off x="4985379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670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E985BF-E5F8-1739-022A-1D1A92BBDEDC}"/>
              </a:ext>
            </a:extLst>
          </p:cNvPr>
          <p:cNvSpPr/>
          <p:nvPr/>
        </p:nvSpPr>
        <p:spPr>
          <a:xfrm>
            <a:off x="430454" y="1270608"/>
            <a:ext cx="5670353" cy="3332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E60B4C-EE81-9016-6145-EA66079B7A5E}"/>
              </a:ext>
            </a:extLst>
          </p:cNvPr>
          <p:cNvSpPr/>
          <p:nvPr/>
        </p:nvSpPr>
        <p:spPr>
          <a:xfrm>
            <a:off x="425647" y="1024614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1-5-4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331B97-9858-1006-6CE8-0B75BD7A77C6}"/>
              </a:ext>
            </a:extLst>
          </p:cNvPr>
          <p:cNvSpPr/>
          <p:nvPr/>
        </p:nvSpPr>
        <p:spPr>
          <a:xfrm>
            <a:off x="746922" y="1648256"/>
            <a:ext cx="420045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8E0D99-3FA0-F1D9-86B8-D88A3FB1A184}"/>
              </a:ext>
            </a:extLst>
          </p:cNvPr>
          <p:cNvSpPr/>
          <p:nvPr/>
        </p:nvSpPr>
        <p:spPr>
          <a:xfrm>
            <a:off x="746922" y="2070293"/>
            <a:ext cx="42151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0C28DE-90A8-3347-6212-9CA587C94ECC}"/>
              </a:ext>
            </a:extLst>
          </p:cNvPr>
          <p:cNvSpPr/>
          <p:nvPr/>
        </p:nvSpPr>
        <p:spPr>
          <a:xfrm>
            <a:off x="746922" y="2480076"/>
            <a:ext cx="421196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전화번호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40B1C1-5DE3-69A8-0C4C-7A01A3AAB5A3}"/>
              </a:ext>
            </a:extLst>
          </p:cNvPr>
          <p:cNvSpPr/>
          <p:nvPr/>
        </p:nvSpPr>
        <p:spPr>
          <a:xfrm>
            <a:off x="748503" y="2889859"/>
            <a:ext cx="421196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가맹점</a:t>
            </a:r>
            <a:r>
              <a:rPr lang="en-US" altLang="ko-KR" sz="1400" dirty="0">
                <a:solidFill>
                  <a:schemeClr val="tx1"/>
                </a:solidFill>
              </a:rPr>
              <a:t>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1E1453-439A-B402-A0E8-76BE2056B427}"/>
              </a:ext>
            </a:extLst>
          </p:cNvPr>
          <p:cNvSpPr txBox="1"/>
          <p:nvPr/>
        </p:nvSpPr>
        <p:spPr>
          <a:xfrm>
            <a:off x="6478212" y="1251912"/>
            <a:ext cx="451021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1.  </a:t>
            </a: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(</a:t>
            </a:r>
            <a:r>
              <a:rPr lang="ko-KR" altLang="en-US" sz="1400" dirty="0"/>
              <a:t>서점로그인</a:t>
            </a:r>
            <a:r>
              <a:rPr lang="en-US" altLang="ko-KR" sz="1400" dirty="0"/>
              <a:t>)</a:t>
            </a:r>
            <a:r>
              <a:rPr lang="ko-KR" altLang="en-US" sz="1400" dirty="0"/>
              <a:t>로 이동              </a:t>
            </a:r>
            <a:endParaRPr lang="en-US" altLang="ko-KR" sz="1400" dirty="0"/>
          </a:p>
          <a:p>
            <a:r>
              <a:rPr lang="en-US" altLang="ko-KR" sz="1400" dirty="0"/>
              <a:t>     (1-4-2)</a:t>
            </a:r>
          </a:p>
          <a:p>
            <a:pPr indent="-342900">
              <a:buFontTx/>
              <a:buAutoNum type="arabicDbPeriod"/>
            </a:pPr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2.  </a:t>
            </a:r>
            <a:r>
              <a:rPr lang="ko-KR" altLang="en-US" sz="1400" dirty="0"/>
              <a:t>로그아웃 클릭 시 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 </a:t>
            </a:r>
            <a:r>
              <a:rPr lang="ko-KR" altLang="en-US" sz="1400" dirty="0"/>
              <a:t>변경할 이메일 입력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4.  </a:t>
            </a:r>
            <a:r>
              <a:rPr lang="ko-KR" altLang="en-US" sz="1400" dirty="0"/>
              <a:t>변경할 전화번호 입력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5.  </a:t>
            </a:r>
            <a:r>
              <a:rPr lang="ko-KR" altLang="en-US" sz="1400" dirty="0"/>
              <a:t>변경할 가맹점</a:t>
            </a:r>
            <a:r>
              <a:rPr lang="en-US" altLang="ko-KR" sz="1400" dirty="0"/>
              <a:t>ID </a:t>
            </a:r>
            <a:r>
              <a:rPr lang="ko-KR" altLang="en-US" sz="1400" dirty="0"/>
              <a:t>입력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6.  </a:t>
            </a:r>
            <a:r>
              <a:rPr lang="ko-KR" altLang="en-US" sz="1400" dirty="0"/>
              <a:t>수정 완료 클릭 시 마이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서점으로 이동</a:t>
            </a:r>
            <a:endParaRPr lang="en-US" altLang="ko-KR" sz="1400" dirty="0"/>
          </a:p>
          <a:p>
            <a:r>
              <a:rPr lang="en-US" altLang="ko-KR" sz="1400" dirty="0"/>
              <a:t>    (1-5-2)</a:t>
            </a:r>
          </a:p>
          <a:p>
            <a:endParaRPr lang="en-US" altLang="ko-KR" sz="1400" dirty="0"/>
          </a:p>
          <a:p>
            <a:r>
              <a:rPr lang="ko-KR" altLang="en-US" sz="1400" dirty="0">
                <a:solidFill>
                  <a:srgbClr val="FF0000"/>
                </a:solidFill>
              </a:rPr>
              <a:t>＊</a:t>
            </a:r>
            <a:r>
              <a:rPr lang="ko-KR" altLang="en-US" sz="1400" dirty="0"/>
              <a:t> 표시는 수정 불가 항목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906F8E-805E-FD0C-09A1-29ADAEB23F8F}"/>
              </a:ext>
            </a:extLst>
          </p:cNvPr>
          <p:cNvSpPr txBox="1"/>
          <p:nvPr/>
        </p:nvSpPr>
        <p:spPr>
          <a:xfrm>
            <a:off x="327712" y="538735"/>
            <a:ext cx="3315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내 정보 수정 </a:t>
            </a:r>
            <a:r>
              <a:rPr lang="ko-KR" altLang="en-US" sz="1800" dirty="0"/>
              <a:t>페이지 </a:t>
            </a:r>
            <a:r>
              <a:rPr lang="en-US" altLang="ko-KR" sz="1800" dirty="0"/>
              <a:t>- </a:t>
            </a:r>
            <a:r>
              <a:rPr lang="ko-KR" altLang="en-US" sz="1800" dirty="0"/>
              <a:t>서점</a:t>
            </a:r>
            <a:endParaRPr lang="en-US" altLang="ko-KR" sz="1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7DD6ACB-4EE2-B89D-F345-66CDE29AEEEF}"/>
              </a:ext>
            </a:extLst>
          </p:cNvPr>
          <p:cNvSpPr/>
          <p:nvPr/>
        </p:nvSpPr>
        <p:spPr>
          <a:xfrm>
            <a:off x="3100974" y="3370269"/>
            <a:ext cx="188440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수정 완료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7B9B309-5A57-8EC1-4F95-6B49A36CC1A1}"/>
              </a:ext>
            </a:extLst>
          </p:cNvPr>
          <p:cNvSpPr/>
          <p:nvPr/>
        </p:nvSpPr>
        <p:spPr>
          <a:xfrm>
            <a:off x="2968542" y="325442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8B7760-5FE2-0736-0FD6-AA16991A01BC}"/>
              </a:ext>
            </a:extLst>
          </p:cNvPr>
          <p:cNvSpPr/>
          <p:nvPr/>
        </p:nvSpPr>
        <p:spPr>
          <a:xfrm>
            <a:off x="5130114" y="1298423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F7899-07EE-3F17-54D8-613CD727BD80}"/>
              </a:ext>
            </a:extLst>
          </p:cNvPr>
          <p:cNvSpPr/>
          <p:nvPr/>
        </p:nvSpPr>
        <p:spPr>
          <a:xfrm>
            <a:off x="425647" y="1270608"/>
            <a:ext cx="1655805" cy="327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91FA216-4A33-AD4E-2A77-A39F7940CE6A}"/>
              </a:ext>
            </a:extLst>
          </p:cNvPr>
          <p:cNvSpPr/>
          <p:nvPr/>
        </p:nvSpPr>
        <p:spPr>
          <a:xfrm>
            <a:off x="309080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5EF342A-E22A-3DAB-2C5E-F0841B34BF7F}"/>
              </a:ext>
            </a:extLst>
          </p:cNvPr>
          <p:cNvSpPr/>
          <p:nvPr/>
        </p:nvSpPr>
        <p:spPr>
          <a:xfrm>
            <a:off x="4985379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9C489-260C-F353-9810-587EF76E980D}"/>
              </a:ext>
            </a:extLst>
          </p:cNvPr>
          <p:cNvSpPr txBox="1"/>
          <p:nvPr/>
        </p:nvSpPr>
        <p:spPr>
          <a:xfrm>
            <a:off x="639155" y="16142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＊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460FC2C-5625-76E6-64B9-F7FF4F939CD5}"/>
              </a:ext>
            </a:extLst>
          </p:cNvPr>
          <p:cNvSpPr/>
          <p:nvPr/>
        </p:nvSpPr>
        <p:spPr>
          <a:xfrm>
            <a:off x="639155" y="192456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979F3D3-D454-F9EF-2342-453214C6F1CE}"/>
              </a:ext>
            </a:extLst>
          </p:cNvPr>
          <p:cNvSpPr/>
          <p:nvPr/>
        </p:nvSpPr>
        <p:spPr>
          <a:xfrm>
            <a:off x="609580" y="236845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23D6CD9-16AE-9322-A936-94EF6879BFD4}"/>
              </a:ext>
            </a:extLst>
          </p:cNvPr>
          <p:cNvSpPr/>
          <p:nvPr/>
        </p:nvSpPr>
        <p:spPr>
          <a:xfrm>
            <a:off x="607363" y="277401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0413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CB73EEB-F963-F7FE-695F-E3A2959489D5}"/>
              </a:ext>
            </a:extLst>
          </p:cNvPr>
          <p:cNvSpPr/>
          <p:nvPr/>
        </p:nvSpPr>
        <p:spPr>
          <a:xfrm>
            <a:off x="617838" y="895453"/>
            <a:ext cx="6678827" cy="38275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5ABE01-4368-D8D7-8AB4-662EA647F539}"/>
              </a:ext>
            </a:extLst>
          </p:cNvPr>
          <p:cNvSpPr/>
          <p:nvPr/>
        </p:nvSpPr>
        <p:spPr>
          <a:xfrm>
            <a:off x="617838" y="898957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1-5-5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805F25-7DBD-ED19-BE1C-847A2A77AF07}"/>
              </a:ext>
            </a:extLst>
          </p:cNvPr>
          <p:cNvSpPr/>
          <p:nvPr/>
        </p:nvSpPr>
        <p:spPr>
          <a:xfrm>
            <a:off x="2694400" y="2775354"/>
            <a:ext cx="183949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새 비밀번호 재확인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2628D6-E1A0-68B7-6D3C-EDE035EB42F2}"/>
              </a:ext>
            </a:extLst>
          </p:cNvPr>
          <p:cNvSpPr/>
          <p:nvPr/>
        </p:nvSpPr>
        <p:spPr>
          <a:xfrm>
            <a:off x="2694400" y="2392295"/>
            <a:ext cx="183949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새 비밀번호 입력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16643E-595C-053B-11C1-AA0230184141}"/>
              </a:ext>
            </a:extLst>
          </p:cNvPr>
          <p:cNvSpPr/>
          <p:nvPr/>
        </p:nvSpPr>
        <p:spPr>
          <a:xfrm>
            <a:off x="3145422" y="3123170"/>
            <a:ext cx="138846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비밀번호 변경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93B29B-4450-E71C-912A-9D30234FCA68}"/>
              </a:ext>
            </a:extLst>
          </p:cNvPr>
          <p:cNvSpPr txBox="1"/>
          <p:nvPr/>
        </p:nvSpPr>
        <p:spPr>
          <a:xfrm>
            <a:off x="7756439" y="1605803"/>
            <a:ext cx="374718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새로운 비밀번호 입력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새로운 비밀번호 확인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비밀번호 변경 클릭 시 </a:t>
            </a:r>
            <a:endParaRPr lang="en-US" altLang="ko-KR" sz="1400" dirty="0"/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마이 페이지로 이동</a:t>
            </a:r>
            <a:endParaRPr lang="en-US" altLang="ko-KR" sz="1400" dirty="0"/>
          </a:p>
          <a:p>
            <a:r>
              <a:rPr lang="en-US" altLang="ko-KR" sz="1400" dirty="0"/>
              <a:t>     (</a:t>
            </a:r>
            <a:r>
              <a:rPr lang="ko-KR" altLang="en-US" sz="1400" dirty="0"/>
              <a:t>학생</a:t>
            </a:r>
            <a:r>
              <a:rPr lang="en-US" altLang="ko-KR" sz="1400" dirty="0"/>
              <a:t>:1-5-1,</a:t>
            </a:r>
            <a:r>
              <a:rPr lang="ko-KR" altLang="en-US" sz="1400" dirty="0"/>
              <a:t>서점</a:t>
            </a:r>
            <a:r>
              <a:rPr lang="en-US" altLang="ko-KR" sz="1400" dirty="0"/>
              <a:t>:1-5-3)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A3F8E4-071A-A5B2-3E6C-99EF2C22D6F5}"/>
              </a:ext>
            </a:extLst>
          </p:cNvPr>
          <p:cNvSpPr txBox="1"/>
          <p:nvPr/>
        </p:nvSpPr>
        <p:spPr>
          <a:xfrm>
            <a:off x="617838" y="33970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변경  페이지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3068CF-E777-4E44-FC71-CAFA2E765DC5}"/>
              </a:ext>
            </a:extLst>
          </p:cNvPr>
          <p:cNvSpPr/>
          <p:nvPr/>
        </p:nvSpPr>
        <p:spPr>
          <a:xfrm>
            <a:off x="2561968" y="227645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7A192F0-62E2-0723-8060-42B4F0A6415F}"/>
              </a:ext>
            </a:extLst>
          </p:cNvPr>
          <p:cNvSpPr/>
          <p:nvPr/>
        </p:nvSpPr>
        <p:spPr>
          <a:xfrm>
            <a:off x="2561968" y="265950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２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E93AA25-89E6-3C5F-6995-477689A4A0DC}"/>
              </a:ext>
            </a:extLst>
          </p:cNvPr>
          <p:cNvSpPr/>
          <p:nvPr/>
        </p:nvSpPr>
        <p:spPr>
          <a:xfrm>
            <a:off x="3012990" y="300732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３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865A54-4E86-1171-CDCC-8C522A307132}"/>
              </a:ext>
            </a:extLst>
          </p:cNvPr>
          <p:cNvSpPr/>
          <p:nvPr/>
        </p:nvSpPr>
        <p:spPr>
          <a:xfrm>
            <a:off x="2694400" y="2009236"/>
            <a:ext cx="183949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1425184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BCA400-4D5A-C111-5232-17AD28883A60}"/>
              </a:ext>
            </a:extLst>
          </p:cNvPr>
          <p:cNvSpPr txBox="1"/>
          <p:nvPr/>
        </p:nvSpPr>
        <p:spPr>
          <a:xfrm>
            <a:off x="7079205" y="1586713"/>
            <a:ext cx="430015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학생으로 이동</a:t>
            </a:r>
            <a:r>
              <a:rPr lang="en-US" altLang="ko-KR" sz="1400" dirty="0"/>
              <a:t>(1-4-1)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로그아웃 클릭 시 메인 페이지로 이동</a:t>
            </a:r>
            <a:r>
              <a:rPr lang="en-US" altLang="ko-KR" sz="1400" dirty="0"/>
              <a:t>(1)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수강 신청한 강의의 교재 리스트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체크박스 체크로 구매할 교재 선택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수령 날짜 설정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결제 클릭 시 카카오 페이를 통한 결제 후</a:t>
            </a:r>
            <a:endParaRPr lang="en-US" altLang="ko-KR" sz="1400" dirty="0"/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구매 완료 페이지로 이동</a:t>
            </a:r>
            <a:r>
              <a:rPr lang="en-US" altLang="ko-KR" sz="1400" dirty="0"/>
              <a:t>(2-1-1)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F983A5-6A97-C553-B7B8-D0DD177B5C64}"/>
              </a:ext>
            </a:extLst>
          </p:cNvPr>
          <p:cNvSpPr/>
          <p:nvPr/>
        </p:nvSpPr>
        <p:spPr>
          <a:xfrm>
            <a:off x="442153" y="1523567"/>
            <a:ext cx="6293383" cy="3881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870A56-BEB1-738C-011F-49AC0DF0C3D5}"/>
              </a:ext>
            </a:extLst>
          </p:cNvPr>
          <p:cNvSpPr/>
          <p:nvPr/>
        </p:nvSpPr>
        <p:spPr>
          <a:xfrm>
            <a:off x="403201" y="1307338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F856AC-72F0-2749-31AA-362A74255E16}"/>
              </a:ext>
            </a:extLst>
          </p:cNvPr>
          <p:cNvSpPr/>
          <p:nvPr/>
        </p:nvSpPr>
        <p:spPr>
          <a:xfrm>
            <a:off x="1381635" y="1855471"/>
            <a:ext cx="175345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4B6D3B-BA20-6277-9D57-B1C58FBCBB35}"/>
              </a:ext>
            </a:extLst>
          </p:cNvPr>
          <p:cNvSpPr/>
          <p:nvPr/>
        </p:nvSpPr>
        <p:spPr>
          <a:xfrm>
            <a:off x="3436354" y="1863737"/>
            <a:ext cx="182171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구매내역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734F1D-5511-2D47-BFB5-3BE5A3602BA1}"/>
              </a:ext>
            </a:extLst>
          </p:cNvPr>
          <p:cNvSpPr txBox="1"/>
          <p:nvPr/>
        </p:nvSpPr>
        <p:spPr>
          <a:xfrm>
            <a:off x="442153" y="650728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교재구매</a:t>
            </a:r>
            <a:r>
              <a:rPr lang="en-US" altLang="ko-KR" dirty="0"/>
              <a:t>-</a:t>
            </a:r>
            <a:r>
              <a:rPr lang="ko-KR" altLang="en-US" dirty="0"/>
              <a:t>학생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517200-C1DD-E605-1004-CC2AD7CEB7DE}"/>
              </a:ext>
            </a:extLst>
          </p:cNvPr>
          <p:cNvSpPr/>
          <p:nvPr/>
        </p:nvSpPr>
        <p:spPr>
          <a:xfrm>
            <a:off x="1381635" y="2291084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수강신청한 강의 교재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ABA557-D960-1B11-5781-EC6DF557081F}"/>
              </a:ext>
            </a:extLst>
          </p:cNvPr>
          <p:cNvSpPr/>
          <p:nvPr/>
        </p:nvSpPr>
        <p:spPr>
          <a:xfrm>
            <a:off x="1393914" y="2660243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수강신청한 강의 교재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7BF7FF-3D6B-7C1C-68BC-142A0A738BFF}"/>
              </a:ext>
            </a:extLst>
          </p:cNvPr>
          <p:cNvSpPr/>
          <p:nvPr/>
        </p:nvSpPr>
        <p:spPr>
          <a:xfrm>
            <a:off x="1393914" y="3030057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수강신청한 강의 교재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6C27D5-C4F9-6B71-580A-6AC4E6480CAC}"/>
              </a:ext>
            </a:extLst>
          </p:cNvPr>
          <p:cNvSpPr/>
          <p:nvPr/>
        </p:nvSpPr>
        <p:spPr>
          <a:xfrm>
            <a:off x="1393914" y="3425842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수강신청한 강의 교재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453BE-B161-0B42-E589-2C78C9B35307}"/>
              </a:ext>
            </a:extLst>
          </p:cNvPr>
          <p:cNvSpPr/>
          <p:nvPr/>
        </p:nvSpPr>
        <p:spPr>
          <a:xfrm>
            <a:off x="1393914" y="3821627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수강신청한 강의 교재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15BE2B-8D20-88B9-1A72-0FAA21E25DD0}"/>
              </a:ext>
            </a:extLst>
          </p:cNvPr>
          <p:cNvSpPr/>
          <p:nvPr/>
        </p:nvSpPr>
        <p:spPr>
          <a:xfrm>
            <a:off x="1393914" y="4217412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수강신청한 강의 교재 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E8169F-65C6-09B5-055F-2E8EBD25E4FD}"/>
              </a:ext>
            </a:extLst>
          </p:cNvPr>
          <p:cNvSpPr/>
          <p:nvPr/>
        </p:nvSpPr>
        <p:spPr>
          <a:xfrm>
            <a:off x="1393913" y="4614685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수강신청한 강의 교재 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A1F45B-5CE9-79F2-D822-95F2E32171D7}"/>
              </a:ext>
            </a:extLst>
          </p:cNvPr>
          <p:cNvSpPr/>
          <p:nvPr/>
        </p:nvSpPr>
        <p:spPr>
          <a:xfrm>
            <a:off x="4937766" y="2291084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A15825-24D4-D5C1-BB78-00201A2A7608}"/>
              </a:ext>
            </a:extLst>
          </p:cNvPr>
          <p:cNvSpPr/>
          <p:nvPr/>
        </p:nvSpPr>
        <p:spPr>
          <a:xfrm>
            <a:off x="4937766" y="3030057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493E5F-3173-51F2-56EB-670EEB503947}"/>
              </a:ext>
            </a:extLst>
          </p:cNvPr>
          <p:cNvSpPr/>
          <p:nvPr/>
        </p:nvSpPr>
        <p:spPr>
          <a:xfrm>
            <a:off x="4937766" y="2660243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DB2C76-7655-309E-F986-BDAA8B532844}"/>
              </a:ext>
            </a:extLst>
          </p:cNvPr>
          <p:cNvSpPr/>
          <p:nvPr/>
        </p:nvSpPr>
        <p:spPr>
          <a:xfrm>
            <a:off x="4937766" y="3425842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9503D2-8B1B-E8B0-0F58-ABEA365D7072}"/>
              </a:ext>
            </a:extLst>
          </p:cNvPr>
          <p:cNvSpPr/>
          <p:nvPr/>
        </p:nvSpPr>
        <p:spPr>
          <a:xfrm>
            <a:off x="4937766" y="3821627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7C27A4-AC6F-CC7E-94D9-4C60977295F2}"/>
              </a:ext>
            </a:extLst>
          </p:cNvPr>
          <p:cNvSpPr/>
          <p:nvPr/>
        </p:nvSpPr>
        <p:spPr>
          <a:xfrm>
            <a:off x="4937766" y="4217412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B8EF27-C16B-D784-7038-93E6BA48AE49}"/>
              </a:ext>
            </a:extLst>
          </p:cNvPr>
          <p:cNvSpPr/>
          <p:nvPr/>
        </p:nvSpPr>
        <p:spPr>
          <a:xfrm>
            <a:off x="4937766" y="4614685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4764E91-58E3-3F10-5E97-0DD1A155BF2A}"/>
              </a:ext>
            </a:extLst>
          </p:cNvPr>
          <p:cNvSpPr/>
          <p:nvPr/>
        </p:nvSpPr>
        <p:spPr>
          <a:xfrm>
            <a:off x="1288330" y="215296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6286612-5AFF-145A-C419-D0EEF8117B44}"/>
              </a:ext>
            </a:extLst>
          </p:cNvPr>
          <p:cNvSpPr/>
          <p:nvPr/>
        </p:nvSpPr>
        <p:spPr>
          <a:xfrm>
            <a:off x="4827270" y="217474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4F63AA-B604-3894-B588-6B6E13277272}"/>
              </a:ext>
            </a:extLst>
          </p:cNvPr>
          <p:cNvSpPr/>
          <p:nvPr/>
        </p:nvSpPr>
        <p:spPr>
          <a:xfrm>
            <a:off x="4190456" y="5082076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결제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8E48622-5B18-2720-CD76-32858E3C90D4}"/>
              </a:ext>
            </a:extLst>
          </p:cNvPr>
          <p:cNvSpPr/>
          <p:nvPr/>
        </p:nvSpPr>
        <p:spPr>
          <a:xfrm>
            <a:off x="4292186" y="1586713"/>
            <a:ext cx="965886" cy="167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5E4D0A-1672-BDB7-890F-52FCE45CD9F4}"/>
              </a:ext>
            </a:extLst>
          </p:cNvPr>
          <p:cNvSpPr/>
          <p:nvPr/>
        </p:nvSpPr>
        <p:spPr>
          <a:xfrm>
            <a:off x="421300" y="1572838"/>
            <a:ext cx="1655805" cy="1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402DB-8A46-379D-1B1A-56B024AC207C}"/>
              </a:ext>
            </a:extLst>
          </p:cNvPr>
          <p:cNvSpPr/>
          <p:nvPr/>
        </p:nvSpPr>
        <p:spPr>
          <a:xfrm>
            <a:off x="1381635" y="5102743"/>
            <a:ext cx="213265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설정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EA1105D-35D7-6F06-8D36-D7B8662396AF}"/>
              </a:ext>
            </a:extLst>
          </p:cNvPr>
          <p:cNvSpPr/>
          <p:nvPr/>
        </p:nvSpPr>
        <p:spPr>
          <a:xfrm>
            <a:off x="309721" y="145699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31FC975-977C-D739-440C-AD2ED6503C4F}"/>
              </a:ext>
            </a:extLst>
          </p:cNvPr>
          <p:cNvSpPr/>
          <p:nvPr/>
        </p:nvSpPr>
        <p:spPr>
          <a:xfrm>
            <a:off x="4152413" y="146227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B21CCAB-8CAE-EF9A-2130-C7C494721264}"/>
              </a:ext>
            </a:extLst>
          </p:cNvPr>
          <p:cNvSpPr/>
          <p:nvPr/>
        </p:nvSpPr>
        <p:spPr>
          <a:xfrm>
            <a:off x="1263626" y="496043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72FCB7A-F8C6-D9CD-D3E1-FB8E9CADE56C}"/>
              </a:ext>
            </a:extLst>
          </p:cNvPr>
          <p:cNvSpPr/>
          <p:nvPr/>
        </p:nvSpPr>
        <p:spPr>
          <a:xfrm>
            <a:off x="4043163" y="498206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5453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BCA400-4D5A-C111-5232-17AD28883A60}"/>
              </a:ext>
            </a:extLst>
          </p:cNvPr>
          <p:cNvSpPr txBox="1"/>
          <p:nvPr/>
        </p:nvSpPr>
        <p:spPr>
          <a:xfrm>
            <a:off x="7891849" y="1562025"/>
            <a:ext cx="43001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학생정보 와 구매 권수 가격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돌아가기 버튼 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학생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 으로 이동</a:t>
            </a:r>
            <a:r>
              <a:rPr lang="en-US" altLang="ko-KR" sz="1400" dirty="0"/>
              <a:t>(1-4-1)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F983A5-6A97-C553-B7B8-D0DD177B5C64}"/>
              </a:ext>
            </a:extLst>
          </p:cNvPr>
          <p:cNvSpPr/>
          <p:nvPr/>
        </p:nvSpPr>
        <p:spPr>
          <a:xfrm>
            <a:off x="433811" y="1572838"/>
            <a:ext cx="7191632" cy="3957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870A56-BEB1-738C-011F-49AC0DF0C3D5}"/>
              </a:ext>
            </a:extLst>
          </p:cNvPr>
          <p:cNvSpPr/>
          <p:nvPr/>
        </p:nvSpPr>
        <p:spPr>
          <a:xfrm>
            <a:off x="421145" y="1562025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2-1-1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F856AC-72F0-2749-31AA-362A74255E16}"/>
              </a:ext>
            </a:extLst>
          </p:cNvPr>
          <p:cNvSpPr/>
          <p:nvPr/>
        </p:nvSpPr>
        <p:spPr>
          <a:xfrm>
            <a:off x="1381635" y="1855471"/>
            <a:ext cx="194223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4B6D3B-BA20-6277-9D57-B1C58FBCBB35}"/>
              </a:ext>
            </a:extLst>
          </p:cNvPr>
          <p:cNvSpPr/>
          <p:nvPr/>
        </p:nvSpPr>
        <p:spPr>
          <a:xfrm>
            <a:off x="4499616" y="1839059"/>
            <a:ext cx="213265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내 구매내역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734F1D-5511-2D47-BFB5-3BE5A3602BA1}"/>
              </a:ext>
            </a:extLst>
          </p:cNvPr>
          <p:cNvSpPr txBox="1"/>
          <p:nvPr/>
        </p:nvSpPr>
        <p:spPr>
          <a:xfrm>
            <a:off x="442153" y="650728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구매완료 </a:t>
            </a:r>
            <a:r>
              <a:rPr lang="en-US" altLang="ko-KR" dirty="0"/>
              <a:t>- </a:t>
            </a:r>
            <a:r>
              <a:rPr lang="ko-KR" altLang="en-US" dirty="0"/>
              <a:t>학생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4F63AA-B604-3894-B588-6B6E13277272}"/>
              </a:ext>
            </a:extLst>
          </p:cNvPr>
          <p:cNvSpPr/>
          <p:nvPr/>
        </p:nvSpPr>
        <p:spPr>
          <a:xfrm>
            <a:off x="5388429" y="3684574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돌아가기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DD46042-316D-DB75-4F2D-FD3392DE40D5}"/>
              </a:ext>
            </a:extLst>
          </p:cNvPr>
          <p:cNvSpPr/>
          <p:nvPr/>
        </p:nvSpPr>
        <p:spPr>
          <a:xfrm>
            <a:off x="1381634" y="2551438"/>
            <a:ext cx="194223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 번호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521D3B-F34E-9013-FBC2-8051394FECF0}"/>
              </a:ext>
            </a:extLst>
          </p:cNvPr>
          <p:cNvSpPr/>
          <p:nvPr/>
        </p:nvSpPr>
        <p:spPr>
          <a:xfrm>
            <a:off x="3396344" y="2551438"/>
            <a:ext cx="1582002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24362DF-6895-C32E-9290-3D0661083404}"/>
              </a:ext>
            </a:extLst>
          </p:cNvPr>
          <p:cNvSpPr/>
          <p:nvPr/>
        </p:nvSpPr>
        <p:spPr>
          <a:xfrm>
            <a:off x="1381635" y="2947020"/>
            <a:ext cx="194223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 권수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B8F4B8D-6B4D-EDA1-5562-C8D7BE768AAE}"/>
              </a:ext>
            </a:extLst>
          </p:cNvPr>
          <p:cNvSpPr/>
          <p:nvPr/>
        </p:nvSpPr>
        <p:spPr>
          <a:xfrm>
            <a:off x="3409099" y="2947020"/>
            <a:ext cx="1582002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가격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22AB0F4-284B-1A26-C632-C11EA0704F80}"/>
              </a:ext>
            </a:extLst>
          </p:cNvPr>
          <p:cNvSpPr/>
          <p:nvPr/>
        </p:nvSpPr>
        <p:spPr>
          <a:xfrm>
            <a:off x="1249202" y="242453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9DB3079-A419-5619-BD12-8EDB440C187F}"/>
              </a:ext>
            </a:extLst>
          </p:cNvPr>
          <p:cNvSpPr/>
          <p:nvPr/>
        </p:nvSpPr>
        <p:spPr>
          <a:xfrm>
            <a:off x="5255997" y="354705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89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34ABE46-DEC4-4B6F-E9F5-7D046A913A37}"/>
              </a:ext>
            </a:extLst>
          </p:cNvPr>
          <p:cNvSpPr/>
          <p:nvPr/>
        </p:nvSpPr>
        <p:spPr>
          <a:xfrm>
            <a:off x="323948" y="948001"/>
            <a:ext cx="6794988" cy="4677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142A15-DB4F-B795-D9E9-181758428DD7}"/>
              </a:ext>
            </a:extLst>
          </p:cNvPr>
          <p:cNvSpPr/>
          <p:nvPr/>
        </p:nvSpPr>
        <p:spPr>
          <a:xfrm>
            <a:off x="323948" y="948001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5F867-58F0-1F87-46BC-4D67F0474567}"/>
              </a:ext>
            </a:extLst>
          </p:cNvPr>
          <p:cNvSpPr txBox="1"/>
          <p:nvPr/>
        </p:nvSpPr>
        <p:spPr>
          <a:xfrm>
            <a:off x="7430257" y="279974"/>
            <a:ext cx="464847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 페이지</a:t>
            </a: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로그인 버튼 클릭 시 메인 페이지로 이동</a:t>
            </a:r>
            <a:endParaRPr lang="en-US" altLang="ko-KR" sz="1400" dirty="0"/>
          </a:p>
          <a:p>
            <a:r>
              <a:rPr lang="en-US" altLang="ko-KR" sz="1400" dirty="0"/>
              <a:t>     (</a:t>
            </a:r>
            <a:r>
              <a:rPr lang="ko-KR" altLang="en-US" sz="1400" dirty="0"/>
              <a:t>학생</a:t>
            </a:r>
            <a:r>
              <a:rPr lang="en-US" altLang="ko-KR" sz="1400" dirty="0"/>
              <a:t>:1-4-1, </a:t>
            </a:r>
            <a:r>
              <a:rPr lang="ko-KR" altLang="en-US" sz="1400" dirty="0"/>
              <a:t>서점</a:t>
            </a:r>
            <a:r>
              <a:rPr lang="en-US" altLang="ko-KR" sz="1400" dirty="0"/>
              <a:t>-1-4-2)</a:t>
            </a:r>
          </a:p>
          <a:p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2.   </a:t>
            </a:r>
            <a:r>
              <a:rPr lang="ko-KR" altLang="en-US" sz="1400" dirty="0"/>
              <a:t>회원가입 버튼 클릭 시 회원가입페이지로 이동</a:t>
            </a:r>
            <a:endParaRPr lang="en-US" altLang="ko-KR" sz="1400" dirty="0"/>
          </a:p>
          <a:p>
            <a:r>
              <a:rPr lang="en-US" altLang="ko-KR" sz="1400" dirty="0"/>
              <a:t>     (</a:t>
            </a:r>
            <a:r>
              <a:rPr lang="ko-KR" altLang="en-US" sz="1400" dirty="0"/>
              <a:t> 학생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1-2, </a:t>
            </a:r>
            <a:r>
              <a:rPr lang="ko-KR" altLang="en-US" sz="1400" dirty="0"/>
              <a:t>서점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1-3)</a:t>
            </a:r>
          </a:p>
          <a:p>
            <a:endParaRPr lang="en-US" altLang="ko-KR" sz="1400" dirty="0"/>
          </a:p>
          <a:p>
            <a:pPr marL="342900" indent="-342900">
              <a:buAutoNum type="arabicPeriod" startAt="3"/>
            </a:pPr>
            <a:r>
              <a:rPr lang="ko-KR" altLang="en-US" sz="1400" dirty="0"/>
              <a:t>아이디 찾기 버튼 클릭 시 아이디 찾기 페이지로 </a:t>
            </a:r>
            <a:endParaRPr lang="en-US" altLang="ko-KR" sz="1400" dirty="0"/>
          </a:p>
          <a:p>
            <a:r>
              <a:rPr lang="ko-KR" altLang="en-US" sz="1400" dirty="0"/>
              <a:t>     이동</a:t>
            </a:r>
            <a:r>
              <a:rPr lang="en-US" altLang="ko-KR" sz="1400" dirty="0"/>
              <a:t>( 1-1-1)</a:t>
            </a:r>
          </a:p>
          <a:p>
            <a:endParaRPr lang="en-US" altLang="ko-KR" sz="1400" dirty="0"/>
          </a:p>
          <a:p>
            <a:pPr marL="342900" indent="-342900">
              <a:buAutoNum type="arabicPeriod" startAt="4"/>
            </a:pPr>
            <a:r>
              <a:rPr lang="ko-KR" altLang="en-US" sz="1400" dirty="0"/>
              <a:t>비밀번호 찾기 버튼 클릭 시 비밀번호 찾기 페이지               </a:t>
            </a:r>
            <a:r>
              <a:rPr lang="en-US" altLang="ko-KR" sz="1400" dirty="0"/>
              <a:t>  </a:t>
            </a:r>
            <a:r>
              <a:rPr lang="ko-KR" altLang="en-US" sz="1400" dirty="0"/>
              <a:t>로 이동</a:t>
            </a:r>
            <a:r>
              <a:rPr lang="en-US" altLang="ko-KR" sz="1400" dirty="0"/>
              <a:t>(1-1-3)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A4FAD0-B885-855A-1505-A42616E55B4F}"/>
              </a:ext>
            </a:extLst>
          </p:cNvPr>
          <p:cNvSpPr txBox="1"/>
          <p:nvPr/>
        </p:nvSpPr>
        <p:spPr>
          <a:xfrm>
            <a:off x="329506" y="306012"/>
            <a:ext cx="397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페이지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73E24D9-AB43-3842-DA63-48C54DE15AD3}"/>
              </a:ext>
            </a:extLst>
          </p:cNvPr>
          <p:cNvGrpSpPr/>
          <p:nvPr/>
        </p:nvGrpSpPr>
        <p:grpSpPr>
          <a:xfrm>
            <a:off x="2137830" y="2509980"/>
            <a:ext cx="2963037" cy="1093574"/>
            <a:chOff x="2904867" y="2062033"/>
            <a:chExt cx="2963037" cy="109357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C610CBC-E01B-6838-7D01-B5101BDE8987}"/>
                </a:ext>
              </a:extLst>
            </p:cNvPr>
            <p:cNvSpPr/>
            <p:nvPr/>
          </p:nvSpPr>
          <p:spPr>
            <a:xfrm>
              <a:off x="3001662" y="2177879"/>
              <a:ext cx="1711411" cy="2409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아이디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입력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F1EF0E9-4FFB-9320-6728-09AA8A8819D7}"/>
                </a:ext>
              </a:extLst>
            </p:cNvPr>
            <p:cNvSpPr/>
            <p:nvPr/>
          </p:nvSpPr>
          <p:spPr>
            <a:xfrm>
              <a:off x="3004750" y="2514602"/>
              <a:ext cx="1711411" cy="2409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비밀번호 입력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E9C2DC9-49FD-A664-23CB-1306D05A2521}"/>
                </a:ext>
              </a:extLst>
            </p:cNvPr>
            <p:cNvSpPr/>
            <p:nvPr/>
          </p:nvSpPr>
          <p:spPr>
            <a:xfrm>
              <a:off x="4781036" y="2177878"/>
              <a:ext cx="586946" cy="5776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로그인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20C6BD0-B0A4-4303-F16F-B72705583A03}"/>
                </a:ext>
              </a:extLst>
            </p:cNvPr>
            <p:cNvSpPr/>
            <p:nvPr/>
          </p:nvSpPr>
          <p:spPr>
            <a:xfrm>
              <a:off x="3795583" y="2914651"/>
              <a:ext cx="917490" cy="2409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아이디 찾기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BE9B04B-1B4A-A5B7-3671-EB1E15DB4F67}"/>
                </a:ext>
              </a:extLst>
            </p:cNvPr>
            <p:cNvSpPr/>
            <p:nvPr/>
          </p:nvSpPr>
          <p:spPr>
            <a:xfrm>
              <a:off x="3001662" y="2914651"/>
              <a:ext cx="719780" cy="2409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3AB0FC3-C344-4D57-991D-BD328A88C8DB}"/>
                </a:ext>
              </a:extLst>
            </p:cNvPr>
            <p:cNvSpPr/>
            <p:nvPr/>
          </p:nvSpPr>
          <p:spPr>
            <a:xfrm>
              <a:off x="4713073" y="2062033"/>
              <a:ext cx="264864" cy="23169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1</a:t>
              </a:r>
              <a:endPara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03A0CDF-7303-53E6-30AE-E74A53FC327F}"/>
                </a:ext>
              </a:extLst>
            </p:cNvPr>
            <p:cNvSpPr/>
            <p:nvPr/>
          </p:nvSpPr>
          <p:spPr>
            <a:xfrm>
              <a:off x="2904867" y="2803439"/>
              <a:ext cx="264864" cy="23169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2</a:t>
              </a:r>
              <a:endPara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E758B7D-FDDE-ADA9-33E9-A6A34036CBA2}"/>
                </a:ext>
              </a:extLst>
            </p:cNvPr>
            <p:cNvSpPr/>
            <p:nvPr/>
          </p:nvSpPr>
          <p:spPr>
            <a:xfrm>
              <a:off x="3685805" y="2803439"/>
              <a:ext cx="264864" cy="23169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3</a:t>
              </a:r>
              <a:endPara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27B4C3B-194A-9FEA-7B37-24A198030749}"/>
                </a:ext>
              </a:extLst>
            </p:cNvPr>
            <p:cNvSpPr/>
            <p:nvPr/>
          </p:nvSpPr>
          <p:spPr>
            <a:xfrm>
              <a:off x="4823265" y="2914651"/>
              <a:ext cx="1044639" cy="2409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비밀번호 </a:t>
              </a:r>
              <a:r>
                <a:rPr lang="ko-KR" altLang="en-US" sz="1000" dirty="0">
                  <a:solidFill>
                    <a:schemeClr val="tx1"/>
                  </a:solidFill>
                </a:rPr>
                <a:t>찾기</a:t>
              </a: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F9670CD-CB7E-14C1-C5F3-5A16B4657889}"/>
                </a:ext>
              </a:extLst>
            </p:cNvPr>
            <p:cNvSpPr/>
            <p:nvPr/>
          </p:nvSpPr>
          <p:spPr>
            <a:xfrm>
              <a:off x="4700478" y="2803439"/>
              <a:ext cx="264864" cy="23169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4</a:t>
              </a:r>
              <a:endPara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632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BCA400-4D5A-C111-5232-17AD28883A60}"/>
              </a:ext>
            </a:extLst>
          </p:cNvPr>
          <p:cNvSpPr txBox="1"/>
          <p:nvPr/>
        </p:nvSpPr>
        <p:spPr>
          <a:xfrm>
            <a:off x="8058150" y="1585572"/>
            <a:ext cx="430015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학생으로 이동</a:t>
            </a:r>
            <a:r>
              <a:rPr lang="en-US" altLang="ko-KR" sz="1400" dirty="0"/>
              <a:t>(1-4-1)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로그아웃 클릭 시 메인 페이지로 이동</a:t>
            </a:r>
            <a:r>
              <a:rPr lang="en-US" altLang="ko-KR" sz="1400" dirty="0"/>
              <a:t>(1)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구매한 교재 정보 리스트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수령 예정 날짜 변경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수령 여부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수령 날짜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돌아가기</a:t>
            </a:r>
            <a:r>
              <a:rPr lang="en-US" altLang="ko-KR" sz="1400" dirty="0"/>
              <a:t> </a:t>
            </a:r>
            <a:r>
              <a:rPr lang="ko-KR" altLang="en-US" sz="1400" dirty="0"/>
              <a:t>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학생</a:t>
            </a:r>
            <a:endParaRPr lang="en-US" altLang="ko-KR" sz="1400" dirty="0"/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으로 이동</a:t>
            </a:r>
            <a:r>
              <a:rPr lang="en-US" altLang="ko-KR" sz="1400" dirty="0"/>
              <a:t>(1-4-1)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F983A5-6A97-C553-B7B8-D0DD177B5C64}"/>
              </a:ext>
            </a:extLst>
          </p:cNvPr>
          <p:cNvSpPr/>
          <p:nvPr/>
        </p:nvSpPr>
        <p:spPr>
          <a:xfrm>
            <a:off x="421300" y="1572838"/>
            <a:ext cx="6983707" cy="3957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870A56-BEB1-738C-011F-49AC0DF0C3D5}"/>
              </a:ext>
            </a:extLst>
          </p:cNvPr>
          <p:cNvSpPr/>
          <p:nvPr/>
        </p:nvSpPr>
        <p:spPr>
          <a:xfrm>
            <a:off x="442153" y="1327910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F856AC-72F0-2749-31AA-362A74255E16}"/>
              </a:ext>
            </a:extLst>
          </p:cNvPr>
          <p:cNvSpPr/>
          <p:nvPr/>
        </p:nvSpPr>
        <p:spPr>
          <a:xfrm>
            <a:off x="574585" y="1953763"/>
            <a:ext cx="194223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4B6D3B-BA20-6277-9D57-B1C58FBCBB35}"/>
              </a:ext>
            </a:extLst>
          </p:cNvPr>
          <p:cNvSpPr/>
          <p:nvPr/>
        </p:nvSpPr>
        <p:spPr>
          <a:xfrm>
            <a:off x="3692566" y="1937351"/>
            <a:ext cx="213265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구매내역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734F1D-5511-2D47-BFB5-3BE5A3602BA1}"/>
              </a:ext>
            </a:extLst>
          </p:cNvPr>
          <p:cNvSpPr txBox="1"/>
          <p:nvPr/>
        </p:nvSpPr>
        <p:spPr>
          <a:xfrm>
            <a:off x="442153" y="650728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구매내역 </a:t>
            </a:r>
            <a:r>
              <a:rPr lang="en-US" altLang="ko-KR" dirty="0"/>
              <a:t>- </a:t>
            </a:r>
            <a:r>
              <a:rPr lang="ko-KR" altLang="en-US" dirty="0"/>
              <a:t>학생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517200-C1DD-E605-1004-CC2AD7CEB7DE}"/>
              </a:ext>
            </a:extLst>
          </p:cNvPr>
          <p:cNvSpPr/>
          <p:nvPr/>
        </p:nvSpPr>
        <p:spPr>
          <a:xfrm>
            <a:off x="574586" y="2389376"/>
            <a:ext cx="283808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구매한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A1F45B-5CE9-79F2-D822-95F2E32171D7}"/>
              </a:ext>
            </a:extLst>
          </p:cNvPr>
          <p:cNvSpPr/>
          <p:nvPr/>
        </p:nvSpPr>
        <p:spPr>
          <a:xfrm>
            <a:off x="4806938" y="2389376"/>
            <a:ext cx="125217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미 수령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4764E91-58E3-3F10-5E97-0DD1A155BF2A}"/>
              </a:ext>
            </a:extLst>
          </p:cNvPr>
          <p:cNvSpPr/>
          <p:nvPr/>
        </p:nvSpPr>
        <p:spPr>
          <a:xfrm>
            <a:off x="481280" y="225125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4F63AA-B604-3894-B588-6B6E13277272}"/>
              </a:ext>
            </a:extLst>
          </p:cNvPr>
          <p:cNvSpPr/>
          <p:nvPr/>
        </p:nvSpPr>
        <p:spPr>
          <a:xfrm>
            <a:off x="6145565" y="4801242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돌아가기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04FEB1-20C5-C992-AD26-557DDB9561CD}"/>
              </a:ext>
            </a:extLst>
          </p:cNvPr>
          <p:cNvSpPr/>
          <p:nvPr/>
        </p:nvSpPr>
        <p:spPr>
          <a:xfrm>
            <a:off x="574585" y="2732177"/>
            <a:ext cx="283808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구매한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30BC26-E527-3171-6183-A79A86C9CB7C}"/>
              </a:ext>
            </a:extLst>
          </p:cNvPr>
          <p:cNvSpPr/>
          <p:nvPr/>
        </p:nvSpPr>
        <p:spPr>
          <a:xfrm>
            <a:off x="4806938" y="2732177"/>
            <a:ext cx="125217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미 수령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D674344-11BF-3029-9BB5-6F36F06656AE}"/>
              </a:ext>
            </a:extLst>
          </p:cNvPr>
          <p:cNvSpPr/>
          <p:nvPr/>
        </p:nvSpPr>
        <p:spPr>
          <a:xfrm>
            <a:off x="554911" y="3114616"/>
            <a:ext cx="285776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구매한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F3EB9DD-C064-F12F-74C9-BACA8A9CE49E}"/>
              </a:ext>
            </a:extLst>
          </p:cNvPr>
          <p:cNvSpPr/>
          <p:nvPr/>
        </p:nvSpPr>
        <p:spPr>
          <a:xfrm>
            <a:off x="4814517" y="3107622"/>
            <a:ext cx="125217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미 수령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F348ECF-20D2-608A-4AE9-5E7EFBD556A2}"/>
              </a:ext>
            </a:extLst>
          </p:cNvPr>
          <p:cNvSpPr/>
          <p:nvPr/>
        </p:nvSpPr>
        <p:spPr>
          <a:xfrm>
            <a:off x="554910" y="3478811"/>
            <a:ext cx="285776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구매한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B3C8F31-D68C-82EF-6B4C-E95026723FD2}"/>
              </a:ext>
            </a:extLst>
          </p:cNvPr>
          <p:cNvSpPr/>
          <p:nvPr/>
        </p:nvSpPr>
        <p:spPr>
          <a:xfrm>
            <a:off x="4814517" y="3489688"/>
            <a:ext cx="125217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미 수령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D5D1FE8-BA42-A76B-613D-64F4060CC1CF}"/>
              </a:ext>
            </a:extLst>
          </p:cNvPr>
          <p:cNvSpPr/>
          <p:nvPr/>
        </p:nvSpPr>
        <p:spPr>
          <a:xfrm>
            <a:off x="574585" y="3899397"/>
            <a:ext cx="285776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구매한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7EB48EB-2A72-E22D-0802-020859913183}"/>
              </a:ext>
            </a:extLst>
          </p:cNvPr>
          <p:cNvSpPr/>
          <p:nvPr/>
        </p:nvSpPr>
        <p:spPr>
          <a:xfrm>
            <a:off x="4806938" y="3899397"/>
            <a:ext cx="125217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미 수령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F7B8887-A813-CEC8-53CF-24EB892FA58E}"/>
              </a:ext>
            </a:extLst>
          </p:cNvPr>
          <p:cNvSpPr/>
          <p:nvPr/>
        </p:nvSpPr>
        <p:spPr>
          <a:xfrm>
            <a:off x="574585" y="4317842"/>
            <a:ext cx="283808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구매한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183AE36-B969-726D-B330-941F3CA7569C}"/>
              </a:ext>
            </a:extLst>
          </p:cNvPr>
          <p:cNvSpPr/>
          <p:nvPr/>
        </p:nvSpPr>
        <p:spPr>
          <a:xfrm>
            <a:off x="4814517" y="4327839"/>
            <a:ext cx="125217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미 수령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E15508B-4FEA-816C-B1AD-C30FA5F45EDF}"/>
              </a:ext>
            </a:extLst>
          </p:cNvPr>
          <p:cNvSpPr/>
          <p:nvPr/>
        </p:nvSpPr>
        <p:spPr>
          <a:xfrm>
            <a:off x="6046436" y="466587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60BC7A-B19C-7BAC-CEEF-36F0BA33F259}"/>
              </a:ext>
            </a:extLst>
          </p:cNvPr>
          <p:cNvSpPr/>
          <p:nvPr/>
        </p:nvSpPr>
        <p:spPr>
          <a:xfrm>
            <a:off x="421300" y="1572838"/>
            <a:ext cx="1655805" cy="1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A7C74E5-BEF4-22B0-28F5-1D54270E6DFF}"/>
              </a:ext>
            </a:extLst>
          </p:cNvPr>
          <p:cNvSpPr/>
          <p:nvPr/>
        </p:nvSpPr>
        <p:spPr>
          <a:xfrm>
            <a:off x="6387676" y="1624239"/>
            <a:ext cx="965886" cy="167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12ED8D1-B74A-1343-F315-A3D3B1FAF47E}"/>
              </a:ext>
            </a:extLst>
          </p:cNvPr>
          <p:cNvSpPr/>
          <p:nvPr/>
        </p:nvSpPr>
        <p:spPr>
          <a:xfrm>
            <a:off x="309721" y="142964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C63E93D-A302-376B-607C-EFB1625D83EB}"/>
              </a:ext>
            </a:extLst>
          </p:cNvPr>
          <p:cNvSpPr/>
          <p:nvPr/>
        </p:nvSpPr>
        <p:spPr>
          <a:xfrm>
            <a:off x="6255244" y="149015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CBA3CB-E0A8-CAAD-1958-39E05C2A43CE}"/>
              </a:ext>
            </a:extLst>
          </p:cNvPr>
          <p:cNvSpPr/>
          <p:nvPr/>
        </p:nvSpPr>
        <p:spPr>
          <a:xfrm>
            <a:off x="6149806" y="2397585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C23F73-FD88-A16F-749B-FD9A629101C6}"/>
              </a:ext>
            </a:extLst>
          </p:cNvPr>
          <p:cNvSpPr/>
          <p:nvPr/>
        </p:nvSpPr>
        <p:spPr>
          <a:xfrm>
            <a:off x="6147979" y="2747250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417EDF-A05A-286D-401D-D4BC2A1936DF}"/>
              </a:ext>
            </a:extLst>
          </p:cNvPr>
          <p:cNvSpPr/>
          <p:nvPr/>
        </p:nvSpPr>
        <p:spPr>
          <a:xfrm>
            <a:off x="6145566" y="3114616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01E38D-99DD-3471-1CEA-1224971000FF}"/>
              </a:ext>
            </a:extLst>
          </p:cNvPr>
          <p:cNvSpPr/>
          <p:nvPr/>
        </p:nvSpPr>
        <p:spPr>
          <a:xfrm>
            <a:off x="6162215" y="3478811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B43EE9-88D0-2E89-0B03-D1516477A332}"/>
              </a:ext>
            </a:extLst>
          </p:cNvPr>
          <p:cNvSpPr/>
          <p:nvPr/>
        </p:nvSpPr>
        <p:spPr>
          <a:xfrm>
            <a:off x="6158962" y="3899397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0C8048-F43A-F7F9-4E5F-11397F52D2EC}"/>
              </a:ext>
            </a:extLst>
          </p:cNvPr>
          <p:cNvSpPr/>
          <p:nvPr/>
        </p:nvSpPr>
        <p:spPr>
          <a:xfrm>
            <a:off x="6158962" y="4327839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7FE92E0-534C-EE2F-0B54-F2A134D4D396}"/>
              </a:ext>
            </a:extLst>
          </p:cNvPr>
          <p:cNvSpPr/>
          <p:nvPr/>
        </p:nvSpPr>
        <p:spPr>
          <a:xfrm>
            <a:off x="6026530" y="224562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9A08404-D41E-1244-A375-911938B02199}"/>
              </a:ext>
            </a:extLst>
          </p:cNvPr>
          <p:cNvSpPr/>
          <p:nvPr/>
        </p:nvSpPr>
        <p:spPr>
          <a:xfrm>
            <a:off x="3429650" y="2397585"/>
            <a:ext cx="1348409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수령예정 </a:t>
            </a:r>
            <a:r>
              <a:rPr lang="ko-KR" altLang="en-US" sz="14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C057780-5E17-71E2-9882-BECC94CBB9E8}"/>
              </a:ext>
            </a:extLst>
          </p:cNvPr>
          <p:cNvSpPr/>
          <p:nvPr/>
        </p:nvSpPr>
        <p:spPr>
          <a:xfrm>
            <a:off x="3427112" y="2739078"/>
            <a:ext cx="1348409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수령예정 </a:t>
            </a:r>
            <a:r>
              <a:rPr lang="ko-KR" altLang="en-US" sz="14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3FE7814-E65D-AD46-1098-2989748C989A}"/>
              </a:ext>
            </a:extLst>
          </p:cNvPr>
          <p:cNvSpPr/>
          <p:nvPr/>
        </p:nvSpPr>
        <p:spPr>
          <a:xfrm>
            <a:off x="3435638" y="3112540"/>
            <a:ext cx="1348409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수령예정 날짜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701FAD3-E670-82C0-FC1F-EDD30F49C707}"/>
              </a:ext>
            </a:extLst>
          </p:cNvPr>
          <p:cNvSpPr/>
          <p:nvPr/>
        </p:nvSpPr>
        <p:spPr>
          <a:xfrm>
            <a:off x="3456695" y="3478811"/>
            <a:ext cx="1348409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수령예정 </a:t>
            </a:r>
            <a:r>
              <a:rPr lang="ko-KR" altLang="en-US" sz="14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ADDCEC-8754-E5D4-0680-CC870B316583}"/>
              </a:ext>
            </a:extLst>
          </p:cNvPr>
          <p:cNvSpPr/>
          <p:nvPr/>
        </p:nvSpPr>
        <p:spPr>
          <a:xfrm>
            <a:off x="3448415" y="3902602"/>
            <a:ext cx="1348409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수령예정 </a:t>
            </a:r>
            <a:r>
              <a:rPr lang="ko-KR" altLang="en-US" sz="14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DC50F46-D045-F432-B72B-30705BFF33B0}"/>
              </a:ext>
            </a:extLst>
          </p:cNvPr>
          <p:cNvSpPr/>
          <p:nvPr/>
        </p:nvSpPr>
        <p:spPr>
          <a:xfrm>
            <a:off x="3419973" y="4317842"/>
            <a:ext cx="1348409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수령예정 </a:t>
            </a:r>
            <a:r>
              <a:rPr lang="ko-KR" altLang="en-US" sz="1400" dirty="0">
                <a:solidFill>
                  <a:schemeClr val="tx1"/>
                </a:solidFill>
              </a:rPr>
              <a:t>날짜</a:t>
            </a: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B81F9AB3-178E-DAE9-D376-84929D6A5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081177"/>
              </p:ext>
            </p:extLst>
          </p:nvPr>
        </p:nvGraphicFramePr>
        <p:xfrm>
          <a:off x="3724847" y="2513430"/>
          <a:ext cx="632236" cy="66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236">
                  <a:extLst>
                    <a:ext uri="{9D8B030D-6E8A-4147-A177-3AD203B41FA5}">
                      <a16:colId xmlns:a16="http://schemas.microsoft.com/office/drawing/2014/main" val="2861755"/>
                    </a:ext>
                  </a:extLst>
                </a:gridCol>
              </a:tblGrid>
              <a:tr h="332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수령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910830"/>
                  </a:ext>
                </a:extLst>
              </a:tr>
              <a:tr h="332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미 수령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890873"/>
                  </a:ext>
                </a:extLst>
              </a:tr>
            </a:tbl>
          </a:graphicData>
        </a:graphic>
      </p:graphicFrame>
      <p:sp>
        <p:nvSpPr>
          <p:cNvPr id="48" name="타원 47">
            <a:extLst>
              <a:ext uri="{FF2B5EF4-FFF2-40B4-BE49-F238E27FC236}">
                <a16:creationId xmlns:a16="http://schemas.microsoft.com/office/drawing/2014/main" id="{0F51B1E3-D8FD-697B-1094-12272B9F3379}"/>
              </a:ext>
            </a:extLst>
          </p:cNvPr>
          <p:cNvSpPr/>
          <p:nvPr/>
        </p:nvSpPr>
        <p:spPr>
          <a:xfrm>
            <a:off x="3646763" y="243113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8DC9CEA-494E-F341-43F8-7FF9CC78B469}"/>
              </a:ext>
            </a:extLst>
          </p:cNvPr>
          <p:cNvSpPr/>
          <p:nvPr/>
        </p:nvSpPr>
        <p:spPr>
          <a:xfrm>
            <a:off x="4690973" y="222618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7450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6E4B5A-F204-01A5-3F08-58E8F81840F6}"/>
              </a:ext>
            </a:extLst>
          </p:cNvPr>
          <p:cNvSpPr/>
          <p:nvPr/>
        </p:nvSpPr>
        <p:spPr>
          <a:xfrm>
            <a:off x="424249" y="1501344"/>
            <a:ext cx="5542005" cy="4848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E6177-79DA-3919-74FF-2A304B678BAF}"/>
              </a:ext>
            </a:extLst>
          </p:cNvPr>
          <p:cNvSpPr/>
          <p:nvPr/>
        </p:nvSpPr>
        <p:spPr>
          <a:xfrm>
            <a:off x="424249" y="12579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53459-EB99-E6AB-FF03-602841280284}"/>
              </a:ext>
            </a:extLst>
          </p:cNvPr>
          <p:cNvSpPr txBox="1"/>
          <p:nvPr/>
        </p:nvSpPr>
        <p:spPr>
          <a:xfrm>
            <a:off x="6808573" y="1430293"/>
            <a:ext cx="4245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1. </a:t>
            </a:r>
            <a:r>
              <a:rPr lang="ko-KR" altLang="en-US" sz="1400" dirty="0"/>
              <a:t>로고 클릭 시 메인 페이지로 이동</a:t>
            </a:r>
            <a:r>
              <a:rPr lang="en-US" altLang="ko-KR" sz="1400" dirty="0"/>
              <a:t>(1-4-2)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2. </a:t>
            </a:r>
            <a:r>
              <a:rPr lang="ko-KR" altLang="en-US" sz="1400" dirty="0"/>
              <a:t>로그아웃 클릭 시 로그아웃 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강의 교재 정보 리스트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4.  </a:t>
            </a:r>
            <a:r>
              <a:rPr lang="ko-KR" altLang="en-US" sz="1400" dirty="0" err="1"/>
              <a:t>페이징</a:t>
            </a:r>
            <a:r>
              <a:rPr lang="ko-KR" altLang="en-US" sz="1400" dirty="0"/>
              <a:t> 기능으로 한 페이지에 모두 출력하지    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못한 정보 출력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BF78-198C-0F44-209D-662190B0DE6B}"/>
              </a:ext>
            </a:extLst>
          </p:cNvPr>
          <p:cNvSpPr txBox="1"/>
          <p:nvPr/>
        </p:nvSpPr>
        <p:spPr>
          <a:xfrm>
            <a:off x="356505" y="507768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전체 교재 조회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0B87FF-8F8C-1BF7-E709-C059DF07E1C2}"/>
              </a:ext>
            </a:extLst>
          </p:cNvPr>
          <p:cNvSpPr/>
          <p:nvPr/>
        </p:nvSpPr>
        <p:spPr>
          <a:xfrm>
            <a:off x="4993489" y="1498474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918A14-5391-B947-0D00-309E72A768A8}"/>
              </a:ext>
            </a:extLst>
          </p:cNvPr>
          <p:cNvSpPr/>
          <p:nvPr/>
        </p:nvSpPr>
        <p:spPr>
          <a:xfrm>
            <a:off x="4902321" y="139940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2154A9-51FF-86AD-BC3C-5C823CC052E6}"/>
              </a:ext>
            </a:extLst>
          </p:cNvPr>
          <p:cNvSpPr/>
          <p:nvPr/>
        </p:nvSpPr>
        <p:spPr>
          <a:xfrm>
            <a:off x="435650" y="1515245"/>
            <a:ext cx="935621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A65B60-1F7D-DE55-53DF-BAC75C092B3B}"/>
              </a:ext>
            </a:extLst>
          </p:cNvPr>
          <p:cNvSpPr/>
          <p:nvPr/>
        </p:nvSpPr>
        <p:spPr>
          <a:xfrm>
            <a:off x="356505" y="134895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4465D-9D06-DE3A-3185-0CD605FFE36D}"/>
              </a:ext>
            </a:extLst>
          </p:cNvPr>
          <p:cNvSpPr/>
          <p:nvPr/>
        </p:nvSpPr>
        <p:spPr>
          <a:xfrm>
            <a:off x="651778" y="2033504"/>
            <a:ext cx="1506524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교재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AC369E-5B2A-FA71-8BFE-B6342D816769}"/>
              </a:ext>
            </a:extLst>
          </p:cNvPr>
          <p:cNvSpPr/>
          <p:nvPr/>
        </p:nvSpPr>
        <p:spPr>
          <a:xfrm>
            <a:off x="2228919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922E0A-DD4F-4E75-90C8-A5BC4427C93A}"/>
              </a:ext>
            </a:extLst>
          </p:cNvPr>
          <p:cNvSpPr/>
          <p:nvPr/>
        </p:nvSpPr>
        <p:spPr>
          <a:xfrm>
            <a:off x="3726463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E92E0-86CA-6DE1-4304-62BF99D9A7C3}"/>
              </a:ext>
            </a:extLst>
          </p:cNvPr>
          <p:cNvSpPr/>
          <p:nvPr/>
        </p:nvSpPr>
        <p:spPr>
          <a:xfrm>
            <a:off x="5251295" y="2043681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통계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93D0701-A186-CA41-F84D-AA8758492E65}"/>
              </a:ext>
            </a:extLst>
          </p:cNvPr>
          <p:cNvSpPr/>
          <p:nvPr/>
        </p:nvSpPr>
        <p:spPr>
          <a:xfrm>
            <a:off x="1409297" y="2536006"/>
            <a:ext cx="344563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교재 조회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52833C-8FA9-567F-BC72-4480183B6CBC}"/>
              </a:ext>
            </a:extLst>
          </p:cNvPr>
          <p:cNvSpPr/>
          <p:nvPr/>
        </p:nvSpPr>
        <p:spPr>
          <a:xfrm>
            <a:off x="1409297" y="2941926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789867D-F860-D72B-6966-B47235DD70EF}"/>
              </a:ext>
            </a:extLst>
          </p:cNvPr>
          <p:cNvSpPr/>
          <p:nvPr/>
        </p:nvSpPr>
        <p:spPr>
          <a:xfrm>
            <a:off x="1421576" y="3311085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D26C-88DA-407B-1063-2FBBA3064092}"/>
              </a:ext>
            </a:extLst>
          </p:cNvPr>
          <p:cNvSpPr/>
          <p:nvPr/>
        </p:nvSpPr>
        <p:spPr>
          <a:xfrm>
            <a:off x="1421576" y="3680899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94CF66E-4C89-9695-B02D-1643A697DAA3}"/>
              </a:ext>
            </a:extLst>
          </p:cNvPr>
          <p:cNvSpPr/>
          <p:nvPr/>
        </p:nvSpPr>
        <p:spPr>
          <a:xfrm>
            <a:off x="1421576" y="4076684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A1DCB55-4F0B-FF06-2972-75890EC7AA46}"/>
              </a:ext>
            </a:extLst>
          </p:cNvPr>
          <p:cNvSpPr/>
          <p:nvPr/>
        </p:nvSpPr>
        <p:spPr>
          <a:xfrm>
            <a:off x="1421576" y="4472469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41CF0C9-AE40-147C-E90C-5165639200C3}"/>
              </a:ext>
            </a:extLst>
          </p:cNvPr>
          <p:cNvSpPr/>
          <p:nvPr/>
        </p:nvSpPr>
        <p:spPr>
          <a:xfrm>
            <a:off x="1421576" y="4868254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57D708-BAD2-DA6C-C8F0-7ADC1B6D201C}"/>
              </a:ext>
            </a:extLst>
          </p:cNvPr>
          <p:cNvSpPr/>
          <p:nvPr/>
        </p:nvSpPr>
        <p:spPr>
          <a:xfrm>
            <a:off x="1421575" y="5265527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CCF6B9B-8C6F-ED1A-9FF9-209061026FE3}"/>
              </a:ext>
            </a:extLst>
          </p:cNvPr>
          <p:cNvSpPr/>
          <p:nvPr/>
        </p:nvSpPr>
        <p:spPr>
          <a:xfrm>
            <a:off x="1276865" y="280462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B0CE749-FED3-E6C1-E2EA-EC55EBD16ED7}"/>
              </a:ext>
            </a:extLst>
          </p:cNvPr>
          <p:cNvSpPr/>
          <p:nvPr/>
        </p:nvSpPr>
        <p:spPr>
          <a:xfrm>
            <a:off x="1421575" y="5691651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8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9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-&gt;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7C0CC72-630C-B9A9-B45A-03365254926F}"/>
              </a:ext>
            </a:extLst>
          </p:cNvPr>
          <p:cNvSpPr/>
          <p:nvPr/>
        </p:nvSpPr>
        <p:spPr>
          <a:xfrm>
            <a:off x="1306148" y="559542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412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6E4B5A-F204-01A5-3F08-58E8F81840F6}"/>
              </a:ext>
            </a:extLst>
          </p:cNvPr>
          <p:cNvSpPr/>
          <p:nvPr/>
        </p:nvSpPr>
        <p:spPr>
          <a:xfrm>
            <a:off x="431915" y="1501345"/>
            <a:ext cx="6147487" cy="4848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E6177-79DA-3919-74FF-2A304B678BAF}"/>
              </a:ext>
            </a:extLst>
          </p:cNvPr>
          <p:cNvSpPr/>
          <p:nvPr/>
        </p:nvSpPr>
        <p:spPr>
          <a:xfrm>
            <a:off x="424249" y="12579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53459-EB99-E6AB-FF03-602841280284}"/>
              </a:ext>
            </a:extLst>
          </p:cNvPr>
          <p:cNvSpPr txBox="1"/>
          <p:nvPr/>
        </p:nvSpPr>
        <p:spPr>
          <a:xfrm>
            <a:off x="6808573" y="1430293"/>
            <a:ext cx="424587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1. </a:t>
            </a:r>
            <a:r>
              <a:rPr lang="ko-KR" altLang="en-US" sz="1400" dirty="0"/>
              <a:t>로고 클릭 시 메인 페이지로 이동</a:t>
            </a:r>
            <a:r>
              <a:rPr lang="en-US" altLang="ko-KR" sz="1400" dirty="0"/>
              <a:t>(1-4-2)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2. </a:t>
            </a:r>
            <a:r>
              <a:rPr lang="ko-KR" altLang="en-US" sz="1400" dirty="0"/>
              <a:t>로그아웃 클릭 시 로그아웃 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체크 박스 로 체크 하여 출력할 내역 선택</a:t>
            </a:r>
            <a:r>
              <a:rPr lang="en-US" altLang="ko-KR" sz="1400" dirty="0"/>
              <a:t> </a:t>
            </a:r>
          </a:p>
          <a:p>
            <a:endParaRPr lang="en-US" altLang="ko-KR" sz="1400" dirty="0"/>
          </a:p>
          <a:p>
            <a:r>
              <a:rPr lang="en-US" altLang="ko-KR" sz="1400" dirty="0"/>
              <a:t> 4. </a:t>
            </a:r>
            <a:r>
              <a:rPr lang="ko-KR" altLang="en-US" sz="1400" dirty="0"/>
              <a:t>구매 내역 정보 리스트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5. </a:t>
            </a:r>
            <a:r>
              <a:rPr lang="ko-KR" altLang="en-US" sz="1400" dirty="0"/>
              <a:t>드롭다운 으로 수령 여부 변경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6. </a:t>
            </a:r>
            <a:r>
              <a:rPr lang="ko-KR" altLang="en-US" sz="1400" dirty="0"/>
              <a:t>수령 날짜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7.  </a:t>
            </a:r>
            <a:r>
              <a:rPr lang="ko-KR" altLang="en-US" sz="1400" dirty="0" err="1"/>
              <a:t>페이징</a:t>
            </a:r>
            <a:r>
              <a:rPr lang="ko-KR" altLang="en-US" sz="1400" dirty="0"/>
              <a:t> 기능으로 한 페이지에 모두 출력하지    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못한 정보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8.  </a:t>
            </a:r>
            <a:r>
              <a:rPr lang="ko-KR" altLang="en-US" sz="1400" dirty="0"/>
              <a:t>선택한 구매내역 출력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BF78-198C-0F44-209D-662190B0DE6B}"/>
              </a:ext>
            </a:extLst>
          </p:cNvPr>
          <p:cNvSpPr txBox="1"/>
          <p:nvPr/>
        </p:nvSpPr>
        <p:spPr>
          <a:xfrm>
            <a:off x="356505" y="507768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전체  구매 내역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0B87FF-8F8C-1BF7-E709-C059DF07E1C2}"/>
              </a:ext>
            </a:extLst>
          </p:cNvPr>
          <p:cNvSpPr/>
          <p:nvPr/>
        </p:nvSpPr>
        <p:spPr>
          <a:xfrm>
            <a:off x="5613516" y="1523142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918A14-5391-B947-0D00-309E72A768A8}"/>
              </a:ext>
            </a:extLst>
          </p:cNvPr>
          <p:cNvSpPr/>
          <p:nvPr/>
        </p:nvSpPr>
        <p:spPr>
          <a:xfrm>
            <a:off x="5492540" y="142261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2154A9-51FF-86AD-BC3C-5C823CC052E6}"/>
              </a:ext>
            </a:extLst>
          </p:cNvPr>
          <p:cNvSpPr/>
          <p:nvPr/>
        </p:nvSpPr>
        <p:spPr>
          <a:xfrm>
            <a:off x="435650" y="1515245"/>
            <a:ext cx="935621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A65B60-1F7D-DE55-53DF-BAC75C092B3B}"/>
              </a:ext>
            </a:extLst>
          </p:cNvPr>
          <p:cNvSpPr/>
          <p:nvPr/>
        </p:nvSpPr>
        <p:spPr>
          <a:xfrm>
            <a:off x="356505" y="134895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4465D-9D06-DE3A-3185-0CD605FFE36D}"/>
              </a:ext>
            </a:extLst>
          </p:cNvPr>
          <p:cNvSpPr/>
          <p:nvPr/>
        </p:nvSpPr>
        <p:spPr>
          <a:xfrm>
            <a:off x="651778" y="2033504"/>
            <a:ext cx="1506524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교재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AC369E-5B2A-FA71-8BFE-B6342D816769}"/>
              </a:ext>
            </a:extLst>
          </p:cNvPr>
          <p:cNvSpPr/>
          <p:nvPr/>
        </p:nvSpPr>
        <p:spPr>
          <a:xfrm>
            <a:off x="2228919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922E0A-DD4F-4E75-90C8-A5BC4427C93A}"/>
              </a:ext>
            </a:extLst>
          </p:cNvPr>
          <p:cNvSpPr/>
          <p:nvPr/>
        </p:nvSpPr>
        <p:spPr>
          <a:xfrm>
            <a:off x="3726463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E92E0-86CA-6DE1-4304-62BF99D9A7C3}"/>
              </a:ext>
            </a:extLst>
          </p:cNvPr>
          <p:cNvSpPr/>
          <p:nvPr/>
        </p:nvSpPr>
        <p:spPr>
          <a:xfrm>
            <a:off x="5251295" y="2043681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통계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93D0701-A186-CA41-F84D-AA8758492E65}"/>
              </a:ext>
            </a:extLst>
          </p:cNvPr>
          <p:cNvSpPr/>
          <p:nvPr/>
        </p:nvSpPr>
        <p:spPr>
          <a:xfrm>
            <a:off x="1409297" y="2536006"/>
            <a:ext cx="344563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구매내역 조회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52833C-8FA9-567F-BC72-4480183B6CBC}"/>
              </a:ext>
            </a:extLst>
          </p:cNvPr>
          <p:cNvSpPr/>
          <p:nvPr/>
        </p:nvSpPr>
        <p:spPr>
          <a:xfrm>
            <a:off x="1409297" y="2941926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789867D-F860-D72B-6966-B47235DD70EF}"/>
              </a:ext>
            </a:extLst>
          </p:cNvPr>
          <p:cNvSpPr/>
          <p:nvPr/>
        </p:nvSpPr>
        <p:spPr>
          <a:xfrm>
            <a:off x="1421576" y="3311085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D26C-88DA-407B-1063-2FBBA3064092}"/>
              </a:ext>
            </a:extLst>
          </p:cNvPr>
          <p:cNvSpPr/>
          <p:nvPr/>
        </p:nvSpPr>
        <p:spPr>
          <a:xfrm>
            <a:off x="1421576" y="3680899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94CF66E-4C89-9695-B02D-1643A697DAA3}"/>
              </a:ext>
            </a:extLst>
          </p:cNvPr>
          <p:cNvSpPr/>
          <p:nvPr/>
        </p:nvSpPr>
        <p:spPr>
          <a:xfrm>
            <a:off x="1421576" y="4076684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A1DCB55-4F0B-FF06-2972-75890EC7AA46}"/>
              </a:ext>
            </a:extLst>
          </p:cNvPr>
          <p:cNvSpPr/>
          <p:nvPr/>
        </p:nvSpPr>
        <p:spPr>
          <a:xfrm>
            <a:off x="1421576" y="4472469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41CF0C9-AE40-147C-E90C-5165639200C3}"/>
              </a:ext>
            </a:extLst>
          </p:cNvPr>
          <p:cNvSpPr/>
          <p:nvPr/>
        </p:nvSpPr>
        <p:spPr>
          <a:xfrm>
            <a:off x="1421576" y="4868254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57D708-BAD2-DA6C-C8F0-7ADC1B6D201C}"/>
              </a:ext>
            </a:extLst>
          </p:cNvPr>
          <p:cNvSpPr/>
          <p:nvPr/>
        </p:nvSpPr>
        <p:spPr>
          <a:xfrm>
            <a:off x="1421575" y="5265527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CCF6B9B-8C6F-ED1A-9FF9-209061026FE3}"/>
              </a:ext>
            </a:extLst>
          </p:cNvPr>
          <p:cNvSpPr/>
          <p:nvPr/>
        </p:nvSpPr>
        <p:spPr>
          <a:xfrm>
            <a:off x="1276865" y="280462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B0CE749-FED3-E6C1-E2EA-EC55EBD16ED7}"/>
              </a:ext>
            </a:extLst>
          </p:cNvPr>
          <p:cNvSpPr/>
          <p:nvPr/>
        </p:nvSpPr>
        <p:spPr>
          <a:xfrm>
            <a:off x="1421575" y="5691651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8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9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-&gt;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7C0CC72-630C-B9A9-B45A-03365254926F}"/>
              </a:ext>
            </a:extLst>
          </p:cNvPr>
          <p:cNvSpPr/>
          <p:nvPr/>
        </p:nvSpPr>
        <p:spPr>
          <a:xfrm>
            <a:off x="1306148" y="559542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9CD184-89BA-8EE8-776E-05F68000AB3C}"/>
              </a:ext>
            </a:extLst>
          </p:cNvPr>
          <p:cNvSpPr/>
          <p:nvPr/>
        </p:nvSpPr>
        <p:spPr>
          <a:xfrm>
            <a:off x="4934954" y="2946447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8176C0-9B38-1B98-2233-93925DD8FA29}"/>
              </a:ext>
            </a:extLst>
          </p:cNvPr>
          <p:cNvSpPr/>
          <p:nvPr/>
        </p:nvSpPr>
        <p:spPr>
          <a:xfrm>
            <a:off x="4934954" y="3315606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7090B1-6CBD-87B1-2A54-54224CDC7235}"/>
              </a:ext>
            </a:extLst>
          </p:cNvPr>
          <p:cNvSpPr/>
          <p:nvPr/>
        </p:nvSpPr>
        <p:spPr>
          <a:xfrm>
            <a:off x="4934954" y="3685420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8E2BA0-27AA-9761-DEB3-CF8FE3D95B0C}"/>
              </a:ext>
            </a:extLst>
          </p:cNvPr>
          <p:cNvSpPr/>
          <p:nvPr/>
        </p:nvSpPr>
        <p:spPr>
          <a:xfrm>
            <a:off x="4934954" y="4076684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91AF4A-0983-D15D-C48B-C3C49435EE4D}"/>
              </a:ext>
            </a:extLst>
          </p:cNvPr>
          <p:cNvSpPr/>
          <p:nvPr/>
        </p:nvSpPr>
        <p:spPr>
          <a:xfrm>
            <a:off x="4934954" y="4476990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9995A5-423D-C81D-5266-F44A4C5AFDD0}"/>
              </a:ext>
            </a:extLst>
          </p:cNvPr>
          <p:cNvSpPr/>
          <p:nvPr/>
        </p:nvSpPr>
        <p:spPr>
          <a:xfrm>
            <a:off x="4934954" y="4872775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5E8FF93-0349-8E91-69CB-D53509CB0723}"/>
              </a:ext>
            </a:extLst>
          </p:cNvPr>
          <p:cNvSpPr/>
          <p:nvPr/>
        </p:nvSpPr>
        <p:spPr>
          <a:xfrm>
            <a:off x="4934954" y="5270048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085CB3A-145E-D51B-4F57-8FD70EC75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585101"/>
              </p:ext>
            </p:extLst>
          </p:nvPr>
        </p:nvGraphicFramePr>
        <p:xfrm>
          <a:off x="4837720" y="3098531"/>
          <a:ext cx="632236" cy="66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236">
                  <a:extLst>
                    <a:ext uri="{9D8B030D-6E8A-4147-A177-3AD203B41FA5}">
                      <a16:colId xmlns:a16="http://schemas.microsoft.com/office/drawing/2014/main" val="2861755"/>
                    </a:ext>
                  </a:extLst>
                </a:gridCol>
              </a:tblGrid>
              <a:tr h="332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수령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910830"/>
                  </a:ext>
                </a:extLst>
              </a:tr>
              <a:tr h="332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미 수령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890873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EBFEC4-7F57-04CF-D077-1805E263DA30}"/>
              </a:ext>
            </a:extLst>
          </p:cNvPr>
          <p:cNvSpPr/>
          <p:nvPr/>
        </p:nvSpPr>
        <p:spPr>
          <a:xfrm>
            <a:off x="5453119" y="2941926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3FE5D8-A644-D3D0-857E-1606616BC414}"/>
              </a:ext>
            </a:extLst>
          </p:cNvPr>
          <p:cNvSpPr/>
          <p:nvPr/>
        </p:nvSpPr>
        <p:spPr>
          <a:xfrm>
            <a:off x="5452107" y="3311085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B8AC71-CDA9-37B7-743B-60131725363A}"/>
              </a:ext>
            </a:extLst>
          </p:cNvPr>
          <p:cNvSpPr/>
          <p:nvPr/>
        </p:nvSpPr>
        <p:spPr>
          <a:xfrm>
            <a:off x="5451350" y="3694098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41C57A-7305-B6A2-4984-24084BAB7BBF}"/>
              </a:ext>
            </a:extLst>
          </p:cNvPr>
          <p:cNvSpPr/>
          <p:nvPr/>
        </p:nvSpPr>
        <p:spPr>
          <a:xfrm>
            <a:off x="5457363" y="4076684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BD4F1B-169A-A9D2-0F0E-2C209A3692A9}"/>
              </a:ext>
            </a:extLst>
          </p:cNvPr>
          <p:cNvSpPr/>
          <p:nvPr/>
        </p:nvSpPr>
        <p:spPr>
          <a:xfrm>
            <a:off x="5468230" y="4472469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AEC2DC2-BAC5-191E-60A2-9D183E47153E}"/>
              </a:ext>
            </a:extLst>
          </p:cNvPr>
          <p:cNvSpPr/>
          <p:nvPr/>
        </p:nvSpPr>
        <p:spPr>
          <a:xfrm>
            <a:off x="5476432" y="4878329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0217B1-4438-84D8-8DA2-90339F1D3514}"/>
              </a:ext>
            </a:extLst>
          </p:cNvPr>
          <p:cNvSpPr/>
          <p:nvPr/>
        </p:nvSpPr>
        <p:spPr>
          <a:xfrm>
            <a:off x="5492540" y="5265527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D9EA8EA-6129-AF2E-3F35-9C836E5C24A3}"/>
              </a:ext>
            </a:extLst>
          </p:cNvPr>
          <p:cNvSpPr/>
          <p:nvPr/>
        </p:nvSpPr>
        <p:spPr>
          <a:xfrm>
            <a:off x="4662671" y="302090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833E34-CADC-2E01-2CAB-CD4E223FA8D9}"/>
              </a:ext>
            </a:extLst>
          </p:cNvPr>
          <p:cNvSpPr/>
          <p:nvPr/>
        </p:nvSpPr>
        <p:spPr>
          <a:xfrm>
            <a:off x="5335798" y="279777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F53BAE4-BC07-EA94-9EA0-8566F460746A}"/>
              </a:ext>
            </a:extLst>
          </p:cNvPr>
          <p:cNvSpPr/>
          <p:nvPr/>
        </p:nvSpPr>
        <p:spPr>
          <a:xfrm>
            <a:off x="903460" y="2951573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D1B23C-8D0B-580C-D5C6-199E01F35726}"/>
              </a:ext>
            </a:extLst>
          </p:cNvPr>
          <p:cNvSpPr/>
          <p:nvPr/>
        </p:nvSpPr>
        <p:spPr>
          <a:xfrm>
            <a:off x="910179" y="3328223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8830305-0B05-B298-FF00-16EC9C85E7DB}"/>
              </a:ext>
            </a:extLst>
          </p:cNvPr>
          <p:cNvSpPr/>
          <p:nvPr/>
        </p:nvSpPr>
        <p:spPr>
          <a:xfrm>
            <a:off x="910179" y="3684187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19A2B7E-CC96-43C7-98FB-22787A78F806}"/>
              </a:ext>
            </a:extLst>
          </p:cNvPr>
          <p:cNvSpPr/>
          <p:nvPr/>
        </p:nvSpPr>
        <p:spPr>
          <a:xfrm>
            <a:off x="906842" y="4472950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33971FC-BE19-C569-EB8E-16CA7FF6FECF}"/>
              </a:ext>
            </a:extLst>
          </p:cNvPr>
          <p:cNvSpPr/>
          <p:nvPr/>
        </p:nvSpPr>
        <p:spPr>
          <a:xfrm>
            <a:off x="920352" y="4070493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572581-9EF5-F036-CD8A-E0838343F15C}"/>
              </a:ext>
            </a:extLst>
          </p:cNvPr>
          <p:cNvSpPr/>
          <p:nvPr/>
        </p:nvSpPr>
        <p:spPr>
          <a:xfrm>
            <a:off x="910179" y="4871441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3EEFE89-7FD4-C26A-9A01-159AE1F1BC26}"/>
              </a:ext>
            </a:extLst>
          </p:cNvPr>
          <p:cNvSpPr/>
          <p:nvPr/>
        </p:nvSpPr>
        <p:spPr>
          <a:xfrm>
            <a:off x="920351" y="5274595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BA235A5-A848-96A2-666B-B613A7FA5A05}"/>
              </a:ext>
            </a:extLst>
          </p:cNvPr>
          <p:cNvSpPr/>
          <p:nvPr/>
        </p:nvSpPr>
        <p:spPr>
          <a:xfrm>
            <a:off x="799701" y="279353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2BD4BE2-19AD-873C-2EC2-B319D3F763CC}"/>
              </a:ext>
            </a:extLst>
          </p:cNvPr>
          <p:cNvSpPr/>
          <p:nvPr/>
        </p:nvSpPr>
        <p:spPr>
          <a:xfrm>
            <a:off x="5392820" y="5688952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1A5B3C2-B065-C863-0967-A57C84145C4D}"/>
              </a:ext>
            </a:extLst>
          </p:cNvPr>
          <p:cNvSpPr/>
          <p:nvPr/>
        </p:nvSpPr>
        <p:spPr>
          <a:xfrm>
            <a:off x="5231145" y="559542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8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6721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6E4B5A-F204-01A5-3F08-58E8F81840F6}"/>
              </a:ext>
            </a:extLst>
          </p:cNvPr>
          <p:cNvSpPr/>
          <p:nvPr/>
        </p:nvSpPr>
        <p:spPr>
          <a:xfrm>
            <a:off x="488937" y="1564740"/>
            <a:ext cx="6147487" cy="4848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E6177-79DA-3919-74FF-2A304B678BAF}"/>
              </a:ext>
            </a:extLst>
          </p:cNvPr>
          <p:cNvSpPr/>
          <p:nvPr/>
        </p:nvSpPr>
        <p:spPr>
          <a:xfrm>
            <a:off x="424249" y="12579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3-3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53459-EB99-E6AB-FF03-602841280284}"/>
              </a:ext>
            </a:extLst>
          </p:cNvPr>
          <p:cNvSpPr txBox="1"/>
          <p:nvPr/>
        </p:nvSpPr>
        <p:spPr>
          <a:xfrm>
            <a:off x="6808573" y="1430293"/>
            <a:ext cx="4245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1. </a:t>
            </a: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서점으로 이동</a:t>
            </a:r>
            <a:r>
              <a:rPr lang="en-US" altLang="ko-KR" sz="1400" dirty="0"/>
              <a:t>(1-4-2)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2. </a:t>
            </a:r>
            <a:r>
              <a:rPr lang="ko-KR" altLang="en-US" sz="1400" dirty="0"/>
              <a:t>로그아웃 클릭 시 로그아웃 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수령 날짜 범위 설정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4.  </a:t>
            </a:r>
            <a:r>
              <a:rPr lang="ko-KR" altLang="en-US" sz="1400" dirty="0"/>
              <a:t>설정 완료 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서점으로 이동      </a:t>
            </a:r>
            <a:endParaRPr lang="en-US" altLang="ko-KR" sz="1400" dirty="0"/>
          </a:p>
          <a:p>
            <a:r>
              <a:rPr lang="en-US" altLang="ko-KR" sz="1400" dirty="0"/>
              <a:t>     (1-4-2)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BF78-198C-0F44-209D-662190B0DE6B}"/>
              </a:ext>
            </a:extLst>
          </p:cNvPr>
          <p:cNvSpPr txBox="1"/>
          <p:nvPr/>
        </p:nvSpPr>
        <p:spPr>
          <a:xfrm>
            <a:off x="356505" y="507768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수령 날짜 범위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0B87FF-8F8C-1BF7-E709-C059DF07E1C2}"/>
              </a:ext>
            </a:extLst>
          </p:cNvPr>
          <p:cNvSpPr/>
          <p:nvPr/>
        </p:nvSpPr>
        <p:spPr>
          <a:xfrm>
            <a:off x="5652223" y="1564740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918A14-5391-B947-0D00-309E72A768A8}"/>
              </a:ext>
            </a:extLst>
          </p:cNvPr>
          <p:cNvSpPr/>
          <p:nvPr/>
        </p:nvSpPr>
        <p:spPr>
          <a:xfrm>
            <a:off x="5519791" y="145654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2154A9-51FF-86AD-BC3C-5C823CC052E6}"/>
              </a:ext>
            </a:extLst>
          </p:cNvPr>
          <p:cNvSpPr/>
          <p:nvPr/>
        </p:nvSpPr>
        <p:spPr>
          <a:xfrm>
            <a:off x="488937" y="1591813"/>
            <a:ext cx="882334" cy="2694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A65B60-1F7D-DE55-53DF-BAC75C092B3B}"/>
              </a:ext>
            </a:extLst>
          </p:cNvPr>
          <p:cNvSpPr/>
          <p:nvPr/>
        </p:nvSpPr>
        <p:spPr>
          <a:xfrm>
            <a:off x="394158" y="144839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4465D-9D06-DE3A-3185-0CD605FFE36D}"/>
              </a:ext>
            </a:extLst>
          </p:cNvPr>
          <p:cNvSpPr/>
          <p:nvPr/>
        </p:nvSpPr>
        <p:spPr>
          <a:xfrm>
            <a:off x="651778" y="2033504"/>
            <a:ext cx="1506524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교재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AC369E-5B2A-FA71-8BFE-B6342D816769}"/>
              </a:ext>
            </a:extLst>
          </p:cNvPr>
          <p:cNvSpPr/>
          <p:nvPr/>
        </p:nvSpPr>
        <p:spPr>
          <a:xfrm>
            <a:off x="2228919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922E0A-DD4F-4E75-90C8-A5BC4427C93A}"/>
              </a:ext>
            </a:extLst>
          </p:cNvPr>
          <p:cNvSpPr/>
          <p:nvPr/>
        </p:nvSpPr>
        <p:spPr>
          <a:xfrm>
            <a:off x="3726463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E92E0-86CA-6DE1-4304-62BF99D9A7C3}"/>
              </a:ext>
            </a:extLst>
          </p:cNvPr>
          <p:cNvSpPr/>
          <p:nvPr/>
        </p:nvSpPr>
        <p:spPr>
          <a:xfrm>
            <a:off x="5251295" y="2043681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통계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0BF9663-CCB0-78E9-76A7-FE682F4A2DDF}"/>
              </a:ext>
            </a:extLst>
          </p:cNvPr>
          <p:cNvSpPr/>
          <p:nvPr/>
        </p:nvSpPr>
        <p:spPr>
          <a:xfrm>
            <a:off x="1208314" y="2775064"/>
            <a:ext cx="4576341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 범위 설정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E4F486E-457B-1E1C-AC0B-14B4A0932D03}"/>
              </a:ext>
            </a:extLst>
          </p:cNvPr>
          <p:cNvSpPr/>
          <p:nvPr/>
        </p:nvSpPr>
        <p:spPr>
          <a:xfrm>
            <a:off x="1190889" y="3427719"/>
            <a:ext cx="1885950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6482685-C48A-1274-A116-672AC39DAF1B}"/>
              </a:ext>
            </a:extLst>
          </p:cNvPr>
          <p:cNvSpPr/>
          <p:nvPr/>
        </p:nvSpPr>
        <p:spPr>
          <a:xfrm>
            <a:off x="3193196" y="3437897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~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528A4BB-80B6-6E74-B605-C7F8FB3B9B52}"/>
              </a:ext>
            </a:extLst>
          </p:cNvPr>
          <p:cNvSpPr/>
          <p:nvPr/>
        </p:nvSpPr>
        <p:spPr>
          <a:xfrm>
            <a:off x="3921656" y="3427719"/>
            <a:ext cx="1885950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734F973-8B07-685A-2291-F9A9376AD77F}"/>
              </a:ext>
            </a:extLst>
          </p:cNvPr>
          <p:cNvSpPr/>
          <p:nvPr/>
        </p:nvSpPr>
        <p:spPr>
          <a:xfrm>
            <a:off x="1052483" y="332555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54C14B5-BDA7-0336-BECD-C61D59DA7559}"/>
              </a:ext>
            </a:extLst>
          </p:cNvPr>
          <p:cNvSpPr/>
          <p:nvPr/>
        </p:nvSpPr>
        <p:spPr>
          <a:xfrm>
            <a:off x="4759779" y="3913302"/>
            <a:ext cx="1024877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설정 완료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BC63BC7-D0AC-267B-4A57-8FE8034D2595}"/>
              </a:ext>
            </a:extLst>
          </p:cNvPr>
          <p:cNvSpPr/>
          <p:nvPr/>
        </p:nvSpPr>
        <p:spPr>
          <a:xfrm>
            <a:off x="4600704" y="380604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5696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6E4B5A-F204-01A5-3F08-58E8F81840F6}"/>
              </a:ext>
            </a:extLst>
          </p:cNvPr>
          <p:cNvSpPr/>
          <p:nvPr/>
        </p:nvSpPr>
        <p:spPr>
          <a:xfrm>
            <a:off x="488937" y="1564740"/>
            <a:ext cx="6147487" cy="4848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E6177-79DA-3919-74FF-2A304B678BAF}"/>
              </a:ext>
            </a:extLst>
          </p:cNvPr>
          <p:cNvSpPr/>
          <p:nvPr/>
        </p:nvSpPr>
        <p:spPr>
          <a:xfrm>
            <a:off x="424249" y="12579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3-4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53459-EB99-E6AB-FF03-602841280284}"/>
              </a:ext>
            </a:extLst>
          </p:cNvPr>
          <p:cNvSpPr txBox="1"/>
          <p:nvPr/>
        </p:nvSpPr>
        <p:spPr>
          <a:xfrm>
            <a:off x="6808573" y="1430293"/>
            <a:ext cx="42458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1. </a:t>
            </a: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서점으로 이동</a:t>
            </a:r>
            <a:r>
              <a:rPr lang="en-US" altLang="ko-KR" sz="1400" dirty="0"/>
              <a:t>(1-4-2)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2. </a:t>
            </a:r>
            <a:r>
              <a:rPr lang="ko-KR" altLang="en-US" sz="1400" dirty="0"/>
              <a:t>로그아웃 클릭 시 로그아웃 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학과 별 판매량 원 그래프 출력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클릭 시 통계 상세 페이지 이동</a:t>
            </a:r>
            <a:r>
              <a:rPr lang="en-US" altLang="ko-KR" sz="1400" dirty="0"/>
              <a:t>(3-4-1)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BF78-198C-0F44-209D-662190B0DE6B}"/>
              </a:ext>
            </a:extLst>
          </p:cNvPr>
          <p:cNvSpPr txBox="1"/>
          <p:nvPr/>
        </p:nvSpPr>
        <p:spPr>
          <a:xfrm>
            <a:off x="356505" y="507768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통계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0B87FF-8F8C-1BF7-E709-C059DF07E1C2}"/>
              </a:ext>
            </a:extLst>
          </p:cNvPr>
          <p:cNvSpPr/>
          <p:nvPr/>
        </p:nvSpPr>
        <p:spPr>
          <a:xfrm>
            <a:off x="5652223" y="1564740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918A14-5391-B947-0D00-309E72A768A8}"/>
              </a:ext>
            </a:extLst>
          </p:cNvPr>
          <p:cNvSpPr/>
          <p:nvPr/>
        </p:nvSpPr>
        <p:spPr>
          <a:xfrm>
            <a:off x="5519791" y="145654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2154A9-51FF-86AD-BC3C-5C823CC052E6}"/>
              </a:ext>
            </a:extLst>
          </p:cNvPr>
          <p:cNvSpPr/>
          <p:nvPr/>
        </p:nvSpPr>
        <p:spPr>
          <a:xfrm>
            <a:off x="488937" y="1564740"/>
            <a:ext cx="852616" cy="310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A65B60-1F7D-DE55-53DF-BAC75C092B3B}"/>
              </a:ext>
            </a:extLst>
          </p:cNvPr>
          <p:cNvSpPr/>
          <p:nvPr/>
        </p:nvSpPr>
        <p:spPr>
          <a:xfrm>
            <a:off x="386914" y="141321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4465D-9D06-DE3A-3185-0CD605FFE36D}"/>
              </a:ext>
            </a:extLst>
          </p:cNvPr>
          <p:cNvSpPr/>
          <p:nvPr/>
        </p:nvSpPr>
        <p:spPr>
          <a:xfrm>
            <a:off x="651778" y="2033504"/>
            <a:ext cx="1506524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교재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AC369E-5B2A-FA71-8BFE-B6342D816769}"/>
              </a:ext>
            </a:extLst>
          </p:cNvPr>
          <p:cNvSpPr/>
          <p:nvPr/>
        </p:nvSpPr>
        <p:spPr>
          <a:xfrm>
            <a:off x="2228919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922E0A-DD4F-4E75-90C8-A5BC4427C93A}"/>
              </a:ext>
            </a:extLst>
          </p:cNvPr>
          <p:cNvSpPr/>
          <p:nvPr/>
        </p:nvSpPr>
        <p:spPr>
          <a:xfrm>
            <a:off x="3726463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E92E0-86CA-6DE1-4304-62BF99D9A7C3}"/>
              </a:ext>
            </a:extLst>
          </p:cNvPr>
          <p:cNvSpPr/>
          <p:nvPr/>
        </p:nvSpPr>
        <p:spPr>
          <a:xfrm>
            <a:off x="5251295" y="2043681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통계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순서도: 가산 접합 2">
            <a:extLst>
              <a:ext uri="{FF2B5EF4-FFF2-40B4-BE49-F238E27FC236}">
                <a16:creationId xmlns:a16="http://schemas.microsoft.com/office/drawing/2014/main" id="{7BFC4038-C0A8-8614-5EDF-9F81D30D5C41}"/>
              </a:ext>
            </a:extLst>
          </p:cNvPr>
          <p:cNvSpPr/>
          <p:nvPr/>
        </p:nvSpPr>
        <p:spPr>
          <a:xfrm>
            <a:off x="987879" y="2808514"/>
            <a:ext cx="1322614" cy="1208315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가산 접합 4">
            <a:extLst>
              <a:ext uri="{FF2B5EF4-FFF2-40B4-BE49-F238E27FC236}">
                <a16:creationId xmlns:a16="http://schemas.microsoft.com/office/drawing/2014/main" id="{C8FB5E91-390A-A692-1B36-D8B876AC26A1}"/>
              </a:ext>
            </a:extLst>
          </p:cNvPr>
          <p:cNvSpPr/>
          <p:nvPr/>
        </p:nvSpPr>
        <p:spPr>
          <a:xfrm>
            <a:off x="2825504" y="2780868"/>
            <a:ext cx="1322614" cy="1208315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가산 접합 7">
            <a:extLst>
              <a:ext uri="{FF2B5EF4-FFF2-40B4-BE49-F238E27FC236}">
                <a16:creationId xmlns:a16="http://schemas.microsoft.com/office/drawing/2014/main" id="{D7D60FB0-8F44-3487-6998-FDF5A3A2C4ED}"/>
              </a:ext>
            </a:extLst>
          </p:cNvPr>
          <p:cNvSpPr/>
          <p:nvPr/>
        </p:nvSpPr>
        <p:spPr>
          <a:xfrm>
            <a:off x="4589988" y="2771497"/>
            <a:ext cx="1322614" cy="1208315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E517855-34B8-6C8C-D0FD-66FA3F743143}"/>
              </a:ext>
            </a:extLst>
          </p:cNvPr>
          <p:cNvSpPr/>
          <p:nvPr/>
        </p:nvSpPr>
        <p:spPr>
          <a:xfrm>
            <a:off x="915245" y="277149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126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6E4B5A-F204-01A5-3F08-58E8F81840F6}"/>
              </a:ext>
            </a:extLst>
          </p:cNvPr>
          <p:cNvSpPr/>
          <p:nvPr/>
        </p:nvSpPr>
        <p:spPr>
          <a:xfrm>
            <a:off x="488937" y="1564740"/>
            <a:ext cx="5502887" cy="4848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E6177-79DA-3919-74FF-2A304B678BAF}"/>
              </a:ext>
            </a:extLst>
          </p:cNvPr>
          <p:cNvSpPr/>
          <p:nvPr/>
        </p:nvSpPr>
        <p:spPr>
          <a:xfrm>
            <a:off x="424249" y="12579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3-4-1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53459-EB99-E6AB-FF03-602841280284}"/>
              </a:ext>
            </a:extLst>
          </p:cNvPr>
          <p:cNvSpPr txBox="1"/>
          <p:nvPr/>
        </p:nvSpPr>
        <p:spPr>
          <a:xfrm>
            <a:off x="6808573" y="1430293"/>
            <a:ext cx="42458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1. </a:t>
            </a: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서점으로 이동</a:t>
            </a:r>
            <a:r>
              <a:rPr lang="en-US" altLang="ko-KR" sz="1400" dirty="0"/>
              <a:t>(1-4-2)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2. </a:t>
            </a:r>
            <a:r>
              <a:rPr lang="ko-KR" altLang="en-US" sz="1400" dirty="0"/>
              <a:t>로그아웃 클릭 시 로그아웃 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판매량 원 그래프 출력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4.  </a:t>
            </a:r>
            <a:r>
              <a:rPr lang="ko-KR" altLang="en-US" sz="1400" dirty="0"/>
              <a:t>판매된 교재 이름 판매량 많은 순으로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5.  </a:t>
            </a:r>
            <a:r>
              <a:rPr lang="ko-KR" altLang="en-US" sz="1400" dirty="0"/>
              <a:t>판매된 권수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6.  </a:t>
            </a:r>
            <a:r>
              <a:rPr lang="ko-KR" altLang="en-US" sz="1400" dirty="0"/>
              <a:t>돌아가기 클릭 시 통계 페이지로 이동</a:t>
            </a:r>
            <a:r>
              <a:rPr lang="en-US" altLang="ko-KR" sz="1400" dirty="0"/>
              <a:t>(3-4)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BF78-198C-0F44-209D-662190B0DE6B}"/>
              </a:ext>
            </a:extLst>
          </p:cNvPr>
          <p:cNvSpPr txBox="1"/>
          <p:nvPr/>
        </p:nvSpPr>
        <p:spPr>
          <a:xfrm>
            <a:off x="356505" y="507768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통계 상세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0B87FF-8F8C-1BF7-E709-C059DF07E1C2}"/>
              </a:ext>
            </a:extLst>
          </p:cNvPr>
          <p:cNvSpPr/>
          <p:nvPr/>
        </p:nvSpPr>
        <p:spPr>
          <a:xfrm>
            <a:off x="4912400" y="1564740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918A14-5391-B947-0D00-309E72A768A8}"/>
              </a:ext>
            </a:extLst>
          </p:cNvPr>
          <p:cNvSpPr/>
          <p:nvPr/>
        </p:nvSpPr>
        <p:spPr>
          <a:xfrm>
            <a:off x="4779968" y="143162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2154A9-51FF-86AD-BC3C-5C823CC052E6}"/>
              </a:ext>
            </a:extLst>
          </p:cNvPr>
          <p:cNvSpPr/>
          <p:nvPr/>
        </p:nvSpPr>
        <p:spPr>
          <a:xfrm>
            <a:off x="488937" y="1564740"/>
            <a:ext cx="852616" cy="310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A65B60-1F7D-DE55-53DF-BAC75C092B3B}"/>
              </a:ext>
            </a:extLst>
          </p:cNvPr>
          <p:cNvSpPr/>
          <p:nvPr/>
        </p:nvSpPr>
        <p:spPr>
          <a:xfrm>
            <a:off x="386914" y="141321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4465D-9D06-DE3A-3185-0CD605FFE36D}"/>
              </a:ext>
            </a:extLst>
          </p:cNvPr>
          <p:cNvSpPr/>
          <p:nvPr/>
        </p:nvSpPr>
        <p:spPr>
          <a:xfrm>
            <a:off x="651778" y="2033504"/>
            <a:ext cx="1506524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교재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AC369E-5B2A-FA71-8BFE-B6342D816769}"/>
              </a:ext>
            </a:extLst>
          </p:cNvPr>
          <p:cNvSpPr/>
          <p:nvPr/>
        </p:nvSpPr>
        <p:spPr>
          <a:xfrm>
            <a:off x="2228919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922E0A-DD4F-4E75-90C8-A5BC4427C93A}"/>
              </a:ext>
            </a:extLst>
          </p:cNvPr>
          <p:cNvSpPr/>
          <p:nvPr/>
        </p:nvSpPr>
        <p:spPr>
          <a:xfrm>
            <a:off x="3726463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E92E0-86CA-6DE1-4304-62BF99D9A7C3}"/>
              </a:ext>
            </a:extLst>
          </p:cNvPr>
          <p:cNvSpPr/>
          <p:nvPr/>
        </p:nvSpPr>
        <p:spPr>
          <a:xfrm>
            <a:off x="5251295" y="2043681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통계</a:t>
            </a:r>
          </a:p>
        </p:txBody>
      </p:sp>
      <p:sp>
        <p:nvSpPr>
          <p:cNvPr id="3" name="순서도: 가산 접합 2">
            <a:extLst>
              <a:ext uri="{FF2B5EF4-FFF2-40B4-BE49-F238E27FC236}">
                <a16:creationId xmlns:a16="http://schemas.microsoft.com/office/drawing/2014/main" id="{7BFC4038-C0A8-8614-5EDF-9F81D30D5C41}"/>
              </a:ext>
            </a:extLst>
          </p:cNvPr>
          <p:cNvSpPr/>
          <p:nvPr/>
        </p:nvSpPr>
        <p:spPr>
          <a:xfrm>
            <a:off x="987879" y="2808514"/>
            <a:ext cx="1322614" cy="1208315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E517855-34B8-6C8C-D0FD-66FA3F743143}"/>
              </a:ext>
            </a:extLst>
          </p:cNvPr>
          <p:cNvSpPr/>
          <p:nvPr/>
        </p:nvSpPr>
        <p:spPr>
          <a:xfrm>
            <a:off x="915245" y="277149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3B47EB4-021D-6C54-FA35-37D869C8C287}"/>
              </a:ext>
            </a:extLst>
          </p:cNvPr>
          <p:cNvGrpSpPr/>
          <p:nvPr/>
        </p:nvGrpSpPr>
        <p:grpSpPr>
          <a:xfrm>
            <a:off x="2676985" y="2678987"/>
            <a:ext cx="3089315" cy="259053"/>
            <a:chOff x="2676985" y="2678987"/>
            <a:chExt cx="3089315" cy="25905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DC4B45E-47D0-6502-AEBC-6B5254BEB612}"/>
                </a:ext>
              </a:extLst>
            </p:cNvPr>
            <p:cNvSpPr/>
            <p:nvPr/>
          </p:nvSpPr>
          <p:spPr>
            <a:xfrm>
              <a:off x="2676985" y="2678987"/>
              <a:ext cx="2278735" cy="259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판매된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9BC0CFF-4778-938B-290A-FFD61415D9F5}"/>
                </a:ext>
              </a:extLst>
            </p:cNvPr>
            <p:cNvSpPr/>
            <p:nvPr/>
          </p:nvSpPr>
          <p:spPr>
            <a:xfrm>
              <a:off x="5139309" y="2689165"/>
              <a:ext cx="626991" cy="248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권수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85CECC1-653E-73B7-A969-68056E92BF0F}"/>
              </a:ext>
            </a:extLst>
          </p:cNvPr>
          <p:cNvGrpSpPr/>
          <p:nvPr/>
        </p:nvGrpSpPr>
        <p:grpSpPr>
          <a:xfrm>
            <a:off x="2676985" y="3051944"/>
            <a:ext cx="3089315" cy="259053"/>
            <a:chOff x="2676985" y="2678987"/>
            <a:chExt cx="3089315" cy="25905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9AE44D8-BFC3-5CB7-245F-48807E16F479}"/>
                </a:ext>
              </a:extLst>
            </p:cNvPr>
            <p:cNvSpPr/>
            <p:nvPr/>
          </p:nvSpPr>
          <p:spPr>
            <a:xfrm>
              <a:off x="2676985" y="2678987"/>
              <a:ext cx="2278735" cy="259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판매된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11B019B-E455-9FDF-F85E-54B096FD3860}"/>
                </a:ext>
              </a:extLst>
            </p:cNvPr>
            <p:cNvSpPr/>
            <p:nvPr/>
          </p:nvSpPr>
          <p:spPr>
            <a:xfrm>
              <a:off x="5139309" y="2689165"/>
              <a:ext cx="626991" cy="248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권수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A0A7086-BFF6-FD72-8E97-06AFF454BF2F}"/>
              </a:ext>
            </a:extLst>
          </p:cNvPr>
          <p:cNvGrpSpPr/>
          <p:nvPr/>
        </p:nvGrpSpPr>
        <p:grpSpPr>
          <a:xfrm>
            <a:off x="2676985" y="3435079"/>
            <a:ext cx="3089315" cy="259053"/>
            <a:chOff x="2676985" y="2678987"/>
            <a:chExt cx="3089315" cy="259053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851B0B5-8D8E-CFC8-3484-7754E68A82D6}"/>
                </a:ext>
              </a:extLst>
            </p:cNvPr>
            <p:cNvSpPr/>
            <p:nvPr/>
          </p:nvSpPr>
          <p:spPr>
            <a:xfrm>
              <a:off x="2676985" y="2678987"/>
              <a:ext cx="2278735" cy="259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판매된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9F50518-BBB9-BA87-78DB-F7C03532DDF7}"/>
                </a:ext>
              </a:extLst>
            </p:cNvPr>
            <p:cNvSpPr/>
            <p:nvPr/>
          </p:nvSpPr>
          <p:spPr>
            <a:xfrm>
              <a:off x="5139309" y="2689165"/>
              <a:ext cx="626991" cy="248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권수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25724EE-EAD9-7958-E080-E3A63E823620}"/>
              </a:ext>
            </a:extLst>
          </p:cNvPr>
          <p:cNvGrpSpPr/>
          <p:nvPr/>
        </p:nvGrpSpPr>
        <p:grpSpPr>
          <a:xfrm>
            <a:off x="2676985" y="3801139"/>
            <a:ext cx="3089315" cy="259053"/>
            <a:chOff x="2676985" y="2678987"/>
            <a:chExt cx="3089315" cy="259053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09B6F51-F93D-522C-BBC6-F1C124EEC4E9}"/>
                </a:ext>
              </a:extLst>
            </p:cNvPr>
            <p:cNvSpPr/>
            <p:nvPr/>
          </p:nvSpPr>
          <p:spPr>
            <a:xfrm>
              <a:off x="2676985" y="2678987"/>
              <a:ext cx="2278735" cy="259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판매된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D1BF3B5-A753-10D7-F198-B296478C4179}"/>
                </a:ext>
              </a:extLst>
            </p:cNvPr>
            <p:cNvSpPr/>
            <p:nvPr/>
          </p:nvSpPr>
          <p:spPr>
            <a:xfrm>
              <a:off x="5139309" y="2689165"/>
              <a:ext cx="626991" cy="248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권수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B09ED7C-C54F-FC36-360A-C629DCD8983C}"/>
              </a:ext>
            </a:extLst>
          </p:cNvPr>
          <p:cNvGrpSpPr/>
          <p:nvPr/>
        </p:nvGrpSpPr>
        <p:grpSpPr>
          <a:xfrm>
            <a:off x="2676985" y="4167199"/>
            <a:ext cx="3089315" cy="259053"/>
            <a:chOff x="2676985" y="2678987"/>
            <a:chExt cx="3089315" cy="25905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55F37ED-8A44-5A39-1465-48EBE244AF5E}"/>
                </a:ext>
              </a:extLst>
            </p:cNvPr>
            <p:cNvSpPr/>
            <p:nvPr/>
          </p:nvSpPr>
          <p:spPr>
            <a:xfrm>
              <a:off x="2676985" y="2678987"/>
              <a:ext cx="2278735" cy="259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판매된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7EA2FF7-176F-3B5A-5827-0919FA1BA787}"/>
                </a:ext>
              </a:extLst>
            </p:cNvPr>
            <p:cNvSpPr/>
            <p:nvPr/>
          </p:nvSpPr>
          <p:spPr>
            <a:xfrm>
              <a:off x="5139309" y="2689165"/>
              <a:ext cx="626991" cy="248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권수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D665152-D4AD-C67E-5059-6DDDA48A4F28}"/>
              </a:ext>
            </a:extLst>
          </p:cNvPr>
          <p:cNvGrpSpPr/>
          <p:nvPr/>
        </p:nvGrpSpPr>
        <p:grpSpPr>
          <a:xfrm>
            <a:off x="2676985" y="4543437"/>
            <a:ext cx="3089315" cy="259053"/>
            <a:chOff x="2676985" y="2678987"/>
            <a:chExt cx="3089315" cy="259053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E83C1E8-CC17-EEFC-16C4-809F798E3EB2}"/>
                </a:ext>
              </a:extLst>
            </p:cNvPr>
            <p:cNvSpPr/>
            <p:nvPr/>
          </p:nvSpPr>
          <p:spPr>
            <a:xfrm>
              <a:off x="2676985" y="2678987"/>
              <a:ext cx="2278735" cy="259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판매된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6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EA3A02B-E5F0-C89A-CE80-D9AE5EE221E5}"/>
                </a:ext>
              </a:extLst>
            </p:cNvPr>
            <p:cNvSpPr/>
            <p:nvPr/>
          </p:nvSpPr>
          <p:spPr>
            <a:xfrm>
              <a:off x="5139309" y="2689165"/>
              <a:ext cx="626991" cy="248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권수</a:t>
              </a:r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CEB7B24B-B955-9767-D5F2-8B90365445AF}"/>
              </a:ext>
            </a:extLst>
          </p:cNvPr>
          <p:cNvSpPr/>
          <p:nvPr/>
        </p:nvSpPr>
        <p:spPr>
          <a:xfrm>
            <a:off x="2544553" y="252137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75C9CBF-592F-CCF4-B734-B04DAC86A0BA}"/>
              </a:ext>
            </a:extLst>
          </p:cNvPr>
          <p:cNvSpPr/>
          <p:nvPr/>
        </p:nvSpPr>
        <p:spPr>
          <a:xfrm>
            <a:off x="5013752" y="252854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066F056-EA49-2C8E-B454-858F48C2B666}"/>
              </a:ext>
            </a:extLst>
          </p:cNvPr>
          <p:cNvSpPr/>
          <p:nvPr/>
        </p:nvSpPr>
        <p:spPr>
          <a:xfrm>
            <a:off x="4743450" y="5051009"/>
            <a:ext cx="101796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돌아가기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CC858D3-C2FB-1589-D1BC-835CDD04FB70}"/>
              </a:ext>
            </a:extLst>
          </p:cNvPr>
          <p:cNvSpPr/>
          <p:nvPr/>
        </p:nvSpPr>
        <p:spPr>
          <a:xfrm>
            <a:off x="4560007" y="491967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30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2BCA34-70C1-03C7-311F-2ADA789F9B84}"/>
              </a:ext>
            </a:extLst>
          </p:cNvPr>
          <p:cNvSpPr/>
          <p:nvPr/>
        </p:nvSpPr>
        <p:spPr>
          <a:xfrm>
            <a:off x="685801" y="604243"/>
            <a:ext cx="6678827" cy="38275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D5AD43-F117-52D6-8D41-761474BAAC3B}"/>
              </a:ext>
            </a:extLst>
          </p:cNvPr>
          <p:cNvSpPr/>
          <p:nvPr/>
        </p:nvSpPr>
        <p:spPr>
          <a:xfrm>
            <a:off x="685801" y="607747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1-1-1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E5E862-3961-FA0C-260D-B39AB08F9AC9}"/>
              </a:ext>
            </a:extLst>
          </p:cNvPr>
          <p:cNvSpPr/>
          <p:nvPr/>
        </p:nvSpPr>
        <p:spPr>
          <a:xfrm>
            <a:off x="2456775" y="1809542"/>
            <a:ext cx="183949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아이디 찾기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3CBC52-D2D7-1171-F6BF-DBB571BD92AE}"/>
              </a:ext>
            </a:extLst>
          </p:cNvPr>
          <p:cNvSpPr/>
          <p:nvPr/>
        </p:nvSpPr>
        <p:spPr>
          <a:xfrm>
            <a:off x="2456775" y="2131847"/>
            <a:ext cx="183949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 입력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62D858-C0CC-AD40-86CA-CD8D99D32AF9}"/>
              </a:ext>
            </a:extLst>
          </p:cNvPr>
          <p:cNvSpPr/>
          <p:nvPr/>
        </p:nvSpPr>
        <p:spPr>
          <a:xfrm>
            <a:off x="2456775" y="2454153"/>
            <a:ext cx="183949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이메일 주소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4052EF-1382-CC08-A3FE-7120394CE907}"/>
              </a:ext>
            </a:extLst>
          </p:cNvPr>
          <p:cNvSpPr/>
          <p:nvPr/>
        </p:nvSpPr>
        <p:spPr>
          <a:xfrm>
            <a:off x="2456775" y="2776459"/>
            <a:ext cx="183949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인증번호 입력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AF0F30-83F7-277A-EBD8-E0C20B11B023}"/>
              </a:ext>
            </a:extLst>
          </p:cNvPr>
          <p:cNvSpPr/>
          <p:nvPr/>
        </p:nvSpPr>
        <p:spPr>
          <a:xfrm>
            <a:off x="4407084" y="2450340"/>
            <a:ext cx="130173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인증번호 받기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5F904B-31AD-4E72-51F8-C01708CD7F50}"/>
              </a:ext>
            </a:extLst>
          </p:cNvPr>
          <p:cNvSpPr txBox="1"/>
          <p:nvPr/>
        </p:nvSpPr>
        <p:spPr>
          <a:xfrm>
            <a:off x="7475447" y="604243"/>
            <a:ext cx="45766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아이디 찾기</a:t>
            </a: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이메일 입력 후 버튼 클릭 시 인증코드 발송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이메일에 받은 인증코드 입력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인증 완료 시 클릭 하여 아이디 찾기 완료 페이지</a:t>
            </a:r>
            <a:endParaRPr lang="en-US" altLang="ko-KR" sz="1400" dirty="0"/>
          </a:p>
          <a:p>
            <a:r>
              <a:rPr lang="ko-KR" altLang="en-US" sz="1400" dirty="0"/>
              <a:t>      로 이동</a:t>
            </a:r>
            <a:r>
              <a:rPr lang="en-US" altLang="ko-KR" sz="1400" dirty="0"/>
              <a:t>(1-1-2)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A4615F8-C124-763B-9E94-1073CD61FA20}"/>
              </a:ext>
            </a:extLst>
          </p:cNvPr>
          <p:cNvSpPr/>
          <p:nvPr/>
        </p:nvSpPr>
        <p:spPr>
          <a:xfrm>
            <a:off x="4407084" y="2776459"/>
            <a:ext cx="130173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인증번호 확인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0F6BE97-C996-378E-942C-5ED1DEAE5BAC}"/>
              </a:ext>
            </a:extLst>
          </p:cNvPr>
          <p:cNvSpPr/>
          <p:nvPr/>
        </p:nvSpPr>
        <p:spPr>
          <a:xfrm>
            <a:off x="4296265" y="228630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3ADC3DC-E5BD-1B59-66AE-95DBCD9E8F13}"/>
              </a:ext>
            </a:extLst>
          </p:cNvPr>
          <p:cNvSpPr/>
          <p:nvPr/>
        </p:nvSpPr>
        <p:spPr>
          <a:xfrm>
            <a:off x="2324343" y="266061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２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8AB5CB-D90A-C411-E9BA-181EE9D5191A}"/>
              </a:ext>
            </a:extLst>
          </p:cNvPr>
          <p:cNvSpPr txBox="1"/>
          <p:nvPr/>
        </p:nvSpPr>
        <p:spPr>
          <a:xfrm>
            <a:off x="422603" y="187697"/>
            <a:ext cx="6094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아이디 찾기 페이지</a:t>
            </a:r>
            <a:endParaRPr lang="en-US" altLang="ko-KR" sz="1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175D6F-C24F-BD5C-990C-FC1BD7E4D903}"/>
              </a:ext>
            </a:extLst>
          </p:cNvPr>
          <p:cNvSpPr/>
          <p:nvPr/>
        </p:nvSpPr>
        <p:spPr>
          <a:xfrm>
            <a:off x="4407083" y="3162139"/>
            <a:ext cx="130173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인증 완료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C1F31D0-9809-31DA-F312-CC47AB7B0075}"/>
              </a:ext>
            </a:extLst>
          </p:cNvPr>
          <p:cNvSpPr/>
          <p:nvPr/>
        </p:nvSpPr>
        <p:spPr>
          <a:xfrm>
            <a:off x="4274651" y="302875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78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CB73EEB-F963-F7FE-695F-E3A2959489D5}"/>
              </a:ext>
            </a:extLst>
          </p:cNvPr>
          <p:cNvSpPr/>
          <p:nvPr/>
        </p:nvSpPr>
        <p:spPr>
          <a:xfrm>
            <a:off x="617838" y="898957"/>
            <a:ext cx="6678827" cy="38275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5ABE01-4368-D8D7-8AB4-662EA647F539}"/>
              </a:ext>
            </a:extLst>
          </p:cNvPr>
          <p:cNvSpPr/>
          <p:nvPr/>
        </p:nvSpPr>
        <p:spPr>
          <a:xfrm>
            <a:off x="617838" y="898957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1-1-2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805F25-7DBD-ED19-BE1C-847A2A77AF07}"/>
              </a:ext>
            </a:extLst>
          </p:cNvPr>
          <p:cNvSpPr/>
          <p:nvPr/>
        </p:nvSpPr>
        <p:spPr>
          <a:xfrm>
            <a:off x="3546388" y="2775354"/>
            <a:ext cx="98750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2628D6-E1A0-68B7-6D3C-EDE035EB42F2}"/>
              </a:ext>
            </a:extLst>
          </p:cNvPr>
          <p:cNvSpPr/>
          <p:nvPr/>
        </p:nvSpPr>
        <p:spPr>
          <a:xfrm>
            <a:off x="2694400" y="2392295"/>
            <a:ext cx="183949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찾은 아이디 표시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93B29B-4450-E71C-912A-9D30234FCA68}"/>
              </a:ext>
            </a:extLst>
          </p:cNvPr>
          <p:cNvSpPr txBox="1"/>
          <p:nvPr/>
        </p:nvSpPr>
        <p:spPr>
          <a:xfrm>
            <a:off x="7716795" y="1588529"/>
            <a:ext cx="374718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찾은 아이디 표시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로그인 페이지로 이동</a:t>
            </a:r>
            <a:r>
              <a:rPr lang="en-US" altLang="ko-KR" sz="1400" dirty="0"/>
              <a:t>(1-1)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비밀번호 찾기로 이동</a:t>
            </a:r>
            <a:r>
              <a:rPr lang="en-US" altLang="ko-KR" sz="1400" dirty="0"/>
              <a:t>(1-1-3)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494D44-D8A2-B712-D3F0-AC8AAE8EDCD6}"/>
              </a:ext>
            </a:extLst>
          </p:cNvPr>
          <p:cNvSpPr/>
          <p:nvPr/>
        </p:nvSpPr>
        <p:spPr>
          <a:xfrm>
            <a:off x="2694400" y="2775354"/>
            <a:ext cx="75621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B3A9BED-EA9A-42D5-2484-138E9CA16054}"/>
              </a:ext>
            </a:extLst>
          </p:cNvPr>
          <p:cNvSpPr/>
          <p:nvPr/>
        </p:nvSpPr>
        <p:spPr>
          <a:xfrm>
            <a:off x="2561968" y="227645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ABAF96D-3D75-51FC-27D6-ECDA34ABCCA8}"/>
              </a:ext>
            </a:extLst>
          </p:cNvPr>
          <p:cNvSpPr/>
          <p:nvPr/>
        </p:nvSpPr>
        <p:spPr>
          <a:xfrm>
            <a:off x="2561968" y="265950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２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27EF70A-68D8-E362-9DF6-A07ED09CA1C3}"/>
              </a:ext>
            </a:extLst>
          </p:cNvPr>
          <p:cNvSpPr/>
          <p:nvPr/>
        </p:nvSpPr>
        <p:spPr>
          <a:xfrm>
            <a:off x="3450613" y="265950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３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256DA1-35EF-3236-81B9-0D5EF9D51F8C}"/>
              </a:ext>
            </a:extLst>
          </p:cNvPr>
          <p:cNvSpPr txBox="1"/>
          <p:nvPr/>
        </p:nvSpPr>
        <p:spPr>
          <a:xfrm>
            <a:off x="597969" y="346629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 완료 페이지</a:t>
            </a:r>
          </a:p>
        </p:txBody>
      </p:sp>
    </p:spTree>
    <p:extLst>
      <p:ext uri="{BB962C8B-B14F-4D97-AF65-F5344CB8AC3E}">
        <p14:creationId xmlns:p14="http://schemas.microsoft.com/office/powerpoint/2010/main" val="152009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2BE2B6-D48F-D32A-3668-2C067E1439DB}"/>
              </a:ext>
            </a:extLst>
          </p:cNvPr>
          <p:cNvSpPr/>
          <p:nvPr/>
        </p:nvSpPr>
        <p:spPr>
          <a:xfrm>
            <a:off x="624017" y="1006662"/>
            <a:ext cx="6678827" cy="38275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33252F-D701-D77B-2ABE-E8C31849B211}"/>
              </a:ext>
            </a:extLst>
          </p:cNvPr>
          <p:cNvSpPr/>
          <p:nvPr/>
        </p:nvSpPr>
        <p:spPr>
          <a:xfrm>
            <a:off x="624017" y="1010166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1-1-3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A9ED51-6A13-F034-8689-7757AF1A02EE}"/>
              </a:ext>
            </a:extLst>
          </p:cNvPr>
          <p:cNvSpPr/>
          <p:nvPr/>
        </p:nvSpPr>
        <p:spPr>
          <a:xfrm>
            <a:off x="2339387" y="2180245"/>
            <a:ext cx="183949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1B34EE-0E17-E482-1B85-5BBB7CC306B4}"/>
              </a:ext>
            </a:extLst>
          </p:cNvPr>
          <p:cNvSpPr/>
          <p:nvPr/>
        </p:nvSpPr>
        <p:spPr>
          <a:xfrm>
            <a:off x="2339387" y="2536941"/>
            <a:ext cx="183949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아이디 입력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DEF08D-7118-6E83-5AE4-23A73BA38BEC}"/>
              </a:ext>
            </a:extLst>
          </p:cNvPr>
          <p:cNvSpPr/>
          <p:nvPr/>
        </p:nvSpPr>
        <p:spPr>
          <a:xfrm>
            <a:off x="2339387" y="2893638"/>
            <a:ext cx="183949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이메일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DA14E7-2230-3AF4-D14D-37BCC2047BB0}"/>
              </a:ext>
            </a:extLst>
          </p:cNvPr>
          <p:cNvSpPr/>
          <p:nvPr/>
        </p:nvSpPr>
        <p:spPr>
          <a:xfrm>
            <a:off x="2343739" y="3292353"/>
            <a:ext cx="183949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인증번호 입력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77A545-1570-2FAE-F512-E426E46FB011}"/>
              </a:ext>
            </a:extLst>
          </p:cNvPr>
          <p:cNvSpPr/>
          <p:nvPr/>
        </p:nvSpPr>
        <p:spPr>
          <a:xfrm>
            <a:off x="4295874" y="2893638"/>
            <a:ext cx="130173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인증번호 받기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221422-880A-5645-9FCF-6502F80FCDD9}"/>
              </a:ext>
            </a:extLst>
          </p:cNvPr>
          <p:cNvSpPr txBox="1"/>
          <p:nvPr/>
        </p:nvSpPr>
        <p:spPr>
          <a:xfrm>
            <a:off x="7546524" y="1520662"/>
            <a:ext cx="609497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비밀번호를 찾기 위한 아이디 입력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아이디의 본인 인증을 위한 이메일 인증코드 전송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비밀번호를 바꾸기 위한 인증코드 입력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인증번호 확인 클릭 시 인증번호 확인 수행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인증 완료 버튼 클릭 시 </a:t>
            </a:r>
            <a:endParaRPr lang="en-US" altLang="ko-KR" sz="1400" dirty="0"/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비밀번호 찾기 완료 페이지로</a:t>
            </a:r>
            <a:r>
              <a:rPr lang="en-US" altLang="ko-KR" sz="1400" dirty="0"/>
              <a:t> </a:t>
            </a:r>
            <a:r>
              <a:rPr lang="ko-KR" altLang="en-US" sz="1400" dirty="0"/>
              <a:t>이동</a:t>
            </a:r>
            <a:r>
              <a:rPr lang="en-US" altLang="ko-KR" sz="1400" dirty="0"/>
              <a:t>(1-1-4)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C4420E-111E-25C5-8496-28CDC8A42C40}"/>
              </a:ext>
            </a:extLst>
          </p:cNvPr>
          <p:cNvSpPr/>
          <p:nvPr/>
        </p:nvSpPr>
        <p:spPr>
          <a:xfrm>
            <a:off x="4295874" y="3292353"/>
            <a:ext cx="130173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인증번호 확인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D2033E-7B64-ADF2-237D-659DD26CD875}"/>
              </a:ext>
            </a:extLst>
          </p:cNvPr>
          <p:cNvSpPr txBox="1"/>
          <p:nvPr/>
        </p:nvSpPr>
        <p:spPr>
          <a:xfrm>
            <a:off x="624016" y="465332"/>
            <a:ext cx="265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비밀번호 찾기 페이지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CE48268-46D8-7E76-43AB-DAE4E80C4226}"/>
              </a:ext>
            </a:extLst>
          </p:cNvPr>
          <p:cNvSpPr/>
          <p:nvPr/>
        </p:nvSpPr>
        <p:spPr>
          <a:xfrm>
            <a:off x="2234642" y="242048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C047912-764E-23B4-752E-22398FC1635E}"/>
              </a:ext>
            </a:extLst>
          </p:cNvPr>
          <p:cNvSpPr/>
          <p:nvPr/>
        </p:nvSpPr>
        <p:spPr>
          <a:xfrm>
            <a:off x="4210162" y="275328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２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713DCB7-CCE0-9DB4-4F80-AC8DE6006BB8}"/>
              </a:ext>
            </a:extLst>
          </p:cNvPr>
          <p:cNvSpPr/>
          <p:nvPr/>
        </p:nvSpPr>
        <p:spPr>
          <a:xfrm>
            <a:off x="2231094" y="316565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３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8034C00-62F7-4B06-1A2F-49E94F4044A0}"/>
              </a:ext>
            </a:extLst>
          </p:cNvPr>
          <p:cNvSpPr/>
          <p:nvPr/>
        </p:nvSpPr>
        <p:spPr>
          <a:xfrm>
            <a:off x="4178877" y="319200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878AED-AABC-3F70-5D28-FC9263AC1340}"/>
              </a:ext>
            </a:extLst>
          </p:cNvPr>
          <p:cNvSpPr/>
          <p:nvPr/>
        </p:nvSpPr>
        <p:spPr>
          <a:xfrm>
            <a:off x="4295873" y="3691068"/>
            <a:ext cx="130173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인증 완료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DF10593-5C28-6166-21AC-313245CFCBAA}"/>
              </a:ext>
            </a:extLst>
          </p:cNvPr>
          <p:cNvSpPr/>
          <p:nvPr/>
        </p:nvSpPr>
        <p:spPr>
          <a:xfrm>
            <a:off x="4169832" y="357554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625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CB73EEB-F963-F7FE-695F-E3A2959489D5}"/>
              </a:ext>
            </a:extLst>
          </p:cNvPr>
          <p:cNvSpPr/>
          <p:nvPr/>
        </p:nvSpPr>
        <p:spPr>
          <a:xfrm>
            <a:off x="617838" y="895453"/>
            <a:ext cx="6678827" cy="38275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5ABE01-4368-D8D7-8AB4-662EA647F539}"/>
              </a:ext>
            </a:extLst>
          </p:cNvPr>
          <p:cNvSpPr/>
          <p:nvPr/>
        </p:nvSpPr>
        <p:spPr>
          <a:xfrm>
            <a:off x="617838" y="898957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1-1-4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805F25-7DBD-ED19-BE1C-847A2A77AF07}"/>
              </a:ext>
            </a:extLst>
          </p:cNvPr>
          <p:cNvSpPr/>
          <p:nvPr/>
        </p:nvSpPr>
        <p:spPr>
          <a:xfrm>
            <a:off x="2694400" y="2775354"/>
            <a:ext cx="183949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새 비밀번호 재확인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2628D6-E1A0-68B7-6D3C-EDE035EB42F2}"/>
              </a:ext>
            </a:extLst>
          </p:cNvPr>
          <p:cNvSpPr/>
          <p:nvPr/>
        </p:nvSpPr>
        <p:spPr>
          <a:xfrm>
            <a:off x="2694400" y="2392295"/>
            <a:ext cx="183949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새 비밀번호 입력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16643E-595C-053B-11C1-AA0230184141}"/>
              </a:ext>
            </a:extLst>
          </p:cNvPr>
          <p:cNvSpPr/>
          <p:nvPr/>
        </p:nvSpPr>
        <p:spPr>
          <a:xfrm>
            <a:off x="3145422" y="3123170"/>
            <a:ext cx="138846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비밀번호 변경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93B29B-4450-E71C-912A-9D30234FCA68}"/>
              </a:ext>
            </a:extLst>
          </p:cNvPr>
          <p:cNvSpPr txBox="1"/>
          <p:nvPr/>
        </p:nvSpPr>
        <p:spPr>
          <a:xfrm>
            <a:off x="7756439" y="1605803"/>
            <a:ext cx="374718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새로운 비밀번호 입력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새로운 비밀번호 확인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비밀번호 변경 클릭 시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로그인 페이지로 이동</a:t>
            </a:r>
            <a:r>
              <a:rPr lang="en-US" altLang="ko-KR" sz="1400" dirty="0"/>
              <a:t>(1-1)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A3F8E4-071A-A5B2-3E6C-99EF2C22D6F5}"/>
              </a:ext>
            </a:extLst>
          </p:cNvPr>
          <p:cNvSpPr txBox="1"/>
          <p:nvPr/>
        </p:nvSpPr>
        <p:spPr>
          <a:xfrm>
            <a:off x="617838" y="339703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비밀번호 찾기 완료 페이지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3068CF-E777-4E44-FC71-CAFA2E765DC5}"/>
              </a:ext>
            </a:extLst>
          </p:cNvPr>
          <p:cNvSpPr/>
          <p:nvPr/>
        </p:nvSpPr>
        <p:spPr>
          <a:xfrm>
            <a:off x="2561968" y="227645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7A192F0-62E2-0723-8060-42B4F0A6415F}"/>
              </a:ext>
            </a:extLst>
          </p:cNvPr>
          <p:cNvSpPr/>
          <p:nvPr/>
        </p:nvSpPr>
        <p:spPr>
          <a:xfrm>
            <a:off x="2561968" y="265950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２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E93AA25-89E6-3C5F-6995-477689A4A0DC}"/>
              </a:ext>
            </a:extLst>
          </p:cNvPr>
          <p:cNvSpPr/>
          <p:nvPr/>
        </p:nvSpPr>
        <p:spPr>
          <a:xfrm>
            <a:off x="3012990" y="300732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３</a:t>
            </a:r>
          </a:p>
        </p:txBody>
      </p:sp>
    </p:spTree>
    <p:extLst>
      <p:ext uri="{BB962C8B-B14F-4D97-AF65-F5344CB8AC3E}">
        <p14:creationId xmlns:p14="http://schemas.microsoft.com/office/powerpoint/2010/main" val="118863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2B30CE-6598-ACA9-A3B2-0828BC9D4147}"/>
              </a:ext>
            </a:extLst>
          </p:cNvPr>
          <p:cNvSpPr/>
          <p:nvPr/>
        </p:nvSpPr>
        <p:spPr>
          <a:xfrm>
            <a:off x="551548" y="250224"/>
            <a:ext cx="4850027" cy="6357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959618-34E9-B8AE-1380-97E72F2DD6E4}"/>
              </a:ext>
            </a:extLst>
          </p:cNvPr>
          <p:cNvSpPr/>
          <p:nvPr/>
        </p:nvSpPr>
        <p:spPr>
          <a:xfrm>
            <a:off x="551548" y="247268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1-2-1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78CA5-59EE-F74B-5B69-31B2D432ABF7}"/>
              </a:ext>
            </a:extLst>
          </p:cNvPr>
          <p:cNvSpPr txBox="1"/>
          <p:nvPr/>
        </p:nvSpPr>
        <p:spPr>
          <a:xfrm>
            <a:off x="5543677" y="279029"/>
            <a:ext cx="609280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 페이지 </a:t>
            </a:r>
            <a:r>
              <a:rPr lang="en-US" altLang="ko-KR" sz="1400" dirty="0"/>
              <a:t>- </a:t>
            </a:r>
            <a:r>
              <a:rPr lang="ko-KR" altLang="en-US" sz="1400" dirty="0"/>
              <a:t>학생</a:t>
            </a: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사용자의 이름을 입력한다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아이디를 입력한다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중복검사를 위해 중복확인을 클릭한다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비밀번호를 입력하고 맞는지 확인하기 위한 비밀번호 재입력에 입력한다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아이디 비밀번호를 찾기 위한 이메일을 입력하고 이메일로 인증번호를 받아 인증번호를 입력한다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학생의 전화번호를 입력한다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학생의 학생번호를 입력한다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학생의 학과를 입력한다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개인정보 제공 동의 체크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회원가입 완료 클릭 시 회원가입 완료</a:t>
            </a:r>
            <a:r>
              <a:rPr lang="en-US" altLang="ko-KR" sz="1400" dirty="0"/>
              <a:t>-</a:t>
            </a:r>
            <a:r>
              <a:rPr lang="ko-KR" altLang="en-US" sz="1400" dirty="0"/>
              <a:t>학생 페이지로 이동</a:t>
            </a:r>
            <a:r>
              <a:rPr lang="en-US" altLang="ko-KR" sz="1400" dirty="0"/>
              <a:t>(1-2-1)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96FCD0-2427-73E1-EFC2-02AAECA7B1E7}"/>
              </a:ext>
            </a:extLst>
          </p:cNvPr>
          <p:cNvSpPr/>
          <p:nvPr/>
        </p:nvSpPr>
        <p:spPr>
          <a:xfrm>
            <a:off x="902042" y="619556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 입력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59D06B-2EC3-CD1E-3C86-73A6A6D4F051}"/>
              </a:ext>
            </a:extLst>
          </p:cNvPr>
          <p:cNvSpPr/>
          <p:nvPr/>
        </p:nvSpPr>
        <p:spPr>
          <a:xfrm>
            <a:off x="895724" y="995320"/>
            <a:ext cx="35093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아이디 입력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41CEAD-918D-BD89-4023-3913E1324E3C}"/>
              </a:ext>
            </a:extLst>
          </p:cNvPr>
          <p:cNvSpPr/>
          <p:nvPr/>
        </p:nvSpPr>
        <p:spPr>
          <a:xfrm>
            <a:off x="895724" y="1378599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비밀번호 입력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1DC6C2-30BD-BCE7-2219-30CB9FC0762E}"/>
              </a:ext>
            </a:extLst>
          </p:cNvPr>
          <p:cNvSpPr/>
          <p:nvPr/>
        </p:nvSpPr>
        <p:spPr>
          <a:xfrm>
            <a:off x="4466968" y="988888"/>
            <a:ext cx="642549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중복확인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944E0E-EF06-CB40-4142-863016C072E8}"/>
              </a:ext>
            </a:extLst>
          </p:cNvPr>
          <p:cNvSpPr/>
          <p:nvPr/>
        </p:nvSpPr>
        <p:spPr>
          <a:xfrm>
            <a:off x="902039" y="2189898"/>
            <a:ext cx="291620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이메일 입력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CDB1D8-2C8D-BC66-2A77-F2C44E02F89F}"/>
              </a:ext>
            </a:extLst>
          </p:cNvPr>
          <p:cNvSpPr/>
          <p:nvPr/>
        </p:nvSpPr>
        <p:spPr>
          <a:xfrm>
            <a:off x="879002" y="2992838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전화번호 입력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D6AB85F-48A5-ECA0-D190-26E13D8F5FCA}"/>
              </a:ext>
            </a:extLst>
          </p:cNvPr>
          <p:cNvSpPr/>
          <p:nvPr/>
        </p:nvSpPr>
        <p:spPr>
          <a:xfrm>
            <a:off x="769606" y="50371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233A5BB-3778-21EF-FFFB-9BDD741BAA5D}"/>
              </a:ext>
            </a:extLst>
          </p:cNvPr>
          <p:cNvSpPr/>
          <p:nvPr/>
        </p:nvSpPr>
        <p:spPr>
          <a:xfrm>
            <a:off x="763292" y="84190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238052D-50DF-D862-0D0D-BC4DB512911C}"/>
              </a:ext>
            </a:extLst>
          </p:cNvPr>
          <p:cNvSpPr/>
          <p:nvPr/>
        </p:nvSpPr>
        <p:spPr>
          <a:xfrm>
            <a:off x="4306733" y="86900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75A8091-7D7B-21B5-E042-0B066D17E6EC}"/>
              </a:ext>
            </a:extLst>
          </p:cNvPr>
          <p:cNvSpPr/>
          <p:nvPr/>
        </p:nvSpPr>
        <p:spPr>
          <a:xfrm>
            <a:off x="763292" y="1262753"/>
            <a:ext cx="24378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A4BF2AE-257B-2FD3-E9FA-803CC984CEFD}"/>
              </a:ext>
            </a:extLst>
          </p:cNvPr>
          <p:cNvSpPr/>
          <p:nvPr/>
        </p:nvSpPr>
        <p:spPr>
          <a:xfrm>
            <a:off x="763292" y="202578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F1B2C9F-28B4-1E21-2BE2-F913995623F2}"/>
              </a:ext>
            </a:extLst>
          </p:cNvPr>
          <p:cNvSpPr/>
          <p:nvPr/>
        </p:nvSpPr>
        <p:spPr>
          <a:xfrm>
            <a:off x="767582" y="288142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F6D5B0-4191-8ABE-14B4-1E70A5C6CD1C}"/>
              </a:ext>
            </a:extLst>
          </p:cNvPr>
          <p:cNvSpPr/>
          <p:nvPr/>
        </p:nvSpPr>
        <p:spPr>
          <a:xfrm>
            <a:off x="895723" y="1791960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비밀번호 확인을 위한 재입력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79C8A8-3185-009E-A942-7063A5C4FCF5}"/>
              </a:ext>
            </a:extLst>
          </p:cNvPr>
          <p:cNvSpPr/>
          <p:nvPr/>
        </p:nvSpPr>
        <p:spPr>
          <a:xfrm>
            <a:off x="872824" y="3380657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학생번호 입력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522B551-309B-7ABC-475B-A98636A94078}"/>
              </a:ext>
            </a:extLst>
          </p:cNvPr>
          <p:cNvSpPr/>
          <p:nvPr/>
        </p:nvSpPr>
        <p:spPr>
          <a:xfrm>
            <a:off x="746570" y="323368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ED9EBF-0FD7-8294-9906-AF3F4F26AEBF}"/>
              </a:ext>
            </a:extLst>
          </p:cNvPr>
          <p:cNvSpPr/>
          <p:nvPr/>
        </p:nvSpPr>
        <p:spPr>
          <a:xfrm>
            <a:off x="872822" y="4710101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 완료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6260CC4-A93F-AECA-357E-D04E887D63AE}"/>
              </a:ext>
            </a:extLst>
          </p:cNvPr>
          <p:cNvSpPr/>
          <p:nvPr/>
        </p:nvSpPr>
        <p:spPr>
          <a:xfrm>
            <a:off x="3256564" y="4348454"/>
            <a:ext cx="181811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개인정보 제공 동의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EC16CA8-CD5E-AB0D-FAF1-63B46265D957}"/>
              </a:ext>
            </a:extLst>
          </p:cNvPr>
          <p:cNvSpPr/>
          <p:nvPr/>
        </p:nvSpPr>
        <p:spPr>
          <a:xfrm>
            <a:off x="3872419" y="2189898"/>
            <a:ext cx="1125889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인증번호 전송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1E67D03-D34A-4C44-07AD-D3C3F2D80472}"/>
              </a:ext>
            </a:extLst>
          </p:cNvPr>
          <p:cNvSpPr/>
          <p:nvPr/>
        </p:nvSpPr>
        <p:spPr>
          <a:xfrm>
            <a:off x="895724" y="2591368"/>
            <a:ext cx="291620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인증번호 입력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5AEAC9-1FBB-93A3-48E9-BB54F20E8E55}"/>
              </a:ext>
            </a:extLst>
          </p:cNvPr>
          <p:cNvSpPr/>
          <p:nvPr/>
        </p:nvSpPr>
        <p:spPr>
          <a:xfrm>
            <a:off x="3872418" y="2582741"/>
            <a:ext cx="1125889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인증번호 확인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C5520EC-F9A4-F200-AB05-F8DD11608232}"/>
              </a:ext>
            </a:extLst>
          </p:cNvPr>
          <p:cNvSpPr/>
          <p:nvPr/>
        </p:nvSpPr>
        <p:spPr>
          <a:xfrm>
            <a:off x="763292" y="456892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084E1B-7B6A-C64B-827B-E10544A5F739}"/>
              </a:ext>
            </a:extLst>
          </p:cNvPr>
          <p:cNvSpPr txBox="1"/>
          <p:nvPr/>
        </p:nvSpPr>
        <p:spPr>
          <a:xfrm>
            <a:off x="1591501" y="282787"/>
            <a:ext cx="351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페이지 － 학생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004697D-6FF2-5469-5ABD-8A5F608A57C2}"/>
              </a:ext>
            </a:extLst>
          </p:cNvPr>
          <p:cNvSpPr/>
          <p:nvPr/>
        </p:nvSpPr>
        <p:spPr>
          <a:xfrm>
            <a:off x="3124132" y="424269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9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EB1E8B-295E-A7AF-6646-2FA6B003D957}"/>
              </a:ext>
            </a:extLst>
          </p:cNvPr>
          <p:cNvSpPr/>
          <p:nvPr/>
        </p:nvSpPr>
        <p:spPr>
          <a:xfrm>
            <a:off x="863238" y="3753521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학과 입력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E03FE94-E499-B620-7F50-D3ABF4124673}"/>
              </a:ext>
            </a:extLst>
          </p:cNvPr>
          <p:cNvSpPr/>
          <p:nvPr/>
        </p:nvSpPr>
        <p:spPr>
          <a:xfrm>
            <a:off x="763291" y="362122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8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DF2BB7-CAE0-9E98-74AE-AB49A8A9EBD5}"/>
              </a:ext>
            </a:extLst>
          </p:cNvPr>
          <p:cNvSpPr txBox="1"/>
          <p:nvPr/>
        </p:nvSpPr>
        <p:spPr>
          <a:xfrm>
            <a:off x="716599" y="4541203"/>
            <a:ext cx="522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10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58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2B30CE-6598-ACA9-A3B2-0828BC9D4147}"/>
              </a:ext>
            </a:extLst>
          </p:cNvPr>
          <p:cNvSpPr/>
          <p:nvPr/>
        </p:nvSpPr>
        <p:spPr>
          <a:xfrm>
            <a:off x="551548" y="250224"/>
            <a:ext cx="4850027" cy="6357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959618-34E9-B8AE-1380-97E72F2DD6E4}"/>
              </a:ext>
            </a:extLst>
          </p:cNvPr>
          <p:cNvSpPr/>
          <p:nvPr/>
        </p:nvSpPr>
        <p:spPr>
          <a:xfrm>
            <a:off x="551548" y="247268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1-2-1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96FCD0-2427-73E1-EFC2-02AAECA7B1E7}"/>
              </a:ext>
            </a:extLst>
          </p:cNvPr>
          <p:cNvSpPr/>
          <p:nvPr/>
        </p:nvSpPr>
        <p:spPr>
          <a:xfrm>
            <a:off x="902042" y="619556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 입력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59D06B-2EC3-CD1E-3C86-73A6A6D4F051}"/>
              </a:ext>
            </a:extLst>
          </p:cNvPr>
          <p:cNvSpPr/>
          <p:nvPr/>
        </p:nvSpPr>
        <p:spPr>
          <a:xfrm>
            <a:off x="895724" y="995320"/>
            <a:ext cx="35093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아이디 입력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41CEAD-918D-BD89-4023-3913E1324E3C}"/>
              </a:ext>
            </a:extLst>
          </p:cNvPr>
          <p:cNvSpPr/>
          <p:nvPr/>
        </p:nvSpPr>
        <p:spPr>
          <a:xfrm>
            <a:off x="895724" y="1378599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비밀번호 입력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1DC6C2-30BD-BCE7-2219-30CB9FC0762E}"/>
              </a:ext>
            </a:extLst>
          </p:cNvPr>
          <p:cNvSpPr/>
          <p:nvPr/>
        </p:nvSpPr>
        <p:spPr>
          <a:xfrm>
            <a:off x="4466968" y="988888"/>
            <a:ext cx="642549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중복확인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944E0E-EF06-CB40-4142-863016C072E8}"/>
              </a:ext>
            </a:extLst>
          </p:cNvPr>
          <p:cNvSpPr/>
          <p:nvPr/>
        </p:nvSpPr>
        <p:spPr>
          <a:xfrm>
            <a:off x="902039" y="2189898"/>
            <a:ext cx="291620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이메일 입력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CDB1D8-2C8D-BC66-2A77-F2C44E02F89F}"/>
              </a:ext>
            </a:extLst>
          </p:cNvPr>
          <p:cNvSpPr/>
          <p:nvPr/>
        </p:nvSpPr>
        <p:spPr>
          <a:xfrm>
            <a:off x="879002" y="2992838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전화번호 입력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D6AB85F-48A5-ECA0-D190-26E13D8F5FCA}"/>
              </a:ext>
            </a:extLst>
          </p:cNvPr>
          <p:cNvSpPr/>
          <p:nvPr/>
        </p:nvSpPr>
        <p:spPr>
          <a:xfrm>
            <a:off x="769606" y="50371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233A5BB-3778-21EF-FFFB-9BDD741BAA5D}"/>
              </a:ext>
            </a:extLst>
          </p:cNvPr>
          <p:cNvSpPr/>
          <p:nvPr/>
        </p:nvSpPr>
        <p:spPr>
          <a:xfrm>
            <a:off x="763292" y="84190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238052D-50DF-D862-0D0D-BC4DB512911C}"/>
              </a:ext>
            </a:extLst>
          </p:cNvPr>
          <p:cNvSpPr/>
          <p:nvPr/>
        </p:nvSpPr>
        <p:spPr>
          <a:xfrm>
            <a:off x="4306733" y="86900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75A8091-7D7B-21B5-E042-0B066D17E6EC}"/>
              </a:ext>
            </a:extLst>
          </p:cNvPr>
          <p:cNvSpPr/>
          <p:nvPr/>
        </p:nvSpPr>
        <p:spPr>
          <a:xfrm>
            <a:off x="763292" y="1262753"/>
            <a:ext cx="24378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A4BF2AE-257B-2FD3-E9FA-803CC984CEFD}"/>
              </a:ext>
            </a:extLst>
          </p:cNvPr>
          <p:cNvSpPr/>
          <p:nvPr/>
        </p:nvSpPr>
        <p:spPr>
          <a:xfrm>
            <a:off x="763292" y="202578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F1B2C9F-28B4-1E21-2BE2-F913995623F2}"/>
              </a:ext>
            </a:extLst>
          </p:cNvPr>
          <p:cNvSpPr/>
          <p:nvPr/>
        </p:nvSpPr>
        <p:spPr>
          <a:xfrm>
            <a:off x="767582" y="288142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F6D5B0-4191-8ABE-14B4-1E70A5C6CD1C}"/>
              </a:ext>
            </a:extLst>
          </p:cNvPr>
          <p:cNvSpPr/>
          <p:nvPr/>
        </p:nvSpPr>
        <p:spPr>
          <a:xfrm>
            <a:off x="895723" y="1791960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비밀번호 확인을 위한 재입력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79C8A8-3185-009E-A942-7063A5C4FCF5}"/>
              </a:ext>
            </a:extLst>
          </p:cNvPr>
          <p:cNvSpPr/>
          <p:nvPr/>
        </p:nvSpPr>
        <p:spPr>
          <a:xfrm>
            <a:off x="872824" y="3380657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학생번호 입력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522B551-309B-7ABC-475B-A98636A94078}"/>
              </a:ext>
            </a:extLst>
          </p:cNvPr>
          <p:cNvSpPr/>
          <p:nvPr/>
        </p:nvSpPr>
        <p:spPr>
          <a:xfrm>
            <a:off x="746570" y="323368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ED9EBF-0FD7-8294-9906-AF3F4F26AEBF}"/>
              </a:ext>
            </a:extLst>
          </p:cNvPr>
          <p:cNvSpPr/>
          <p:nvPr/>
        </p:nvSpPr>
        <p:spPr>
          <a:xfrm>
            <a:off x="872822" y="4710101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 완료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6260CC4-A93F-AECA-357E-D04E887D63AE}"/>
              </a:ext>
            </a:extLst>
          </p:cNvPr>
          <p:cNvSpPr/>
          <p:nvPr/>
        </p:nvSpPr>
        <p:spPr>
          <a:xfrm>
            <a:off x="3256564" y="4348454"/>
            <a:ext cx="181811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개인정보 제공 동의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EC16CA8-CD5E-AB0D-FAF1-63B46265D957}"/>
              </a:ext>
            </a:extLst>
          </p:cNvPr>
          <p:cNvSpPr/>
          <p:nvPr/>
        </p:nvSpPr>
        <p:spPr>
          <a:xfrm>
            <a:off x="3872419" y="2189898"/>
            <a:ext cx="1125889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인증번호 전송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1E67D03-D34A-4C44-07AD-D3C3F2D80472}"/>
              </a:ext>
            </a:extLst>
          </p:cNvPr>
          <p:cNvSpPr/>
          <p:nvPr/>
        </p:nvSpPr>
        <p:spPr>
          <a:xfrm>
            <a:off x="895724" y="2591368"/>
            <a:ext cx="291620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인증번호 입력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5AEAC9-1FBB-93A3-48E9-BB54F20E8E55}"/>
              </a:ext>
            </a:extLst>
          </p:cNvPr>
          <p:cNvSpPr/>
          <p:nvPr/>
        </p:nvSpPr>
        <p:spPr>
          <a:xfrm>
            <a:off x="3872418" y="2582741"/>
            <a:ext cx="1125889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인증번호 확인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C5520EC-F9A4-F200-AB05-F8DD11608232}"/>
              </a:ext>
            </a:extLst>
          </p:cNvPr>
          <p:cNvSpPr/>
          <p:nvPr/>
        </p:nvSpPr>
        <p:spPr>
          <a:xfrm>
            <a:off x="763292" y="456892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084E1B-7B6A-C64B-827B-E10544A5F739}"/>
              </a:ext>
            </a:extLst>
          </p:cNvPr>
          <p:cNvSpPr txBox="1"/>
          <p:nvPr/>
        </p:nvSpPr>
        <p:spPr>
          <a:xfrm>
            <a:off x="1591501" y="282787"/>
            <a:ext cx="351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회원가입완료 페이지 － 학생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004697D-6FF2-5469-5ABD-8A5F608A57C2}"/>
              </a:ext>
            </a:extLst>
          </p:cNvPr>
          <p:cNvSpPr/>
          <p:nvPr/>
        </p:nvSpPr>
        <p:spPr>
          <a:xfrm>
            <a:off x="3124132" y="424269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9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EB1E8B-295E-A7AF-6646-2FA6B003D957}"/>
              </a:ext>
            </a:extLst>
          </p:cNvPr>
          <p:cNvSpPr/>
          <p:nvPr/>
        </p:nvSpPr>
        <p:spPr>
          <a:xfrm>
            <a:off x="863238" y="3753521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학과 입력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E03FE94-E499-B620-7F50-D3ABF4124673}"/>
              </a:ext>
            </a:extLst>
          </p:cNvPr>
          <p:cNvSpPr/>
          <p:nvPr/>
        </p:nvSpPr>
        <p:spPr>
          <a:xfrm>
            <a:off x="763291" y="362122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8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DF2BB7-CAE0-9E98-74AE-AB49A8A9EBD5}"/>
              </a:ext>
            </a:extLst>
          </p:cNvPr>
          <p:cNvSpPr txBox="1"/>
          <p:nvPr/>
        </p:nvSpPr>
        <p:spPr>
          <a:xfrm>
            <a:off x="716599" y="4541203"/>
            <a:ext cx="522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10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4ED000-D580-48E2-C581-2B1286787DB7}"/>
              </a:ext>
            </a:extLst>
          </p:cNvPr>
          <p:cNvSpPr/>
          <p:nvPr/>
        </p:nvSpPr>
        <p:spPr>
          <a:xfrm>
            <a:off x="1488454" y="2957018"/>
            <a:ext cx="3299788" cy="480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 완료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D1E1753-7E4D-19AA-885F-D9AB69B7CFA8}"/>
              </a:ext>
            </a:extLst>
          </p:cNvPr>
          <p:cNvSpPr/>
          <p:nvPr/>
        </p:nvSpPr>
        <p:spPr>
          <a:xfrm>
            <a:off x="1362146" y="285593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7D8ED8-DF82-FD90-F78C-02E8AE35C7AC}"/>
              </a:ext>
            </a:extLst>
          </p:cNvPr>
          <p:cNvSpPr txBox="1"/>
          <p:nvPr/>
        </p:nvSpPr>
        <p:spPr>
          <a:xfrm>
            <a:off x="5543677" y="279029"/>
            <a:ext cx="60928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회원가입완료 페이지 </a:t>
            </a:r>
            <a:r>
              <a:rPr lang="en-US" altLang="ko-KR" sz="1400" dirty="0"/>
              <a:t>- </a:t>
            </a:r>
            <a:r>
              <a:rPr lang="ko-KR" altLang="en-US" sz="1400" dirty="0"/>
              <a:t>학생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1. </a:t>
            </a:r>
            <a:r>
              <a:rPr lang="ko-KR" altLang="en-US" sz="1400" dirty="0"/>
              <a:t>회원가입 완료 팝업 창 출력 후 로그인 페이지로 이동</a:t>
            </a:r>
            <a:r>
              <a:rPr lang="en-US" altLang="ko-KR" sz="1400" dirty="0"/>
              <a:t>(1-1)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739388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3A63DA-B3D5-9A6C-82AB-FFCDC47804DD}"/>
              </a:ext>
            </a:extLst>
          </p:cNvPr>
          <p:cNvSpPr/>
          <p:nvPr/>
        </p:nvSpPr>
        <p:spPr>
          <a:xfrm>
            <a:off x="580768" y="250224"/>
            <a:ext cx="4887097" cy="6357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B1E2DC-8F22-8C95-470B-F66BA6B6C1A5}"/>
              </a:ext>
            </a:extLst>
          </p:cNvPr>
          <p:cNvSpPr/>
          <p:nvPr/>
        </p:nvSpPr>
        <p:spPr>
          <a:xfrm>
            <a:off x="580768" y="250225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1-3-1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50548B-97A3-07E2-879B-9F6291E7181E}"/>
              </a:ext>
            </a:extLst>
          </p:cNvPr>
          <p:cNvSpPr/>
          <p:nvPr/>
        </p:nvSpPr>
        <p:spPr>
          <a:xfrm>
            <a:off x="902042" y="619556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 입력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335B9-5045-C11F-A472-25A3DDCE8E1C}"/>
              </a:ext>
            </a:extLst>
          </p:cNvPr>
          <p:cNvSpPr/>
          <p:nvPr/>
        </p:nvSpPr>
        <p:spPr>
          <a:xfrm>
            <a:off x="895724" y="995320"/>
            <a:ext cx="35093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아이디 입력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8395B1-AE4D-79D4-D144-81E6D6D0479D}"/>
              </a:ext>
            </a:extLst>
          </p:cNvPr>
          <p:cNvSpPr/>
          <p:nvPr/>
        </p:nvSpPr>
        <p:spPr>
          <a:xfrm>
            <a:off x="895724" y="1378599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비밀번호 입력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94B35A-57E0-BBB0-D2BC-933B5E7150E7}"/>
              </a:ext>
            </a:extLst>
          </p:cNvPr>
          <p:cNvSpPr/>
          <p:nvPr/>
        </p:nvSpPr>
        <p:spPr>
          <a:xfrm>
            <a:off x="4466968" y="988888"/>
            <a:ext cx="642549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중복확인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988FD8-5CB9-7E0C-34ED-5E3676C1BBD4}"/>
              </a:ext>
            </a:extLst>
          </p:cNvPr>
          <p:cNvSpPr/>
          <p:nvPr/>
        </p:nvSpPr>
        <p:spPr>
          <a:xfrm>
            <a:off x="902039" y="2189898"/>
            <a:ext cx="2879129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이메일 입력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AA3F4C-5E36-05E0-8C67-475B9BC8B02F}"/>
              </a:ext>
            </a:extLst>
          </p:cNvPr>
          <p:cNvSpPr/>
          <p:nvPr/>
        </p:nvSpPr>
        <p:spPr>
          <a:xfrm>
            <a:off x="885175" y="2985108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전화번호 입력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0698D14-3101-D52A-006F-85A2C87F038F}"/>
              </a:ext>
            </a:extLst>
          </p:cNvPr>
          <p:cNvSpPr/>
          <p:nvPr/>
        </p:nvSpPr>
        <p:spPr>
          <a:xfrm>
            <a:off x="769606" y="50371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3BCEBF0-9B08-0000-538D-7DAEA64A9150}"/>
              </a:ext>
            </a:extLst>
          </p:cNvPr>
          <p:cNvSpPr/>
          <p:nvPr/>
        </p:nvSpPr>
        <p:spPr>
          <a:xfrm>
            <a:off x="763292" y="84190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AC6425C-F583-0B96-769D-8D1D1FD3608D}"/>
              </a:ext>
            </a:extLst>
          </p:cNvPr>
          <p:cNvSpPr/>
          <p:nvPr/>
        </p:nvSpPr>
        <p:spPr>
          <a:xfrm>
            <a:off x="4306733" y="86900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D13B2FD-D72F-F719-4341-6310C8E4B895}"/>
              </a:ext>
            </a:extLst>
          </p:cNvPr>
          <p:cNvSpPr/>
          <p:nvPr/>
        </p:nvSpPr>
        <p:spPr>
          <a:xfrm>
            <a:off x="763292" y="1262753"/>
            <a:ext cx="24378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C107839-14F8-E4B6-F2ED-E9558A7998F8}"/>
              </a:ext>
            </a:extLst>
          </p:cNvPr>
          <p:cNvSpPr/>
          <p:nvPr/>
        </p:nvSpPr>
        <p:spPr>
          <a:xfrm>
            <a:off x="783643" y="286926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8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AC5E63-0987-5895-B16C-F95DA91AA936}"/>
              </a:ext>
            </a:extLst>
          </p:cNvPr>
          <p:cNvSpPr/>
          <p:nvPr/>
        </p:nvSpPr>
        <p:spPr>
          <a:xfrm>
            <a:off x="895723" y="1791960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비밀번호 확인을 위한 재입력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5E93BE-985D-02F9-D614-917CB353C102}"/>
              </a:ext>
            </a:extLst>
          </p:cNvPr>
          <p:cNvSpPr/>
          <p:nvPr/>
        </p:nvSpPr>
        <p:spPr>
          <a:xfrm>
            <a:off x="885175" y="3397704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가맹점 아이디 입력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3ECC55-E1A8-8359-B1F9-84A24E7CEC68}"/>
              </a:ext>
            </a:extLst>
          </p:cNvPr>
          <p:cNvSpPr txBox="1"/>
          <p:nvPr/>
        </p:nvSpPr>
        <p:spPr>
          <a:xfrm>
            <a:off x="5945201" y="273647"/>
            <a:ext cx="614748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 페이지 </a:t>
            </a:r>
            <a:r>
              <a:rPr lang="en-US" altLang="ko-KR" sz="1400" dirty="0"/>
              <a:t>– </a:t>
            </a:r>
            <a:r>
              <a:rPr lang="ko-KR" altLang="en-US" sz="1400" dirty="0"/>
              <a:t>서점</a:t>
            </a: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사용자의 이름을 입력한다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아이디를 입력한다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중복검사를 위해 중복확인을 클릭한다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비밀번호를 입력한다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비밀번호를 재입력하여 확인한다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이메일을 입력 후 클릭하여 인증번호를 전송한다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인증번호 입력 후 클릭하여 인증번호를 확인한다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전화번호를 입력한다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결제 후 금액 입금을 위한 가맹점 아이디를 입력한다</a:t>
            </a:r>
            <a:r>
              <a:rPr lang="en-US" altLang="ko-KR" sz="1400" dirty="0"/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개인정보 제공 동의 체크</a:t>
            </a:r>
            <a:endParaRPr lang="en-US" altLang="ko-KR" sz="1400" dirty="0"/>
          </a:p>
          <a:p>
            <a:pPr marL="342900" indent="-342900">
              <a:buFontTx/>
              <a:buAutoNum type="arabicPeriod"/>
            </a:pPr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회원가입 완료 클릭 시 회원가입 완료페이지</a:t>
            </a:r>
            <a:r>
              <a:rPr lang="en-US" altLang="ko-KR" sz="1400" dirty="0"/>
              <a:t> – </a:t>
            </a:r>
            <a:r>
              <a:rPr lang="ko-KR" altLang="en-US" sz="1400" dirty="0"/>
              <a:t>서점 으로 페이지 이동</a:t>
            </a:r>
            <a:endParaRPr lang="en-US" altLang="ko-KR" sz="1400" dirty="0"/>
          </a:p>
          <a:p>
            <a:r>
              <a:rPr lang="en-US" altLang="ko-KR" sz="1400" dirty="0"/>
              <a:t>      (1-3-2)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B5CAA1F-16D8-5CC4-BD8B-C685706D6A2C}"/>
              </a:ext>
            </a:extLst>
          </p:cNvPr>
          <p:cNvSpPr/>
          <p:nvPr/>
        </p:nvSpPr>
        <p:spPr>
          <a:xfrm>
            <a:off x="763291" y="328185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9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0E3940-2437-7B46-9B6C-A8214184079C}"/>
              </a:ext>
            </a:extLst>
          </p:cNvPr>
          <p:cNvSpPr/>
          <p:nvPr/>
        </p:nvSpPr>
        <p:spPr>
          <a:xfrm>
            <a:off x="885183" y="4745339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 완료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3A4948-02D3-98B5-53B6-18E88B65DF90}"/>
              </a:ext>
            </a:extLst>
          </p:cNvPr>
          <p:cNvSpPr/>
          <p:nvPr/>
        </p:nvSpPr>
        <p:spPr>
          <a:xfrm>
            <a:off x="3285083" y="4358197"/>
            <a:ext cx="181811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개인정보 제공 동의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1036B7E-1019-38C3-95EF-39756804960E}"/>
              </a:ext>
            </a:extLst>
          </p:cNvPr>
          <p:cNvSpPr/>
          <p:nvPr/>
        </p:nvSpPr>
        <p:spPr>
          <a:xfrm>
            <a:off x="752751" y="458926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4D75816-BBBD-F6C0-B46C-064D6CB7E886}"/>
              </a:ext>
            </a:extLst>
          </p:cNvPr>
          <p:cNvSpPr/>
          <p:nvPr/>
        </p:nvSpPr>
        <p:spPr>
          <a:xfrm>
            <a:off x="902286" y="2577040"/>
            <a:ext cx="287888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인증번호 입력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35E2E11-3F85-DE28-E5BA-5E08F7C2847B}"/>
              </a:ext>
            </a:extLst>
          </p:cNvPr>
          <p:cNvSpPr/>
          <p:nvPr/>
        </p:nvSpPr>
        <p:spPr>
          <a:xfrm>
            <a:off x="3966763" y="2189898"/>
            <a:ext cx="1125889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인증번호 전송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D51EC4-3428-ABDC-0316-D6A92B2C6E3A}"/>
              </a:ext>
            </a:extLst>
          </p:cNvPr>
          <p:cNvSpPr/>
          <p:nvPr/>
        </p:nvSpPr>
        <p:spPr>
          <a:xfrm>
            <a:off x="3977311" y="2587170"/>
            <a:ext cx="1125889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인증번호 확인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28B437-5351-7A7E-2E7B-4DAD03E46041}"/>
              </a:ext>
            </a:extLst>
          </p:cNvPr>
          <p:cNvSpPr txBox="1"/>
          <p:nvPr/>
        </p:nvSpPr>
        <p:spPr>
          <a:xfrm>
            <a:off x="1604090" y="253984"/>
            <a:ext cx="331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회원가입 페이지 － 서점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8900DB6-3851-B7E5-D2A2-4A721AF4EB34}"/>
              </a:ext>
            </a:extLst>
          </p:cNvPr>
          <p:cNvSpPr/>
          <p:nvPr/>
        </p:nvSpPr>
        <p:spPr>
          <a:xfrm>
            <a:off x="772093" y="1635348"/>
            <a:ext cx="24378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DA111E8-34F3-9AE9-CD25-259CBF9BB355}"/>
              </a:ext>
            </a:extLst>
          </p:cNvPr>
          <p:cNvSpPr/>
          <p:nvPr/>
        </p:nvSpPr>
        <p:spPr>
          <a:xfrm>
            <a:off x="3863200" y="2478073"/>
            <a:ext cx="24378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FAF5D74-0626-4294-E88C-8837682D321E}"/>
              </a:ext>
            </a:extLst>
          </p:cNvPr>
          <p:cNvSpPr/>
          <p:nvPr/>
        </p:nvSpPr>
        <p:spPr>
          <a:xfrm>
            <a:off x="3827908" y="205013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2B8516B-CBBE-8698-3A6D-C65DFBA21E9A}"/>
              </a:ext>
            </a:extLst>
          </p:cNvPr>
          <p:cNvSpPr/>
          <p:nvPr/>
        </p:nvSpPr>
        <p:spPr>
          <a:xfrm>
            <a:off x="3130552" y="424235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B2573C-A7DA-C92A-5429-CFD498DA65C3}"/>
              </a:ext>
            </a:extLst>
          </p:cNvPr>
          <p:cNvSpPr txBox="1"/>
          <p:nvPr/>
        </p:nvSpPr>
        <p:spPr>
          <a:xfrm>
            <a:off x="3075780" y="4222839"/>
            <a:ext cx="639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10</a:t>
            </a:r>
            <a:endParaRPr lang="ko-KR" altLang="en-US" sz="1200" dirty="0">
              <a:solidFill>
                <a:schemeClr val="bg1"/>
              </a:solidFill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393044-3C30-5225-D064-E0A0D7F88519}"/>
              </a:ext>
            </a:extLst>
          </p:cNvPr>
          <p:cNvSpPr txBox="1"/>
          <p:nvPr/>
        </p:nvSpPr>
        <p:spPr>
          <a:xfrm>
            <a:off x="708519" y="4570109"/>
            <a:ext cx="639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11</a:t>
            </a:r>
            <a:endParaRPr lang="ko-KR" altLang="en-US" sz="1200" dirty="0">
              <a:solidFill>
                <a:schemeClr val="bg1"/>
              </a:solidFill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76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2071</Words>
  <Application>Microsoft Office PowerPoint</Application>
  <PresentationFormat>와이드스크린</PresentationFormat>
  <Paragraphs>719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Pretendard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영민 김</dc:creator>
  <cp:lastModifiedBy>강현수</cp:lastModifiedBy>
  <cp:revision>17</cp:revision>
  <dcterms:created xsi:type="dcterms:W3CDTF">2023-10-07T12:39:12Z</dcterms:created>
  <dcterms:modified xsi:type="dcterms:W3CDTF">2023-10-15T08:42:22Z</dcterms:modified>
</cp:coreProperties>
</file>