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4" r:id="rId10"/>
    <p:sldId id="287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8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196" autoAdjust="0"/>
  </p:normalViewPr>
  <p:slideViewPr>
    <p:cSldViewPr snapToGrid="0">
      <p:cViewPr>
        <p:scale>
          <a:sx n="150" d="100"/>
          <a:sy n="15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8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96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9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6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hart" Target="../charts/chart4.xml"/><Relationship Id="rId10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1E3D2-9746-106E-CA81-7BB61FFA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8" y="1776895"/>
            <a:ext cx="2025179" cy="2202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838D50-E4A2-B206-4F73-93DD9BE74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81" y="1776895"/>
            <a:ext cx="1791715" cy="21915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E90FAA-7F2F-91D8-0030-54AAB0F46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496" y="1778376"/>
            <a:ext cx="1858229" cy="2356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B9D6F-15F5-4149-461A-3A5250EC6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725" y="1776895"/>
            <a:ext cx="2231634" cy="23569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9FED24-59F9-8FD1-9FA8-91A5BF926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529" y="4133814"/>
            <a:ext cx="2162015" cy="24940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C903AC-0C40-5F42-8F16-BA62028E9B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4798" y="4144616"/>
            <a:ext cx="2005374" cy="24940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428698-B298-3953-16E7-FD62034E6B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5073" y="4144616"/>
            <a:ext cx="2002368" cy="2494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262E01-22DE-32BB-58F3-0CC5FCB226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982" y="4284306"/>
            <a:ext cx="2002368" cy="2494009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9490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453242-F48E-7185-CEE2-1D1F4AA7FE2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3843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110E63-EBDF-0F85-3333-54F6097BB0F2}"/>
              </a:ext>
            </a:extLst>
          </p:cNvPr>
          <p:cNvGrpSpPr/>
          <p:nvPr/>
        </p:nvGrpSpPr>
        <p:grpSpPr>
          <a:xfrm>
            <a:off x="1595010" y="1455031"/>
            <a:ext cx="5692825" cy="5260880"/>
            <a:chOff x="1595010" y="971939"/>
            <a:chExt cx="5692825" cy="57439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E9CA68-6BBB-41C8-DDB7-657777FDEC62}"/>
                </a:ext>
              </a:extLst>
            </p:cNvPr>
            <p:cNvGrpSpPr/>
            <p:nvPr/>
          </p:nvGrpSpPr>
          <p:grpSpPr>
            <a:xfrm>
              <a:off x="1595010" y="971939"/>
              <a:ext cx="5692825" cy="5743972"/>
              <a:chOff x="1488219" y="536478"/>
              <a:chExt cx="5692825" cy="593247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8206F07-172C-1601-4BE2-29573CB3B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2944" y="4549710"/>
                <a:ext cx="5563376" cy="743054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3A140BC-D774-A1F4-02B2-00D5682FF285}"/>
                  </a:ext>
                </a:extLst>
              </p:cNvPr>
              <p:cNvGrpSpPr/>
              <p:nvPr/>
            </p:nvGrpSpPr>
            <p:grpSpPr>
              <a:xfrm>
                <a:off x="1488219" y="536478"/>
                <a:ext cx="5692825" cy="5932478"/>
                <a:chOff x="1513776" y="510274"/>
                <a:chExt cx="5692825" cy="5932478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2E603A7D-844A-B6E4-5821-F0B23C3C46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0933" y="5211342"/>
                  <a:ext cx="5553850" cy="74305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67499B57-3AE7-5FB0-0978-6F053FE1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2480" y="2347177"/>
                  <a:ext cx="5525271" cy="127652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12E4CC53-706E-D930-1910-69D5B92BB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3776" y="2985441"/>
                  <a:ext cx="5658639" cy="1066296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487774BC-44BC-1092-E65B-CA6E51795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777" y="1081157"/>
                  <a:ext cx="5658640" cy="1257475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F8FC23E-F08D-9B08-0CD2-28C9E91E26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777" y="510274"/>
                  <a:ext cx="5658640" cy="676369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B0A049B-50D8-CCCD-D05D-0511543BB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0531" y="1195188"/>
                  <a:ext cx="1255789" cy="519059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A244756-E774-4A8F-B76D-4726723CD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961" y="2985441"/>
                  <a:ext cx="3894695" cy="499843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1CF7219E-A9E9-C8E8-3DDB-70F7FDD13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961" y="3998074"/>
                  <a:ext cx="5658640" cy="609685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A0FF46-4974-5DD8-D880-C2C956264E0B}"/>
                    </a:ext>
                  </a:extLst>
                </p:cNvPr>
                <p:cNvSpPr txBox="1"/>
                <p:nvPr/>
              </p:nvSpPr>
              <p:spPr>
                <a:xfrm>
                  <a:off x="2330187" y="5428980"/>
                  <a:ext cx="13244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/>
                    <a:t>개인정보 제공</a:t>
                  </a:r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2671CC49-CAF5-DCF1-9A80-3E2BB4D3614B}"/>
                    </a:ext>
                  </a:extLst>
                </p:cNvPr>
                <p:cNvSpPr/>
                <p:nvPr/>
              </p:nvSpPr>
              <p:spPr>
                <a:xfrm>
                  <a:off x="1629381" y="5954396"/>
                  <a:ext cx="5436042" cy="48835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회원가입 완료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8FE6AE-C7CB-6A8C-F61A-DD0EBA07103E}"/>
                    </a:ext>
                  </a:extLst>
                </p:cNvPr>
                <p:cNvSpPr txBox="1"/>
                <p:nvPr/>
              </p:nvSpPr>
              <p:spPr>
                <a:xfrm>
                  <a:off x="2133027" y="4733863"/>
                  <a:ext cx="3043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가맹점 아이디 입력</a:t>
                  </a:r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09EF8-07D8-2870-2C87-78AF01D2B926}"/>
                </a:ext>
              </a:extLst>
            </p:cNvPr>
            <p:cNvGrpSpPr/>
            <p:nvPr/>
          </p:nvGrpSpPr>
          <p:grpSpPr>
            <a:xfrm>
              <a:off x="2263551" y="2978551"/>
              <a:ext cx="4014784" cy="928153"/>
              <a:chOff x="7159443" y="5613455"/>
              <a:chExt cx="4014784" cy="9281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67B515-92C7-CF60-096F-2BCC86775395}"/>
                  </a:ext>
                </a:extLst>
              </p:cNvPr>
              <p:cNvSpPr/>
              <p:nvPr/>
            </p:nvSpPr>
            <p:spPr>
              <a:xfrm>
                <a:off x="7159443" y="5613455"/>
                <a:ext cx="4014784" cy="919249"/>
              </a:xfrm>
              <a:prstGeom prst="rect">
                <a:avLst/>
              </a:prstGeom>
              <a:solidFill>
                <a:srgbClr val="52EBA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회원가입 완료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59D01B-10D4-9C0F-B144-F49B022E17F6}"/>
                  </a:ext>
                </a:extLst>
              </p:cNvPr>
              <p:cNvSpPr txBox="1"/>
              <p:nvPr/>
            </p:nvSpPr>
            <p:spPr>
              <a:xfrm>
                <a:off x="10525977" y="6172276"/>
                <a:ext cx="64633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확인</a:t>
                </a: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70ED29-36F1-2B83-9254-D7E744846C3F}"/>
                </a:ext>
              </a:extLst>
            </p:cNvPr>
            <p:cNvSpPr/>
            <p:nvPr/>
          </p:nvSpPr>
          <p:spPr>
            <a:xfrm>
              <a:off x="5503816" y="3460898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D81F97-5002-DB54-09CE-4D1C3B7BD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48143"/>
              </p:ext>
            </p:extLst>
          </p:nvPr>
        </p:nvGraphicFramePr>
        <p:xfrm>
          <a:off x="8725438" y="26258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5DCF88-1E26-23A3-901B-A0F021BCA70E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26F1F26-2D47-D507-8AAC-E9DA94186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3A72417-AECE-8BEC-E241-664A82A661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93" y="2520042"/>
            <a:ext cx="8088099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39753"/>
              </p:ext>
            </p:extLst>
          </p:nvPr>
        </p:nvGraphicFramePr>
        <p:xfrm>
          <a:off x="8720718" y="0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8270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20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7368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AB851-B576-EB77-B509-344EC6565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00" y="2962223"/>
            <a:ext cx="8088099" cy="26939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56A0B-0C31-440C-3A47-366F7E1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4" y="2838988"/>
            <a:ext cx="562006" cy="4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F2C20E-08BC-6FB3-E5A6-5194A016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41" y="2859577"/>
            <a:ext cx="511189" cy="4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704A94-7FC2-DA17-810A-4380220D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1" y="2901981"/>
            <a:ext cx="378285" cy="3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39DC34-6084-DE53-9083-0EB4D22A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91" y="2803261"/>
            <a:ext cx="669065" cy="6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13874"/>
              </p:ext>
            </p:extLst>
          </p:nvPr>
        </p:nvGraphicFramePr>
        <p:xfrm>
          <a:off x="8725438" y="10588"/>
          <a:ext cx="3459888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3476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366045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345466" y="20698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365197" y="207085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6355598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13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969" y="2685544"/>
            <a:ext cx="922888" cy="428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4943B-88D8-65E8-05F0-F226087B61A0}"/>
              </a:ext>
            </a:extLst>
          </p:cNvPr>
          <p:cNvSpPr txBox="1"/>
          <p:nvPr/>
        </p:nvSpPr>
        <p:spPr>
          <a:xfrm>
            <a:off x="4995000" y="343850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000-0000-0000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01A33-FD4A-0D07-8727-FFD1C2B40B45}"/>
              </a:ext>
            </a:extLst>
          </p:cNvPr>
          <p:cNvSpPr txBox="1"/>
          <p:nvPr/>
        </p:nvSpPr>
        <p:spPr>
          <a:xfrm>
            <a:off x="4643942" y="413960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aaa0000@ooooo.com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3449DC-0F71-7834-E107-203424524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5347444"/>
            <a:ext cx="1550391" cy="4079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6EDB1F-B1D0-88E8-E587-B55D632A4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3" y="5259326"/>
            <a:ext cx="2067213" cy="4953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1389859" y="53377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17AD85-B4FC-2EF3-EB0D-997E86A98303}"/>
              </a:ext>
            </a:extLst>
          </p:cNvPr>
          <p:cNvSpPr txBox="1"/>
          <p:nvPr/>
        </p:nvSpPr>
        <p:spPr>
          <a:xfrm>
            <a:off x="1120263" y="2871948"/>
            <a:ext cx="24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□□□□□□□□□□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학과</a:t>
            </a: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8F0E5-833B-764F-1E70-B8FCC08892C6}"/>
              </a:ext>
            </a:extLst>
          </p:cNvPr>
          <p:cNvSpPr txBox="1"/>
          <p:nvPr/>
        </p:nvSpPr>
        <p:spPr>
          <a:xfrm>
            <a:off x="1453586" y="39733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726"/>
              </p:ext>
            </p:extLst>
          </p:nvPr>
        </p:nvGraphicFramePr>
        <p:xfrm>
          <a:off x="8732112" y="31473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변경으로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3821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1319920" y="524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25A61B-22A5-481B-D0CA-B3A2B65DD41F}"/>
              </a:ext>
            </a:extLst>
          </p:cNvPr>
          <p:cNvSpPr/>
          <p:nvPr/>
        </p:nvSpPr>
        <p:spPr>
          <a:xfrm>
            <a:off x="5122683" y="531912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417" y="3657270"/>
            <a:ext cx="922888" cy="428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4943B-88D8-65E8-05F0-F226087B61A0}"/>
              </a:ext>
            </a:extLst>
          </p:cNvPr>
          <p:cNvSpPr txBox="1"/>
          <p:nvPr/>
        </p:nvSpPr>
        <p:spPr>
          <a:xfrm>
            <a:off x="2458446" y="416460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000-0000-0000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01A33-FD4A-0D07-8727-FFD1C2B40B45}"/>
              </a:ext>
            </a:extLst>
          </p:cNvPr>
          <p:cNvSpPr txBox="1"/>
          <p:nvPr/>
        </p:nvSpPr>
        <p:spPr>
          <a:xfrm>
            <a:off x="2107388" y="461241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aaa0000@ooooo.com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6EDB1F-B1D0-88E8-E587-B55D632A4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27" y="5371564"/>
            <a:ext cx="2067213" cy="4953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7AD85-B4FC-2EF3-EB0D-997E86A98303}"/>
              </a:ext>
            </a:extLst>
          </p:cNvPr>
          <p:cNvSpPr txBox="1"/>
          <p:nvPr/>
        </p:nvSpPr>
        <p:spPr>
          <a:xfrm>
            <a:off x="1909268" y="2761654"/>
            <a:ext cx="457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□□□□□□□□□□학과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8F0E5-833B-764F-1E70-B8FCC08892C6}"/>
              </a:ext>
            </a:extLst>
          </p:cNvPr>
          <p:cNvSpPr txBox="1"/>
          <p:nvPr/>
        </p:nvSpPr>
        <p:spPr>
          <a:xfrm>
            <a:off x="2441615" y="32094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97CD1-7456-A9DA-7538-E672295FEDF0}"/>
              </a:ext>
            </a:extLst>
          </p:cNvPr>
          <p:cNvSpPr txBox="1"/>
          <p:nvPr/>
        </p:nvSpPr>
        <p:spPr>
          <a:xfrm>
            <a:off x="1741336" y="2800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D3402-E9B5-F0D6-4211-D77A4B0FDC13}"/>
              </a:ext>
            </a:extLst>
          </p:cNvPr>
          <p:cNvSpPr txBox="1"/>
          <p:nvPr/>
        </p:nvSpPr>
        <p:spPr>
          <a:xfrm>
            <a:off x="2233866" y="3235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EDABC-B014-2E66-5435-6E1B4ADBB75A}"/>
              </a:ext>
            </a:extLst>
          </p:cNvPr>
          <p:cNvSpPr txBox="1"/>
          <p:nvPr/>
        </p:nvSpPr>
        <p:spPr>
          <a:xfrm>
            <a:off x="2753248" y="3716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F9DBA-D100-87A2-AC6E-B4D50FA1A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406" y="4676664"/>
            <a:ext cx="895475" cy="295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CF3F82-8504-FDC8-9051-E06365D4C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8925" y="4232325"/>
            <a:ext cx="1190791" cy="28579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80490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403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HHome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3803305" y="537515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4C5B4FD-3B44-EA0F-26EA-51CAF5E73C14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796" y="2421064"/>
            <a:ext cx="922888" cy="428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4943B-88D8-65E8-05F0-F226087B61A0}"/>
              </a:ext>
            </a:extLst>
          </p:cNvPr>
          <p:cNvSpPr txBox="1"/>
          <p:nvPr/>
        </p:nvSpPr>
        <p:spPr>
          <a:xfrm>
            <a:off x="3319916" y="324433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000-0000-0000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01A33-FD4A-0D07-8727-FFD1C2B40B45}"/>
              </a:ext>
            </a:extLst>
          </p:cNvPr>
          <p:cNvSpPr txBox="1"/>
          <p:nvPr/>
        </p:nvSpPr>
        <p:spPr>
          <a:xfrm>
            <a:off x="2994876" y="3941646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aaa0000@ooooo.com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3449DC-0F71-7834-E107-203424524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5347444"/>
            <a:ext cx="1550391" cy="4079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6EDB1F-B1D0-88E8-E587-B55D632A4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3" y="5259326"/>
            <a:ext cx="2067213" cy="4953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1389859" y="53377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85867E-92C1-3D14-C371-2C5DDDDEB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6292"/>
              </p:ext>
            </p:extLst>
          </p:nvPr>
        </p:nvGraphicFramePr>
        <p:xfrm>
          <a:off x="8732112" y="6512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변경으로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2A86DE-2678-F8C5-38D0-73B7288C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46565"/>
              </p:ext>
            </p:extLst>
          </p:nvPr>
        </p:nvGraphicFramePr>
        <p:xfrm>
          <a:off x="0" y="6512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7AEE7417-DBD3-60D8-9F7E-D33EE5327362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5D3282-5B46-E1AF-A150-570D619F2BEF}"/>
              </a:ext>
            </a:extLst>
          </p:cNvPr>
          <p:cNvSpPr/>
          <p:nvPr/>
        </p:nvSpPr>
        <p:spPr>
          <a:xfrm>
            <a:off x="7284783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9F31F4-3914-D78C-7AEC-1401748198CA}"/>
              </a:ext>
            </a:extLst>
          </p:cNvPr>
          <p:cNvSpPr/>
          <p:nvPr/>
        </p:nvSpPr>
        <p:spPr>
          <a:xfrm>
            <a:off x="1267071" y="524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74FEC9-5716-C6E0-DB0E-1D948D420077}"/>
              </a:ext>
            </a:extLst>
          </p:cNvPr>
          <p:cNvSpPr/>
          <p:nvPr/>
        </p:nvSpPr>
        <p:spPr>
          <a:xfrm>
            <a:off x="5182330" y="525633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5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84" y="2773671"/>
            <a:ext cx="922888" cy="428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4943B-88D8-65E8-05F0-F226087B61A0}"/>
              </a:ext>
            </a:extLst>
          </p:cNvPr>
          <p:cNvSpPr txBox="1"/>
          <p:nvPr/>
        </p:nvSpPr>
        <p:spPr>
          <a:xfrm>
            <a:off x="2538913" y="3281005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000-0000-0000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01A33-FD4A-0D07-8727-FFD1C2B40B45}"/>
              </a:ext>
            </a:extLst>
          </p:cNvPr>
          <p:cNvSpPr txBox="1"/>
          <p:nvPr/>
        </p:nvSpPr>
        <p:spPr>
          <a:xfrm>
            <a:off x="2187855" y="372881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aaa0000@ooooo.com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6EDB1F-B1D0-88E8-E587-B55D632A4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27" y="5101489"/>
            <a:ext cx="2067213" cy="4953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7AD85-B4FC-2EF3-EB0D-997E86A98303}"/>
              </a:ext>
            </a:extLst>
          </p:cNvPr>
          <p:cNvSpPr txBox="1"/>
          <p:nvPr/>
        </p:nvSpPr>
        <p:spPr>
          <a:xfrm>
            <a:off x="2834536" y="4176621"/>
            <a:ext cx="117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가맹점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EDABC-B014-2E66-5435-6E1B4ADBB75A}"/>
              </a:ext>
            </a:extLst>
          </p:cNvPr>
          <p:cNvSpPr txBox="1"/>
          <p:nvPr/>
        </p:nvSpPr>
        <p:spPr>
          <a:xfrm>
            <a:off x="2833715" y="2833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F9DBA-D100-87A2-AC6E-B4D50FA1A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873" y="3793065"/>
            <a:ext cx="895475" cy="295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CF3F82-8504-FDC8-9051-E06365D4C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557" y="3348726"/>
            <a:ext cx="1190791" cy="285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358ABC-A74A-107F-5C5B-21A7DEE3BA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70" y="4246930"/>
            <a:ext cx="1114581" cy="25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31B128-0954-7C9F-1B82-1C57DD09537C}"/>
              </a:ext>
            </a:extLst>
          </p:cNvPr>
          <p:cNvSpPr txBox="1"/>
          <p:nvPr/>
        </p:nvSpPr>
        <p:spPr>
          <a:xfrm>
            <a:off x="4308838" y="4256487"/>
            <a:ext cx="117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가맹점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11502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5335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BFA066-215D-5A88-2DE7-733DDBF2EFDF}"/>
              </a:ext>
            </a:extLst>
          </p:cNvPr>
          <p:cNvSpPr/>
          <p:nvPr/>
        </p:nvSpPr>
        <p:spPr>
          <a:xfrm>
            <a:off x="3857076" y="50814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2E62C6-F126-9BC2-D924-92EB67920D66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B263A-515B-0B91-7F84-56D1895A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6" y="2649882"/>
            <a:ext cx="3065069" cy="371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C62B3F-AD71-0026-DD82-44E49078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90" y="3021409"/>
            <a:ext cx="2961485" cy="127652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5CB8AC-1352-0581-4888-EDD80287E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85759"/>
              </p:ext>
            </p:extLst>
          </p:nvPr>
        </p:nvGraphicFramePr>
        <p:xfrm>
          <a:off x="8725438" y="0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833CC3-3513-2D1B-2233-40314280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2095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6931CC27-A6AB-655C-D782-E8A8DFC2C783}"/>
              </a:ext>
            </a:extLst>
          </p:cNvPr>
          <p:cNvSpPr/>
          <p:nvPr/>
        </p:nvSpPr>
        <p:spPr>
          <a:xfrm>
            <a:off x="3881924" y="38272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43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0141"/>
            <a:ext cx="1741336" cy="107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401067" y="1918135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69" y="2258402"/>
            <a:ext cx="6432732" cy="10106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3BD5-FA3F-1A71-5349-58E28A07A3B1}"/>
              </a:ext>
            </a:extLst>
          </p:cNvPr>
          <p:cNvSpPr/>
          <p:nvPr/>
        </p:nvSpPr>
        <p:spPr>
          <a:xfrm>
            <a:off x="6439591" y="2470242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DF0EA-D82B-0B6B-AA0E-F4339B792BC2}"/>
              </a:ext>
            </a:extLst>
          </p:cNvPr>
          <p:cNvSpPr/>
          <p:nvPr/>
        </p:nvSpPr>
        <p:spPr>
          <a:xfrm>
            <a:off x="6439591" y="3527603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D394D-B5F8-87CD-37B3-3963C7F489BC}"/>
              </a:ext>
            </a:extLst>
          </p:cNvPr>
          <p:cNvSpPr/>
          <p:nvPr/>
        </p:nvSpPr>
        <p:spPr>
          <a:xfrm>
            <a:off x="6439591" y="4561589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9" y="5337052"/>
            <a:ext cx="4591573" cy="1104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9" y="3216542"/>
            <a:ext cx="4486275" cy="1070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469" y="4266932"/>
            <a:ext cx="4486275" cy="10701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6D4223-64E3-0035-6414-F6C2FE17C8C5}"/>
              </a:ext>
            </a:extLst>
          </p:cNvPr>
          <p:cNvSpPr/>
          <p:nvPr/>
        </p:nvSpPr>
        <p:spPr>
          <a:xfrm>
            <a:off x="6439591" y="5559016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770469" y="6470143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29550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7077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2923550" y="6568786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612478" y="638406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620F127-5EB2-139D-74C6-D3B7E6937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63" y="3052590"/>
            <a:ext cx="922888" cy="4288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A4D713-7A8E-8111-83F4-1AD6313B00CA}"/>
              </a:ext>
            </a:extLst>
          </p:cNvPr>
          <p:cNvSpPr txBox="1"/>
          <p:nvPr/>
        </p:nvSpPr>
        <p:spPr>
          <a:xfrm>
            <a:off x="1651574" y="3052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83F4C-4A23-AF4E-48A2-CA87160D0359}"/>
              </a:ext>
            </a:extLst>
          </p:cNvPr>
          <p:cNvSpPr txBox="1"/>
          <p:nvPr/>
        </p:nvSpPr>
        <p:spPr>
          <a:xfrm>
            <a:off x="1528943" y="413170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 교재 구매 권수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43E46-9AD5-B6A2-D984-CF598F3E9A74}"/>
              </a:ext>
            </a:extLst>
          </p:cNvPr>
          <p:cNvSpPr txBox="1"/>
          <p:nvPr/>
        </p:nvSpPr>
        <p:spPr>
          <a:xfrm>
            <a:off x="4622016" y="41317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 가격 합계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6244914" y="496745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65200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495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6112482" y="48579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AAD5C3-F064-0F68-87ED-47560D8476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E46B7E-CA1A-B2CA-D691-F30CAABB60B3}"/>
              </a:ext>
            </a:extLst>
          </p:cNvPr>
          <p:cNvGrpSpPr/>
          <p:nvPr/>
        </p:nvGrpSpPr>
        <p:grpSpPr>
          <a:xfrm>
            <a:off x="1719407" y="2773870"/>
            <a:ext cx="4939674" cy="1533572"/>
            <a:chOff x="1866245" y="2362050"/>
            <a:chExt cx="4939674" cy="15335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324FF8-5490-3DBF-34E9-0E7784489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45" y="2362051"/>
              <a:ext cx="3448531" cy="10669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3461086-6A92-5A77-A94E-51305E30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080" y="2362050"/>
              <a:ext cx="1402839" cy="106694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8267051-A650-590C-F2A4-FF99A202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617" y="3581253"/>
              <a:ext cx="962159" cy="31436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7BF05F2-4B7C-B4B5-407D-32C8C1FE5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096" y="3613155"/>
              <a:ext cx="790685" cy="2667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E8C23FC-E3FF-6341-93CA-18E7A5BFF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3647" y="3586015"/>
              <a:ext cx="647790" cy="304843"/>
            </a:xfrm>
            <a:prstGeom prst="rect">
              <a:avLst/>
            </a:prstGeom>
          </p:spPr>
        </p:pic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F8526F6-4B38-C308-F7BD-0F8352460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8564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6A298BB-EC58-B603-57E9-B42BBDCA1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4330"/>
              </p:ext>
            </p:extLst>
          </p:nvPr>
        </p:nvGraphicFramePr>
        <p:xfrm>
          <a:off x="8732112" y="0"/>
          <a:ext cx="3459888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메인 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B905BD07-CC0D-9372-DCE8-01AEB690B5C6}"/>
              </a:ext>
            </a:extLst>
          </p:cNvPr>
          <p:cNvSpPr/>
          <p:nvPr/>
        </p:nvSpPr>
        <p:spPr>
          <a:xfrm>
            <a:off x="5256242" y="29249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C283C2-6DB1-2C5A-F161-C5C29A089BA4}"/>
              </a:ext>
            </a:extLst>
          </p:cNvPr>
          <p:cNvSpPr/>
          <p:nvPr/>
        </p:nvSpPr>
        <p:spPr>
          <a:xfrm>
            <a:off x="1754377" y="39091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2E89D5-221C-A6B0-751B-7FCBAF950863}"/>
              </a:ext>
            </a:extLst>
          </p:cNvPr>
          <p:cNvSpPr/>
          <p:nvPr/>
        </p:nvSpPr>
        <p:spPr>
          <a:xfrm>
            <a:off x="2931826" y="39266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7D2499-F3B3-C836-9F1B-252B4D52A341}"/>
              </a:ext>
            </a:extLst>
          </p:cNvPr>
          <p:cNvSpPr/>
          <p:nvPr/>
        </p:nvSpPr>
        <p:spPr>
          <a:xfrm>
            <a:off x="4089141" y="39266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8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46183"/>
            <a:ext cx="1741336" cy="10416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49063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540200" y="1849062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27" y="2478114"/>
            <a:ext cx="6432732" cy="10416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3BD5-FA3F-1A71-5349-58E28A07A3B1}"/>
              </a:ext>
            </a:extLst>
          </p:cNvPr>
          <p:cNvSpPr/>
          <p:nvPr/>
        </p:nvSpPr>
        <p:spPr>
          <a:xfrm>
            <a:off x="5573952" y="2711219"/>
            <a:ext cx="144652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미수령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27" y="5490878"/>
            <a:ext cx="4586715" cy="9502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70" y="3525610"/>
            <a:ext cx="4486275" cy="10416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27" y="4517067"/>
            <a:ext cx="4486275" cy="9733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6D4223-64E3-0035-6414-F6C2FE17C8C5}"/>
              </a:ext>
            </a:extLst>
          </p:cNvPr>
          <p:cNvSpPr/>
          <p:nvPr/>
        </p:nvSpPr>
        <p:spPr>
          <a:xfrm>
            <a:off x="5573065" y="5818049"/>
            <a:ext cx="144652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미수령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98CAF8-9738-DDC7-3A0C-B3AD5A4E76F6}"/>
              </a:ext>
            </a:extLst>
          </p:cNvPr>
          <p:cNvSpPr/>
          <p:nvPr/>
        </p:nvSpPr>
        <p:spPr>
          <a:xfrm>
            <a:off x="7059579" y="270954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 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72585-EE61-B24B-1C3C-90224F97AAAC}"/>
              </a:ext>
            </a:extLst>
          </p:cNvPr>
          <p:cNvSpPr/>
          <p:nvPr/>
        </p:nvSpPr>
        <p:spPr>
          <a:xfrm>
            <a:off x="7058692" y="380100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 날짜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EFE53E-158C-AA20-3460-E781296254AA}"/>
              </a:ext>
            </a:extLst>
          </p:cNvPr>
          <p:cNvSpPr/>
          <p:nvPr/>
        </p:nvSpPr>
        <p:spPr>
          <a:xfrm>
            <a:off x="7058692" y="4757790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 날짜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BDB876-A5F0-F00D-71C7-704F4F3E8482}"/>
              </a:ext>
            </a:extLst>
          </p:cNvPr>
          <p:cNvSpPr/>
          <p:nvPr/>
        </p:nvSpPr>
        <p:spPr>
          <a:xfrm>
            <a:off x="7058692" y="581637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 날짜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DF0EA-D82B-0B6B-AA0E-F4339B792BC2}"/>
              </a:ext>
            </a:extLst>
          </p:cNvPr>
          <p:cNvSpPr/>
          <p:nvPr/>
        </p:nvSpPr>
        <p:spPr>
          <a:xfrm>
            <a:off x="5573065" y="3802679"/>
            <a:ext cx="144652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미수령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D394D-B5F8-87CD-37B3-3963C7F489BC}"/>
              </a:ext>
            </a:extLst>
          </p:cNvPr>
          <p:cNvSpPr/>
          <p:nvPr/>
        </p:nvSpPr>
        <p:spPr>
          <a:xfrm>
            <a:off x="5573065" y="4759460"/>
            <a:ext cx="144652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미수령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38535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2290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C642B7-D471-2931-E178-FA0E36510C91}"/>
              </a:ext>
            </a:extLst>
          </p:cNvPr>
          <p:cNvSpPr/>
          <p:nvPr/>
        </p:nvSpPr>
        <p:spPr>
          <a:xfrm>
            <a:off x="4340561" y="270954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 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D0B526-99BE-747D-AE92-F3A36077669C}"/>
              </a:ext>
            </a:extLst>
          </p:cNvPr>
          <p:cNvSpPr/>
          <p:nvPr/>
        </p:nvSpPr>
        <p:spPr>
          <a:xfrm>
            <a:off x="4339674" y="380100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9AA7BA-D0CC-E904-71B2-BB536A4B4CE6}"/>
              </a:ext>
            </a:extLst>
          </p:cNvPr>
          <p:cNvSpPr/>
          <p:nvPr/>
        </p:nvSpPr>
        <p:spPr>
          <a:xfrm>
            <a:off x="4339674" y="4757790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 변경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89B758-7713-DDAE-D8B1-F6C95EAA8378}"/>
              </a:ext>
            </a:extLst>
          </p:cNvPr>
          <p:cNvSpPr/>
          <p:nvPr/>
        </p:nvSpPr>
        <p:spPr>
          <a:xfrm>
            <a:off x="4339674" y="5816379"/>
            <a:ext cx="1186629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 변경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09C923-D561-2375-5887-31F7932F0AF4}"/>
              </a:ext>
            </a:extLst>
          </p:cNvPr>
          <p:cNvCxnSpPr>
            <a:cxnSpLocks/>
          </p:cNvCxnSpPr>
          <p:nvPr/>
        </p:nvCxnSpPr>
        <p:spPr>
          <a:xfrm>
            <a:off x="5459842" y="2871139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590D4C0-3049-2C86-5162-0614492E9829}"/>
              </a:ext>
            </a:extLst>
          </p:cNvPr>
          <p:cNvCxnSpPr>
            <a:cxnSpLocks/>
          </p:cNvCxnSpPr>
          <p:nvPr/>
        </p:nvCxnSpPr>
        <p:spPr>
          <a:xfrm>
            <a:off x="5459842" y="3957962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DD5E6A-CF9B-B17E-CE64-E6C3D091020A}"/>
              </a:ext>
            </a:extLst>
          </p:cNvPr>
          <p:cNvCxnSpPr>
            <a:cxnSpLocks/>
          </p:cNvCxnSpPr>
          <p:nvPr/>
        </p:nvCxnSpPr>
        <p:spPr>
          <a:xfrm>
            <a:off x="5465544" y="4859515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558B73-5E34-1F2C-E6F8-6AE244E2CD45}"/>
              </a:ext>
            </a:extLst>
          </p:cNvPr>
          <p:cNvCxnSpPr>
            <a:cxnSpLocks/>
          </p:cNvCxnSpPr>
          <p:nvPr/>
        </p:nvCxnSpPr>
        <p:spPr>
          <a:xfrm>
            <a:off x="5459842" y="5939510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5A6E6E-3ED7-3093-17BD-6DA29340180C}"/>
              </a:ext>
            </a:extLst>
          </p:cNvPr>
          <p:cNvGrpSpPr/>
          <p:nvPr/>
        </p:nvGrpSpPr>
        <p:grpSpPr>
          <a:xfrm>
            <a:off x="-30540" y="717902"/>
            <a:ext cx="8541887" cy="6127485"/>
            <a:chOff x="-30540" y="482758"/>
            <a:chExt cx="8541887" cy="63626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40" y="525214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67937" y="166431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56452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469731" y="1664355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55604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719" y="482758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68254" y="2016639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2275692"/>
              <a:ext cx="6432732" cy="78560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4673719"/>
              <a:ext cx="4586715" cy="8177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958" y="3038307"/>
              <a:ext cx="4486275" cy="8083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155" y="3856013"/>
              <a:ext cx="4486275" cy="8177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566" y="5436334"/>
              <a:ext cx="4857376" cy="8920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90AB88-72F9-3E8E-FF36-B5028A0B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5001" y="6534492"/>
              <a:ext cx="3524742" cy="310896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95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291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75ACA4AD-6FDE-84D2-63A9-C3FCF58218E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56525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3666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5" name="타원 3074">
            <a:extLst>
              <a:ext uri="{FF2B5EF4-FFF2-40B4-BE49-F238E27FC236}">
                <a16:creationId xmlns:a16="http://schemas.microsoft.com/office/drawing/2014/main" id="{E59E1BDC-A849-B040-9DBF-B41DFF83A1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10331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2115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17446" y="638673"/>
            <a:ext cx="8540251" cy="5650317"/>
            <a:chOff x="0" y="-71996"/>
            <a:chExt cx="8540251" cy="58692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42264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8014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6886AD6-CFD1-BD4E-2A68-4E8A2BBEC4F4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5074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1357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1361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465895"/>
            <a:ext cx="7486239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905750"/>
              </p:ext>
            </p:extLst>
          </p:nvPr>
        </p:nvGraphicFramePr>
        <p:xfrm>
          <a:off x="168278" y="328002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63495"/>
              </p:ext>
            </p:extLst>
          </p:nvPr>
        </p:nvGraphicFramePr>
        <p:xfrm>
          <a:off x="2753229" y="326933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8098"/>
              </p:ext>
            </p:extLst>
          </p:nvPr>
        </p:nvGraphicFramePr>
        <p:xfrm>
          <a:off x="5338179" y="326571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00491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0320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E4D368D-1FE9-B6A0-7BE2-002D50E025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823913" y="339597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483503" y="33228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6102447" y="333363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17"/>
            <a:ext cx="1741336" cy="9264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1772305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1772337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085680"/>
            <a:ext cx="7486239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577163"/>
              </p:ext>
            </p:extLst>
          </p:nvPr>
        </p:nvGraphicFramePr>
        <p:xfrm>
          <a:off x="168278" y="2809818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84CE5DE-5FC9-41FD-7268-B4885154A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429" y="2413116"/>
            <a:ext cx="4795704" cy="793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DE9382-445F-FFC9-D0D6-E4F940FA8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429" y="4773626"/>
            <a:ext cx="3419469" cy="815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F0CFAC-FEF2-8C5B-8A1F-91617247F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0429" y="3203332"/>
            <a:ext cx="3344589" cy="7928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DCF4F8-C251-AF97-52F8-DBAECB0A7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429" y="3996219"/>
            <a:ext cx="3344589" cy="7928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3FAC22-3C3E-B053-3B7C-69939E8F4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2037" y="5563326"/>
            <a:ext cx="3621251" cy="88086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BA8-E45F-AECA-8820-829BEA65569B}"/>
              </a:ext>
            </a:extLst>
          </p:cNvPr>
          <p:cNvSpPr/>
          <p:nvPr/>
        </p:nvSpPr>
        <p:spPr>
          <a:xfrm>
            <a:off x="6798404" y="255918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4EF5FF-912B-F782-6B8F-880490A2CE54}"/>
              </a:ext>
            </a:extLst>
          </p:cNvPr>
          <p:cNvSpPr/>
          <p:nvPr/>
        </p:nvSpPr>
        <p:spPr>
          <a:xfrm>
            <a:off x="6798404" y="3323749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A24E9-6676-0AFD-7A37-268F21EF76FB}"/>
              </a:ext>
            </a:extLst>
          </p:cNvPr>
          <p:cNvSpPr/>
          <p:nvPr/>
        </p:nvSpPr>
        <p:spPr>
          <a:xfrm>
            <a:off x="6793352" y="3982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058F2-A401-A43B-ADA6-B727A28D7459}"/>
              </a:ext>
            </a:extLst>
          </p:cNvPr>
          <p:cNvSpPr/>
          <p:nvPr/>
        </p:nvSpPr>
        <p:spPr>
          <a:xfrm>
            <a:off x="6793352" y="493657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E9668-BABD-C75F-99C3-12E1BCDB7E0F}"/>
              </a:ext>
            </a:extLst>
          </p:cNvPr>
          <p:cNvSpPr/>
          <p:nvPr/>
        </p:nvSpPr>
        <p:spPr>
          <a:xfrm>
            <a:off x="6793352" y="5811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86571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2410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05A138-96E7-A55A-A1E6-1E6F155E1138}"/>
              </a:ext>
            </a:extLst>
          </p:cNvPr>
          <p:cNvSpPr/>
          <p:nvPr/>
        </p:nvSpPr>
        <p:spPr>
          <a:xfrm>
            <a:off x="149451" y="80017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4CB7F-FF5F-A203-F8EF-3BF6283D42F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BBFC1C-62A7-6F36-2F51-D8936E16DC3E}"/>
              </a:ext>
            </a:extLst>
          </p:cNvPr>
          <p:cNvSpPr/>
          <p:nvPr/>
        </p:nvSpPr>
        <p:spPr>
          <a:xfrm>
            <a:off x="5118832" y="3495269"/>
            <a:ext cx="1133475" cy="295316"/>
          </a:xfrm>
          <a:prstGeom prst="roundRect">
            <a:avLst>
              <a:gd name="adj" fmla="val 53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19D304-90B2-A3DB-BDE7-BAE9E691ECBF}"/>
              </a:ext>
            </a:extLst>
          </p:cNvPr>
          <p:cNvGrpSpPr/>
          <p:nvPr/>
        </p:nvGrpSpPr>
        <p:grpSpPr>
          <a:xfrm>
            <a:off x="1487095" y="2549804"/>
            <a:ext cx="5020376" cy="1890930"/>
            <a:chOff x="1333582" y="2319175"/>
            <a:chExt cx="5020376" cy="18909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256FE0-6EB8-EDAB-1756-9B1D9618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82" y="2604965"/>
              <a:ext cx="5020376" cy="12670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960802-D892-4D72-D556-E439EFFA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6614" y="2319175"/>
              <a:ext cx="971686" cy="2857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05ABC2-8A51-AC97-52FC-3828B878F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1408" y="3510935"/>
              <a:ext cx="495369" cy="260555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A00683C-6CA8-124F-55E2-AD8B561DB3EF}"/>
                </a:ext>
              </a:extLst>
            </p:cNvPr>
            <p:cNvSpPr/>
            <p:nvPr/>
          </p:nvSpPr>
          <p:spPr>
            <a:xfrm>
              <a:off x="2413731" y="3971999"/>
              <a:ext cx="3838576" cy="238106"/>
            </a:xfrm>
            <a:prstGeom prst="roundRect">
              <a:avLst>
                <a:gd name="adj" fmla="val 53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인증 완료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647B139-2EAE-C5C1-21AC-0F2C51614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03767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035BA22-F0E3-1CDC-CD3A-3F910B4E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40790"/>
              </p:ext>
            </p:extLst>
          </p:nvPr>
        </p:nvGraphicFramePr>
        <p:xfrm>
          <a:off x="8725438" y="331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인증번호 받기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아이디찾기</a:t>
                      </a:r>
                      <a:r>
                        <a:rPr lang="ko-KR" altLang="en-US" dirty="0"/>
                        <a:t>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5A88DBBC-FA61-F8B5-F8E2-9817FAB3C4DD}"/>
              </a:ext>
            </a:extLst>
          </p:cNvPr>
          <p:cNvSpPr/>
          <p:nvPr/>
        </p:nvSpPr>
        <p:spPr>
          <a:xfrm>
            <a:off x="5169474" y="32468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7BF649-A302-EB9A-A0B8-AF11805441BA}"/>
              </a:ext>
            </a:extLst>
          </p:cNvPr>
          <p:cNvSpPr/>
          <p:nvPr/>
        </p:nvSpPr>
        <p:spPr>
          <a:xfrm>
            <a:off x="2434812" y="408678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39ED53-E3D6-AE39-A083-DD178DB2393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998914-C394-517C-FB1A-3EC09794DDB2}"/>
              </a:ext>
            </a:extLst>
          </p:cNvPr>
          <p:cNvSpPr/>
          <p:nvPr/>
        </p:nvSpPr>
        <p:spPr>
          <a:xfrm>
            <a:off x="3881694" y="3263936"/>
            <a:ext cx="1837638" cy="295316"/>
          </a:xfrm>
          <a:prstGeom prst="roundRect">
            <a:avLst>
              <a:gd name="adj" fmla="val 53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0B17763-BE85-1222-6246-70BD16F67A2B}"/>
              </a:ext>
            </a:extLst>
          </p:cNvPr>
          <p:cNvSpPr/>
          <p:nvPr/>
        </p:nvSpPr>
        <p:spPr>
          <a:xfrm>
            <a:off x="2200698" y="2786853"/>
            <a:ext cx="3518634" cy="238106"/>
          </a:xfrm>
          <a:prstGeom prst="roundRect">
            <a:avLst>
              <a:gd name="adj" fmla="val 53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27CCCB-661C-3D2D-3BFC-1FDD0F27CBEB}"/>
              </a:ext>
            </a:extLst>
          </p:cNvPr>
          <p:cNvSpPr/>
          <p:nvPr/>
        </p:nvSpPr>
        <p:spPr>
          <a:xfrm>
            <a:off x="2200698" y="3263936"/>
            <a:ext cx="1133475" cy="295316"/>
          </a:xfrm>
          <a:prstGeom prst="roundRect">
            <a:avLst>
              <a:gd name="adj" fmla="val 53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44CA1D-F94D-0933-4C69-B07C39B7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1985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비밀번호 찾기로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C0895C-F563-43A5-DC22-21DE9F84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2043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355669F-38D8-B27C-41B0-69BA7E31B236}"/>
              </a:ext>
            </a:extLst>
          </p:cNvPr>
          <p:cNvSpPr/>
          <p:nvPr/>
        </p:nvSpPr>
        <p:spPr>
          <a:xfrm>
            <a:off x="2068266" y="3179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C58B6C-B175-E431-42C1-E397208215E1}"/>
              </a:ext>
            </a:extLst>
          </p:cNvPr>
          <p:cNvSpPr/>
          <p:nvPr/>
        </p:nvSpPr>
        <p:spPr>
          <a:xfrm>
            <a:off x="3797114" y="31757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7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65F33-34F0-A2E0-3901-60013A945934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5C13AD-8048-5C14-6F9B-DCEB5C8B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50" y="2280166"/>
            <a:ext cx="4051608" cy="424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D6DB2B-799F-1299-993F-FC5AFBC1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5" y="2731068"/>
            <a:ext cx="4733164" cy="901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8AAD07-9F4A-012A-76AE-941E59807086}"/>
              </a:ext>
            </a:extLst>
          </p:cNvPr>
          <p:cNvSpPr txBox="1"/>
          <p:nvPr/>
        </p:nvSpPr>
        <p:spPr>
          <a:xfrm>
            <a:off x="2581905" y="2842165"/>
            <a:ext cx="34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0A533A-B1F1-3245-B2F1-1AA11C70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446" y="1640734"/>
            <a:ext cx="1875618" cy="6128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09F941-F6B6-D4AB-3248-0B8FBCFE0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58" y="3356688"/>
            <a:ext cx="6134956" cy="1514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D76326-E32F-7445-046D-3E3AAE319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85" y="2937054"/>
            <a:ext cx="643177" cy="213648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A7D43A-363A-41B7-5D32-9C5A50B1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93749"/>
              </p:ext>
            </p:extLst>
          </p:nvPr>
        </p:nvGraphicFramePr>
        <p:xfrm>
          <a:off x="8725438" y="0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인증번호 받기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비밀번호 재설정으로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8690B88-8B69-C7AF-D9ED-168CAD1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60617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DBC959EF-1882-083A-3250-E996FE088ED7}"/>
              </a:ext>
            </a:extLst>
          </p:cNvPr>
          <p:cNvSpPr/>
          <p:nvPr/>
        </p:nvSpPr>
        <p:spPr>
          <a:xfrm>
            <a:off x="5343010" y="332259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F16281-8628-12F7-E825-D5280AA5019B}"/>
              </a:ext>
            </a:extLst>
          </p:cNvPr>
          <p:cNvSpPr/>
          <p:nvPr/>
        </p:nvSpPr>
        <p:spPr>
          <a:xfrm>
            <a:off x="2025582" y="433325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C808E0-34E6-AE0E-1A97-44BB2AE2DD5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043AB-9101-2457-DC9E-D1FAA520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56" y="2171525"/>
            <a:ext cx="4820323" cy="12574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3E6225-E00F-51B2-8DB2-1C37CCA989AA}"/>
              </a:ext>
            </a:extLst>
          </p:cNvPr>
          <p:cNvSpPr/>
          <p:nvPr/>
        </p:nvSpPr>
        <p:spPr>
          <a:xfrm>
            <a:off x="1860423" y="3573172"/>
            <a:ext cx="4743409" cy="295316"/>
          </a:xfrm>
          <a:prstGeom prst="roundRect">
            <a:avLst>
              <a:gd name="adj" fmla="val 53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24167-0880-7DAA-1791-D7EEED71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07" y="3595321"/>
            <a:ext cx="596671" cy="26055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6224C3-39F3-7AA0-A118-A5E1570B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2211"/>
              </p:ext>
            </p:extLst>
          </p:nvPr>
        </p:nvGraphicFramePr>
        <p:xfrm>
          <a:off x="8725438" y="12430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1C513E-1DEF-E538-6470-B1001E57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5523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4713BCB4-F4DC-D67B-B73F-3BE2815D624B}"/>
              </a:ext>
            </a:extLst>
          </p:cNvPr>
          <p:cNvSpPr/>
          <p:nvPr/>
        </p:nvSpPr>
        <p:spPr>
          <a:xfrm>
            <a:off x="1769688" y="347947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6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6A2DE2-12A6-E900-C2E8-7D2A357BCB0B}"/>
              </a:ext>
            </a:extLst>
          </p:cNvPr>
          <p:cNvGrpSpPr/>
          <p:nvPr/>
        </p:nvGrpSpPr>
        <p:grpSpPr>
          <a:xfrm>
            <a:off x="1330937" y="1478155"/>
            <a:ext cx="5692824" cy="5019815"/>
            <a:chOff x="1338806" y="1165804"/>
            <a:chExt cx="5692824" cy="525342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C483A7C-7E3D-190E-205E-6FE40D2F1FB9}"/>
                </a:ext>
              </a:extLst>
            </p:cNvPr>
            <p:cNvGrpSpPr/>
            <p:nvPr/>
          </p:nvGrpSpPr>
          <p:grpSpPr>
            <a:xfrm>
              <a:off x="1338806" y="1165804"/>
              <a:ext cx="5692824" cy="5253426"/>
              <a:chOff x="1232015" y="684830"/>
              <a:chExt cx="5692824" cy="5487446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E603A7D-844A-B6E4-5821-F0B23C3C4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4409" y="4940866"/>
                <a:ext cx="5553850" cy="74305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7499B57-3AE7-5FB0-0978-6F053FE1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718" y="2216157"/>
                <a:ext cx="5525271" cy="1046548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12E4CC53-706E-D930-1910-69D5B92BB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2015" y="2781400"/>
                <a:ext cx="5658639" cy="87419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87774BC-44BC-1092-E65B-CA6E51795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139" y="1203042"/>
                <a:ext cx="5658640" cy="103092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F8FC23E-F08D-9B08-0CD2-28C9E91E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2015" y="684830"/>
                <a:ext cx="5658640" cy="554514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B0A049B-50D8-CCCD-D05D-0511543BB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0200" y="1264911"/>
                <a:ext cx="1255789" cy="519059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A244756-E774-4A8F-B76D-4726723CD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673" y="2737522"/>
                <a:ext cx="3894695" cy="499843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CF7219E-A9E9-C8E8-3DDB-70F7FDD13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6199" y="3596919"/>
                <a:ext cx="5658640" cy="499844"/>
              </a:xfrm>
              <a:prstGeom prst="rect">
                <a:avLst/>
              </a:prstGeom>
            </p:spPr>
          </p:pic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2671CC49-CAF5-DCF1-9A80-3E2BB4D3614B}"/>
                  </a:ext>
                </a:extLst>
              </p:cNvPr>
              <p:cNvSpPr/>
              <p:nvPr/>
            </p:nvSpPr>
            <p:spPr>
              <a:xfrm>
                <a:off x="1342857" y="5683920"/>
                <a:ext cx="5436042" cy="4883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회원가입 완료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D6B4E3B-0768-C87D-5A25-0D8D8CB31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673" y="4102688"/>
                <a:ext cx="5668166" cy="44464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29F3E8-FE02-F1FA-9C52-47BF6B65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139" y="4559863"/>
                <a:ext cx="5668166" cy="44464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6F6DB-EF80-982F-453B-6E1AD5982EEC}"/>
                  </a:ext>
                </a:extLst>
              </p:cNvPr>
              <p:cNvSpPr txBox="1"/>
              <p:nvPr/>
            </p:nvSpPr>
            <p:spPr>
              <a:xfrm>
                <a:off x="1423777" y="4170907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/>
                  <a:t>학생번호 입력</a:t>
                </a:r>
                <a:endParaRPr lang="ko-KR" altLang="en-US" sz="1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1139C1-0E82-6ECC-34DE-C66D3B592B11}"/>
                  </a:ext>
                </a:extLst>
              </p:cNvPr>
              <p:cNvSpPr txBox="1"/>
              <p:nvPr/>
            </p:nvSpPr>
            <p:spPr>
              <a:xfrm>
                <a:off x="1423777" y="4628294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학과 입력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0FF46-4974-5DD8-D880-C2C956264E0B}"/>
                </a:ext>
              </a:extLst>
            </p:cNvPr>
            <p:cNvSpPr txBox="1"/>
            <p:nvPr/>
          </p:nvSpPr>
          <p:spPr>
            <a:xfrm>
              <a:off x="2192769" y="5442128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개인정보 제공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07535"/>
              </p:ext>
            </p:extLst>
          </p:nvPr>
        </p:nvGraphicFramePr>
        <p:xfrm>
          <a:off x="8725438" y="19982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중복확인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인증번호 받기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4933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797EF6D9-B2BD-BDDC-7D1A-F88117525337}"/>
              </a:ext>
            </a:extLst>
          </p:cNvPr>
          <p:cNvSpPr/>
          <p:nvPr/>
        </p:nvSpPr>
        <p:spPr>
          <a:xfrm>
            <a:off x="5534332" y="19747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73AE7A-900A-1FFE-CCD3-647DDD3AA0B3}"/>
              </a:ext>
            </a:extLst>
          </p:cNvPr>
          <p:cNvSpPr/>
          <p:nvPr/>
        </p:nvSpPr>
        <p:spPr>
          <a:xfrm>
            <a:off x="5117858" y="33373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6E5035-FAA3-B080-6254-FE638262B404}"/>
              </a:ext>
            </a:extLst>
          </p:cNvPr>
          <p:cNvSpPr/>
          <p:nvPr/>
        </p:nvSpPr>
        <p:spPr>
          <a:xfrm>
            <a:off x="1309347" y="59868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C483A7C-7E3D-190E-205E-6FE40D2F1FB9}"/>
              </a:ext>
            </a:extLst>
          </p:cNvPr>
          <p:cNvGrpSpPr/>
          <p:nvPr/>
        </p:nvGrpSpPr>
        <p:grpSpPr>
          <a:xfrm>
            <a:off x="1365504" y="1648590"/>
            <a:ext cx="5692824" cy="4797338"/>
            <a:chOff x="1232015" y="684830"/>
            <a:chExt cx="5692824" cy="548744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E603A7D-844A-B6E4-5821-F0B23C3C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409" y="4940866"/>
              <a:ext cx="5553850" cy="7430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499B57-3AE7-5FB0-0978-6F053FE1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718" y="2216157"/>
              <a:ext cx="5525271" cy="10465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E4CC53-706E-D930-1910-69D5B92BB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015" y="2781400"/>
              <a:ext cx="5658639" cy="87419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87774BC-44BC-1092-E65B-CA6E5179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139" y="1203041"/>
              <a:ext cx="5658640" cy="10309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F8FC23E-F08D-9B08-0CD2-28C9E91E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015" y="684830"/>
              <a:ext cx="5658640" cy="55451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0A049B-50D8-CCCD-D05D-0511543B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0200" y="1264911"/>
              <a:ext cx="1255789" cy="51905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A244756-E774-4A8F-B76D-4726723C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673" y="2737522"/>
              <a:ext cx="3894695" cy="49984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F7219E-A9E9-C8E8-3DDB-70F7FDD13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199" y="3596919"/>
              <a:ext cx="5658640" cy="499844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671CC49-CAF5-DCF1-9A80-3E2BB4D3614B}"/>
                </a:ext>
              </a:extLst>
            </p:cNvPr>
            <p:cNvSpPr/>
            <p:nvPr/>
          </p:nvSpPr>
          <p:spPr>
            <a:xfrm>
              <a:off x="1342857" y="5683920"/>
              <a:ext cx="5436042" cy="4883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회원가입 완료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6B4E3B-0768-C87D-5A25-0D8D8CB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673" y="4102688"/>
              <a:ext cx="5668166" cy="44464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9F3E8-FE02-F1FA-9C52-47BF6B65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139" y="4559863"/>
              <a:ext cx="5668166" cy="4446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6F6DB-EF80-982F-453B-6E1AD5982EEC}"/>
                </a:ext>
              </a:extLst>
            </p:cNvPr>
            <p:cNvSpPr txBox="1"/>
            <p:nvPr/>
          </p:nvSpPr>
          <p:spPr>
            <a:xfrm>
              <a:off x="1423777" y="4170907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학생번호 입력</a:t>
              </a:r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139C1-0E82-6ECC-34DE-C66D3B592B11}"/>
                </a:ext>
              </a:extLst>
            </p:cNvPr>
            <p:cNvSpPr txBox="1"/>
            <p:nvPr/>
          </p:nvSpPr>
          <p:spPr>
            <a:xfrm>
              <a:off x="1423777" y="4628294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학과 입력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8A0FF46-4974-5DD8-D880-C2C956264E0B}"/>
              </a:ext>
            </a:extLst>
          </p:cNvPr>
          <p:cNvSpPr txBox="1"/>
          <p:nvPr/>
        </p:nvSpPr>
        <p:spPr>
          <a:xfrm>
            <a:off x="2085978" y="551531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개인정보 제공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87116"/>
              </p:ext>
            </p:extLst>
          </p:nvPr>
        </p:nvGraphicFramePr>
        <p:xfrm>
          <a:off x="8732112" y="0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538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93BCBB-A5B4-1AA5-C6C0-C4C15922C850}"/>
              </a:ext>
            </a:extLst>
          </p:cNvPr>
          <p:cNvGrpSpPr/>
          <p:nvPr/>
        </p:nvGrpSpPr>
        <p:grpSpPr>
          <a:xfrm>
            <a:off x="2139134" y="3311902"/>
            <a:ext cx="4017063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F4470F-89A5-ABF2-78C2-EFA5C08E011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6DD4D-2E86-0881-009A-6B3ED60034E4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509CAC48-57BF-6794-86ED-D70703B0D078}"/>
              </a:ext>
            </a:extLst>
          </p:cNvPr>
          <p:cNvSpPr/>
          <p:nvPr/>
        </p:nvSpPr>
        <p:spPr>
          <a:xfrm>
            <a:off x="5370412" y="37607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1C13B-5DFD-ED89-2A51-925F57770D3E}"/>
              </a:ext>
            </a:extLst>
          </p:cNvPr>
          <p:cNvSpPr/>
          <p:nvPr/>
        </p:nvSpPr>
        <p:spPr>
          <a:xfrm>
            <a:off x="1433254" y="1217657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A4C137C-BAEF-37CE-8EB0-8E1E4454BD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7942" y="1244184"/>
            <a:ext cx="384932" cy="357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C0D8044-8FB1-18E4-B9D1-C72AEBFB9E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361" y="1236363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8263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82612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중복확인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인증번호 받기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B0C1BA-3006-37AA-5A09-9523A118DC44}"/>
              </a:ext>
            </a:extLst>
          </p:cNvPr>
          <p:cNvGrpSpPr/>
          <p:nvPr/>
        </p:nvGrpSpPr>
        <p:grpSpPr>
          <a:xfrm>
            <a:off x="1595010" y="1448355"/>
            <a:ext cx="5692825" cy="5267555"/>
            <a:chOff x="1595010" y="971939"/>
            <a:chExt cx="5692825" cy="57439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E9CA68-6BBB-41C8-DDB7-657777FDEC62}"/>
                </a:ext>
              </a:extLst>
            </p:cNvPr>
            <p:cNvGrpSpPr/>
            <p:nvPr/>
          </p:nvGrpSpPr>
          <p:grpSpPr>
            <a:xfrm>
              <a:off x="1595010" y="971939"/>
              <a:ext cx="5692825" cy="5743972"/>
              <a:chOff x="1488219" y="536478"/>
              <a:chExt cx="5692825" cy="593247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8206F07-172C-1601-4BE2-29573CB3B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2944" y="4549710"/>
                <a:ext cx="5563376" cy="743054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3A140BC-D774-A1F4-02B2-00D5682FF285}"/>
                  </a:ext>
                </a:extLst>
              </p:cNvPr>
              <p:cNvGrpSpPr/>
              <p:nvPr/>
            </p:nvGrpSpPr>
            <p:grpSpPr>
              <a:xfrm>
                <a:off x="1488219" y="536478"/>
                <a:ext cx="5692825" cy="5932478"/>
                <a:chOff x="1513776" y="510274"/>
                <a:chExt cx="5692825" cy="5932478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2E603A7D-844A-B6E4-5821-F0B23C3C46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0933" y="5211342"/>
                  <a:ext cx="5553850" cy="74305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67499B57-3AE7-5FB0-0978-6F053FE1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2480" y="2347177"/>
                  <a:ext cx="5525271" cy="127652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12E4CC53-706E-D930-1910-69D5B92BB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3776" y="2985441"/>
                  <a:ext cx="5658639" cy="1066296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487774BC-44BC-1092-E65B-CA6E51795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777" y="1081157"/>
                  <a:ext cx="5658640" cy="1257475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F8FC23E-F08D-9B08-0CD2-28C9E91E26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777" y="510274"/>
                  <a:ext cx="5658640" cy="676369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B0A049B-50D8-CCCD-D05D-0511543BB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0531" y="1195188"/>
                  <a:ext cx="1255789" cy="519059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A244756-E774-4A8F-B76D-4726723CD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961" y="2985441"/>
                  <a:ext cx="3894695" cy="499843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1CF7219E-A9E9-C8E8-3DDB-70F7FDD13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961" y="3998074"/>
                  <a:ext cx="5658640" cy="609685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A0FF46-4974-5DD8-D880-C2C956264E0B}"/>
                    </a:ext>
                  </a:extLst>
                </p:cNvPr>
                <p:cNvSpPr txBox="1"/>
                <p:nvPr/>
              </p:nvSpPr>
              <p:spPr>
                <a:xfrm>
                  <a:off x="2330187" y="5428980"/>
                  <a:ext cx="13244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/>
                    <a:t>개인정보 제공</a:t>
                  </a:r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2671CC49-CAF5-DCF1-9A80-3E2BB4D3614B}"/>
                    </a:ext>
                  </a:extLst>
                </p:cNvPr>
                <p:cNvSpPr/>
                <p:nvPr/>
              </p:nvSpPr>
              <p:spPr>
                <a:xfrm>
                  <a:off x="1629381" y="5954396"/>
                  <a:ext cx="5436042" cy="48835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회원가입 완료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8FE6AE-C7CB-6A8C-F61A-DD0EBA07103E}"/>
                    </a:ext>
                  </a:extLst>
                </p:cNvPr>
                <p:cNvSpPr txBox="1"/>
                <p:nvPr/>
              </p:nvSpPr>
              <p:spPr>
                <a:xfrm>
                  <a:off x="2133027" y="4733863"/>
                  <a:ext cx="3043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가맹점 아이디 입력</a:t>
                  </a:r>
                </a:p>
              </p:txBody>
            </p:sp>
          </p:grp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F1B011-815A-B2FA-D00E-0683091BE9B1}"/>
                </a:ext>
              </a:extLst>
            </p:cNvPr>
            <p:cNvSpPr/>
            <p:nvPr/>
          </p:nvSpPr>
          <p:spPr>
            <a:xfrm>
              <a:off x="5831136" y="1548458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980EF9-C033-6743-6B85-BAB33DA9EB8A}"/>
                </a:ext>
              </a:extLst>
            </p:cNvPr>
            <p:cNvSpPr/>
            <p:nvPr/>
          </p:nvSpPr>
          <p:spPr>
            <a:xfrm>
              <a:off x="5391458" y="3308262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2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ACEB55C-A262-5A4A-DA1C-8703A9AF8229}"/>
                </a:ext>
              </a:extLst>
            </p:cNvPr>
            <p:cNvSpPr/>
            <p:nvPr/>
          </p:nvSpPr>
          <p:spPr>
            <a:xfrm>
              <a:off x="1620682" y="6127227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3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1669</Words>
  <Application>Microsoft Office PowerPoint</Application>
  <PresentationFormat>와이드스크린</PresentationFormat>
  <Paragraphs>875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6</cp:revision>
  <dcterms:created xsi:type="dcterms:W3CDTF">2023-10-14T06:21:16Z</dcterms:created>
  <dcterms:modified xsi:type="dcterms:W3CDTF">2023-10-15T09:21:17Z</dcterms:modified>
</cp:coreProperties>
</file>