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94" r:id="rId14"/>
  </p:sldMasterIdLst>
  <p:sldIdLst>
    <p:sldId id="256" r:id="rId16"/>
    <p:sldId id="260" r:id="rId17"/>
    <p:sldId id="261" r:id="rId18"/>
    <p:sldId id="264" r:id="rId19"/>
    <p:sldId id="262" r:id="rId20"/>
    <p:sldId id="263" r:id="rId21"/>
    <p:sldId id="265" r:id="rId22"/>
  </p:sldIdLst>
  <p:sldSz cx="16256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113880C-E626-9A11-75EB-C71D3C4B8BE8}" name="엄태정" initials="엄" userId="S::utj1203@office.nsu.ac.kr::c3d622c0-8af8-47d1-8e80-7e39a8d7e71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53" autoAdjust="0"/>
  </p:normalViewPr>
  <p:slideViewPr>
    <p:cSldViewPr snapToGrid="0" snapToObjects="1">
      <p:cViewPr varScale="1">
        <p:scale>
          <a:sx n="62" d="100"/>
          <a:sy n="62" d="100"/>
        </p:scale>
        <p:origin x="162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microsoft.com/office/2018/10/relationships/authors" Target="authors.xml"></Relationship><Relationship Id="rId2" Type="http://schemas.openxmlformats.org/officeDocument/2006/relationships/tableStyles" Target="tableStyles.xml"></Relationship><Relationship Id="rId14" Type="http://schemas.openxmlformats.org/officeDocument/2006/relationships/slideMaster" Target="slideMasters/slideMaster1.xml"></Relationship><Relationship Id="rId15" Type="http://schemas.openxmlformats.org/officeDocument/2006/relationships/theme" Target="theme/theme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viewProps" Target="viewProps.xml"></Relationship><Relationship Id="rId24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95312"/>
            <a:ext cx="138176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6403623"/>
            <a:ext cx="121920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1E09-AE28-4204-98C3-882BBCBCB2FF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0BD4-B50D-4381-B1C4-26311C152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0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1E09-AE28-4204-98C3-882BBCBCB2FF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0BD4-B50D-4381-B1C4-26311C152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858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1" y="649111"/>
            <a:ext cx="3505200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1" y="649111"/>
            <a:ext cx="10312400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1E09-AE28-4204-98C3-882BBCBCB2FF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0BD4-B50D-4381-B1C4-26311C152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5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1E09-AE28-4204-98C3-882BBCBCB2FF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0BD4-B50D-4381-B1C4-26311C152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58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4" y="3039537"/>
            <a:ext cx="14020800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4" y="8159048"/>
            <a:ext cx="14020800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1E09-AE28-4204-98C3-882BBCBCB2FF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0BD4-B50D-4381-B1C4-26311C152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30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3245556"/>
            <a:ext cx="690880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3245556"/>
            <a:ext cx="690880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1E09-AE28-4204-98C3-882BBCBCB2FF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0BD4-B50D-4381-B1C4-26311C152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71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649114"/>
            <a:ext cx="14020800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9" y="2988734"/>
            <a:ext cx="6877049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9" y="4453467"/>
            <a:ext cx="6877049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1" y="2988734"/>
            <a:ext cx="6910917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1" y="4453467"/>
            <a:ext cx="6910917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1E09-AE28-4204-98C3-882BBCBCB2FF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0BD4-B50D-4381-B1C4-26311C152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5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1E09-AE28-4204-98C3-882BBCBCB2FF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0BD4-B50D-4381-B1C4-26311C152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62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1E09-AE28-4204-98C3-882BBCBCB2FF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0BD4-B50D-4381-B1C4-26311C152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91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755425"/>
            <a:ext cx="8229600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1E09-AE28-4204-98C3-882BBCBCB2FF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0BD4-B50D-4381-B1C4-26311C152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60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755425"/>
            <a:ext cx="8229600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1E09-AE28-4204-98C3-882BBCBCB2FF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0BD4-B50D-4381-B1C4-26311C152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53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3245556"/>
            <a:ext cx="140208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71E09-AE28-4204-98C3-882BBCBCB2FF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80BD4-B50D-4381-B1C4-26311C152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620" rtl="0" eaLnBrk="1" latinLnBrk="1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1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1.jpeg"></Relationship><Relationship Id="rId3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DF7509-D281-962A-9342-65076180E9F0}"/>
              </a:ext>
            </a:extLst>
          </p:cNvPr>
          <p:cNvSpPr/>
          <p:nvPr/>
        </p:nvSpPr>
        <p:spPr>
          <a:xfrm>
            <a:off x="793750" y="577215"/>
            <a:ext cx="7797800" cy="1103757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2385060" y="1930400"/>
            <a:ext cx="4615815" cy="18376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/>
              <a:t>로고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F885054-4A0D-2A2F-CB23-C79C19EDCD78}"/>
              </a:ext>
            </a:extLst>
          </p:cNvPr>
          <p:cNvGrpSpPr/>
          <p:nvPr/>
        </p:nvGrpSpPr>
        <p:grpSpPr>
          <a:xfrm>
            <a:off x="2383790" y="4277995"/>
            <a:ext cx="3150870" cy="1837055"/>
            <a:chOff x="2383790" y="4277995"/>
            <a:chExt cx="3150870" cy="183705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A012736-58DF-0933-5BD1-CAB094046DF3}"/>
                </a:ext>
              </a:extLst>
            </p:cNvPr>
            <p:cNvSpPr/>
            <p:nvPr/>
          </p:nvSpPr>
          <p:spPr>
            <a:xfrm>
              <a:off x="2383790" y="4277995"/>
              <a:ext cx="3150870" cy="183705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6C0CB02-7CF3-EB43-DFDC-A37380F32717}"/>
                </a:ext>
              </a:extLst>
            </p:cNvPr>
            <p:cNvSpPr/>
            <p:nvPr/>
          </p:nvSpPr>
          <p:spPr>
            <a:xfrm>
              <a:off x="2541905" y="4513580"/>
              <a:ext cx="2834005" cy="55499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아이디 입력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356A7C-3EAB-60E0-72DC-30054F4B2B87}"/>
                </a:ext>
              </a:extLst>
            </p:cNvPr>
            <p:cNvSpPr/>
            <p:nvPr/>
          </p:nvSpPr>
          <p:spPr>
            <a:xfrm>
              <a:off x="2541905" y="5303520"/>
              <a:ext cx="2834005" cy="55499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비밀번호 입력</a:t>
              </a:r>
            </a:p>
          </p:txBody>
        </p:sp>
      </p:grpSp>
      <p:pic>
        <p:nvPicPr>
          <p:cNvPr id="11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5" t="54970" r="19630"/>
          <a:stretch>
            <a:fillRect/>
          </a:stretch>
        </p:blipFill>
        <p:spPr bwMode="auto">
          <a:xfrm>
            <a:off x="1449705" y="7270115"/>
            <a:ext cx="6486525" cy="2092325"/>
          </a:xfrm>
          <a:prstGeom prst="rect">
            <a:avLst/>
          </a:prstGeom>
          <a:noFill/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5A927481-7961-B7C9-17A8-F4928CC8A514}"/>
              </a:ext>
            </a:extLst>
          </p:cNvPr>
          <p:cNvSpPr/>
          <p:nvPr/>
        </p:nvSpPr>
        <p:spPr>
          <a:xfrm>
            <a:off x="2064385" y="4086860"/>
            <a:ext cx="552450" cy="5549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1172845" y="6992620"/>
            <a:ext cx="553085" cy="5556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>
                <a:latin typeface="Pretendard ExtraBold" charset="0"/>
                <a:ea typeface="Pretendard ExtraBold" charset="0"/>
                <a:cs typeface="Pretendard ExtraBold" charset="0"/>
              </a:rPr>
              <a:t>2</a:t>
            </a:r>
            <a:endParaRPr lang="ko-KR" altLang="en-US">
              <a:latin typeface="Pretendard ExtraBold" charset="0"/>
              <a:ea typeface="Pretendard ExtraBold" charset="0"/>
              <a:cs typeface="Pretendard ExtraBold" charset="0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9255125" y="1568450"/>
            <a:ext cx="6727190" cy="36912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ko-KR" altLang="en-US"/>
              <a:t>로그인 페이지</a:t>
            </a:r>
          </a:p>
          <a:p>
            <a:pPr marL="0" indent="0" defTabSz="508000">
              <a:buFontTx/>
              <a:buNone/>
            </a:pPr>
            <a:endParaRPr lang="ko-KR" altLang="en-US"/>
          </a:p>
          <a:p>
            <a:pPr marL="0" indent="0" defTabSz="508000">
              <a:buFontTx/>
              <a:buNone/>
            </a:pPr>
            <a:endParaRPr lang="ko-KR" altLang="en-US"/>
          </a:p>
          <a:p>
            <a:pPr marL="342900" indent="-342900" defTabSz="508000">
              <a:buFont typeface="+mj-lt"/>
              <a:buAutoNum type="arabicPeriod"/>
            </a:pPr>
            <a:r>
              <a:rPr lang="en-US" altLang="ko-KR"/>
              <a:t>LMS</a:t>
            </a:r>
            <a:r>
              <a:rPr lang="ko-KR" altLang="en-US"/>
              <a:t> 아이디 및 비밀번호를 입력한다</a:t>
            </a:r>
            <a:r>
              <a:rPr lang="en-US" altLang="ko-KR"/>
              <a:t>.</a:t>
            </a:r>
            <a:endParaRPr lang="ko-KR" altLang="en-US"/>
          </a:p>
          <a:p>
            <a:pPr marL="342900" indent="-342900" defTabSz="508000">
              <a:buFont typeface="+mj-lt"/>
              <a:buAutoNum type="arabicPeriod"/>
            </a:pPr>
            <a:endParaRPr lang="ko-KR" altLang="en-US"/>
          </a:p>
          <a:p>
            <a:pPr marL="342900" indent="-342900" defTabSz="508000">
              <a:buFont typeface="+mj-lt"/>
              <a:buAutoNum type="arabicPeriod"/>
            </a:pPr>
            <a:endParaRPr lang="ko-KR" altLang="en-US"/>
          </a:p>
          <a:p>
            <a:pPr marL="342900" indent="-342900" defTabSz="508000">
              <a:buFont typeface="+mj-lt"/>
              <a:buAutoNum type="arabicPeriod"/>
            </a:pPr>
            <a:r>
              <a:rPr lang="ko-KR" altLang="en-US"/>
              <a:t>아이디 입력 및 비밀번호 입력 클릭 시</a:t>
            </a:r>
            <a:r>
              <a:rPr lang="en-US" altLang="ko-KR"/>
              <a:t> </a:t>
            </a:r>
            <a:endParaRPr lang="ko-KR" altLang="en-US"/>
          </a:p>
          <a:p>
            <a:pPr marL="0" indent="0" defTabSz="508000">
              <a:buFontTx/>
              <a:buNone/>
            </a:pPr>
            <a:r>
              <a:rPr lang="en-US" altLang="ko-KR"/>
              <a:t>       </a:t>
            </a:r>
            <a:r>
              <a:rPr lang="ko-KR" altLang="en-US"/>
              <a:t>키보드 화면 출력 </a:t>
            </a:r>
          </a:p>
          <a:p>
            <a:pPr marL="0" indent="0" defTabSz="508000">
              <a:buFontTx/>
              <a:buNone/>
            </a:pPr>
            <a:endParaRPr lang="ko-KR" altLang="en-US"/>
          </a:p>
          <a:p>
            <a:pPr marL="0" indent="0" defTabSz="508000">
              <a:buFontTx/>
              <a:buNone/>
            </a:pPr>
            <a:r>
              <a:rPr lang="ko-KR" altLang="en-US"/>
              <a:t>3.   로그인 버튼 클릭 시 로그인 진행,</a:t>
            </a:r>
          </a:p>
          <a:p>
            <a:pPr marL="0" indent="0" defTabSz="508000">
              <a:buFontTx/>
              <a:buNone/>
            </a:pPr>
            <a:r>
              <a:rPr lang="ko-KR" altLang="en-US"/>
              <a:t>      로그인 정보 불일치 시 경고 문구 출력</a:t>
            </a:r>
          </a:p>
          <a:p>
            <a:pPr marL="0" indent="0" defTabSz="508000">
              <a:buFontTx/>
              <a:buNone/>
            </a:pPr>
            <a:r>
              <a:rPr lang="ko-KR" altLang="en-US"/>
              <a:t>      학생 계정으로 로그인 시 - 학생 요청 페이지로 이동</a:t>
            </a:r>
          </a:p>
          <a:p>
            <a:pPr marL="0" indent="0" defTabSz="508000">
              <a:buFontTx/>
              <a:buNone/>
            </a:pPr>
            <a:r>
              <a:rPr lang="ko-KR" altLang="en-US"/>
              <a:t>      교수 계정으로 로그인 시 - 교수 연구 서적 요청 페이지로 이동</a:t>
            </a:r>
          </a:p>
        </p:txBody>
      </p:sp>
      <p:sp>
        <p:nvSpPr>
          <p:cNvPr id="15" name="도형 14"/>
          <p:cNvSpPr>
            <a:spLocks/>
          </p:cNvSpPr>
          <p:nvPr/>
        </p:nvSpPr>
        <p:spPr>
          <a:xfrm>
            <a:off x="5822315" y="4277360"/>
            <a:ext cx="1163320" cy="18376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/>
              <a:t>로그인</a:t>
            </a:r>
          </a:p>
        </p:txBody>
      </p:sp>
      <p:sp>
        <p:nvSpPr>
          <p:cNvPr id="16" name="도형 15"/>
          <p:cNvSpPr>
            <a:spLocks/>
          </p:cNvSpPr>
          <p:nvPr/>
        </p:nvSpPr>
        <p:spPr>
          <a:xfrm>
            <a:off x="5530850" y="3995420"/>
            <a:ext cx="553085" cy="5556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>
                <a:latin typeface="Pretendard ExtraBold" charset="0"/>
                <a:ea typeface="Pretendard ExtraBold" charset="0"/>
                <a:cs typeface="Pretendard ExtraBold" charset="0"/>
              </a:rPr>
              <a:t>3</a:t>
            </a:r>
            <a:endParaRPr lang="ko-KR" altLang="en-US">
              <a:latin typeface="Pretendard ExtraBold" charset="0"/>
              <a:ea typeface="Pretendard ExtraBold" charset="0"/>
              <a:cs typeface="Pretendard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>
            <a:spLocks/>
          </p:cNvSpPr>
          <p:nvPr/>
        </p:nvSpPr>
        <p:spPr>
          <a:xfrm>
            <a:off x="793750" y="577215"/>
            <a:ext cx="7798435" cy="1103820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sp>
        <p:nvSpPr>
          <p:cNvPr id="3" name="직사각형 2"/>
          <p:cNvSpPr>
            <a:spLocks/>
          </p:cNvSpPr>
          <p:nvPr/>
        </p:nvSpPr>
        <p:spPr>
          <a:xfrm>
            <a:off x="2616835" y="1417955"/>
            <a:ext cx="4152265" cy="1952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/>
              <a:t>학생 요청 페이지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B2360D-2B4F-90B9-9854-C005CEC074E5}"/>
              </a:ext>
            </a:extLst>
          </p:cNvPr>
          <p:cNvSpPr txBox="1"/>
          <p:nvPr/>
        </p:nvSpPr>
        <p:spPr>
          <a:xfrm>
            <a:off x="9255125" y="1579245"/>
            <a:ext cx="5527675" cy="1754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학생 요청 페이지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교재 주문 버튼 클릭 시 교재 주문 페이지로 이동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교재 요청 버튼 클릭 시 교재 요청 페이지로 이동</a:t>
            </a:r>
            <a:endParaRPr lang="en-US" altLang="ko-KR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544320" y="4107180"/>
            <a:ext cx="6296660" cy="3985895"/>
            <a:chOff x="1544320" y="4107180"/>
            <a:chExt cx="6296660" cy="3985895"/>
          </a:xfrm>
        </p:grpSpPr>
        <p:sp>
          <p:nvSpPr>
            <p:cNvPr id="4" name="직사각형 3"/>
            <p:cNvSpPr>
              <a:spLocks/>
            </p:cNvSpPr>
            <p:nvPr/>
          </p:nvSpPr>
          <p:spPr>
            <a:xfrm>
              <a:off x="1820545" y="4373880"/>
              <a:ext cx="2787650" cy="371919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r>
                <a:rPr lang="ko-KR" altLang="en-US"/>
                <a:t>교재 주문</a:t>
              </a:r>
            </a:p>
          </p:txBody>
        </p:sp>
        <p:sp>
          <p:nvSpPr>
            <p:cNvPr id="10" name="직사각형 9"/>
            <p:cNvSpPr>
              <a:spLocks/>
            </p:cNvSpPr>
            <p:nvPr/>
          </p:nvSpPr>
          <p:spPr>
            <a:xfrm>
              <a:off x="5053330" y="4373880"/>
              <a:ext cx="2787650" cy="371919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r>
                <a:rPr lang="ko-KR" altLang="en-US"/>
                <a:t>교재 요청</a:t>
              </a:r>
            </a:p>
          </p:txBody>
        </p:sp>
        <p:sp>
          <p:nvSpPr>
            <p:cNvPr id="6" name="타원 5"/>
            <p:cNvSpPr>
              <a:spLocks/>
            </p:cNvSpPr>
            <p:nvPr/>
          </p:nvSpPr>
          <p:spPr>
            <a:xfrm>
              <a:off x="1544320" y="4107180"/>
              <a:ext cx="553085" cy="5556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r>
                <a:rPr lang="en-US" altLang="ko-KR">
                  <a:latin typeface="Pretendard ExtraBold" charset="0"/>
                  <a:ea typeface="Pretendard ExtraBold" charset="0"/>
                  <a:cs typeface="Pretendard ExtraBold" charset="0"/>
                </a:rPr>
                <a:t>1</a:t>
              </a:r>
              <a:endParaRPr lang="ko-KR" altLang="en-US">
                <a:latin typeface="Pretendard ExtraBold" charset="0"/>
                <a:ea typeface="Pretendard ExtraBold" charset="0"/>
                <a:cs typeface="Pretendard ExtraBold" charset="0"/>
              </a:endParaRPr>
            </a:p>
          </p:txBody>
        </p:sp>
        <p:sp>
          <p:nvSpPr>
            <p:cNvPr id="7" name="타원 6"/>
            <p:cNvSpPr>
              <a:spLocks/>
            </p:cNvSpPr>
            <p:nvPr/>
          </p:nvSpPr>
          <p:spPr>
            <a:xfrm>
              <a:off x="4767580" y="4107180"/>
              <a:ext cx="553085" cy="5556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r>
                <a:rPr lang="en-US" altLang="ko-KR">
                  <a:latin typeface="Pretendard ExtraBold" charset="0"/>
                  <a:ea typeface="Pretendard ExtraBold" charset="0"/>
                  <a:cs typeface="Pretendard ExtraBold" charset="0"/>
                </a:rPr>
                <a:t>2</a:t>
              </a:r>
              <a:endParaRPr lang="ko-KR" altLang="en-US">
                <a:latin typeface="Pretendard ExtraBold" charset="0"/>
                <a:ea typeface="Pretendard ExtraBold" charset="0"/>
                <a:cs typeface="Pretendard Extra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6666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DF7509-D281-962A-9342-65076180E9F0}"/>
              </a:ext>
            </a:extLst>
          </p:cNvPr>
          <p:cNvSpPr/>
          <p:nvPr/>
        </p:nvSpPr>
        <p:spPr>
          <a:xfrm>
            <a:off x="793750" y="577215"/>
            <a:ext cx="7797800" cy="1103757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33F8E52-704D-2657-528C-08BA1CAA76B9}"/>
              </a:ext>
            </a:extLst>
          </p:cNvPr>
          <p:cNvGrpSpPr/>
          <p:nvPr/>
        </p:nvGrpSpPr>
        <p:grpSpPr>
          <a:xfrm>
            <a:off x="1559560" y="1215390"/>
            <a:ext cx="6266180" cy="9760585"/>
            <a:chOff x="1559560" y="1215390"/>
            <a:chExt cx="6266180" cy="976058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EF103B3-6634-217E-2D6C-19B6018958F4}"/>
                </a:ext>
              </a:extLst>
            </p:cNvPr>
            <p:cNvSpPr/>
            <p:nvPr/>
          </p:nvSpPr>
          <p:spPr>
            <a:xfrm>
              <a:off x="1559560" y="9465310"/>
              <a:ext cx="3460115" cy="15113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교재 목록</a:t>
              </a:r>
              <a:br>
                <a:rPr lang="en-US" altLang="ko-KR" dirty="0"/>
              </a:br>
              <a:r>
                <a:rPr lang="ko-KR" altLang="en-US" dirty="0"/>
                <a:t>수량 체크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7D72162-036E-EB0C-7FEE-41AEFC6F2B76}"/>
                </a:ext>
              </a:extLst>
            </p:cNvPr>
            <p:cNvSpPr/>
            <p:nvPr/>
          </p:nvSpPr>
          <p:spPr>
            <a:xfrm>
              <a:off x="5775325" y="9465310"/>
              <a:ext cx="2050415" cy="15113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결제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716383F-5AE8-0108-BCBA-D084F185568A}"/>
                </a:ext>
              </a:extLst>
            </p:cNvPr>
            <p:cNvGrpSpPr/>
            <p:nvPr/>
          </p:nvGrpSpPr>
          <p:grpSpPr>
            <a:xfrm>
              <a:off x="2562860" y="3003550"/>
              <a:ext cx="4152265" cy="5772150"/>
              <a:chOff x="2562860" y="3003550"/>
              <a:chExt cx="4152265" cy="577215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EF4245B-36F0-090D-CF37-E54FABE1528E}"/>
                  </a:ext>
                </a:extLst>
              </p:cNvPr>
              <p:cNvSpPr/>
              <p:nvPr/>
            </p:nvSpPr>
            <p:spPr>
              <a:xfrm>
                <a:off x="2562860" y="3003550"/>
                <a:ext cx="4151630" cy="55499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교재 정보 </a:t>
                </a:r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5ACA4A0-DBA9-CD0D-612D-C46B966BE372}"/>
                  </a:ext>
                </a:extLst>
              </p:cNvPr>
              <p:cNvSpPr/>
              <p:nvPr/>
            </p:nvSpPr>
            <p:spPr>
              <a:xfrm>
                <a:off x="2562860" y="3862705"/>
                <a:ext cx="4151630" cy="55499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교재 정보 </a:t>
                </a:r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1950A3C-D5BA-1F47-3E36-58EC0CB0543E}"/>
                  </a:ext>
                </a:extLst>
              </p:cNvPr>
              <p:cNvSpPr/>
              <p:nvPr/>
            </p:nvSpPr>
            <p:spPr>
              <a:xfrm>
                <a:off x="2562860" y="4726940"/>
                <a:ext cx="4151630" cy="55499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교재 정보 </a:t>
                </a:r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89272E1-F4E6-D9FB-9C97-7B33775A3DDD}"/>
                  </a:ext>
                </a:extLst>
              </p:cNvPr>
              <p:cNvSpPr/>
              <p:nvPr/>
            </p:nvSpPr>
            <p:spPr>
              <a:xfrm>
                <a:off x="2562860" y="5600700"/>
                <a:ext cx="4151630" cy="55499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교재 정보 </a:t>
                </a:r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822F335-73F4-7DFF-A203-79E85C5F0924}"/>
                  </a:ext>
                </a:extLst>
              </p:cNvPr>
              <p:cNvSpPr/>
              <p:nvPr/>
            </p:nvSpPr>
            <p:spPr>
              <a:xfrm>
                <a:off x="2562860" y="6473825"/>
                <a:ext cx="4151630" cy="55499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교재 정보 </a:t>
                </a:r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FD3F77F-7D40-3513-F94D-BB77EDFF23D0}"/>
                  </a:ext>
                </a:extLst>
              </p:cNvPr>
              <p:cNvSpPr/>
              <p:nvPr/>
            </p:nvSpPr>
            <p:spPr>
              <a:xfrm>
                <a:off x="2562860" y="7347585"/>
                <a:ext cx="4151630" cy="55499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교재 정보 </a:t>
                </a:r>
                <a:r>
                  <a:rPr lang="en-US" altLang="ko-KR" dirty="0"/>
                  <a:t>6</a:t>
                </a:r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507FB63-FAD3-BF40-CAFF-A5826AD2F500}"/>
                  </a:ext>
                </a:extLst>
              </p:cNvPr>
              <p:cNvSpPr/>
              <p:nvPr/>
            </p:nvSpPr>
            <p:spPr>
              <a:xfrm>
                <a:off x="2562860" y="8220710"/>
                <a:ext cx="4151630" cy="55499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교재 정보 </a:t>
                </a:r>
                <a:r>
                  <a:rPr lang="en-US" altLang="ko-KR" dirty="0"/>
                  <a:t>7</a:t>
                </a:r>
                <a:endParaRPr lang="ko-KR" altLang="en-US" dirty="0"/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41F1D38-279A-795C-1EB4-F283483F073E}"/>
                </a:ext>
              </a:extLst>
            </p:cNvPr>
            <p:cNvSpPr/>
            <p:nvPr/>
          </p:nvSpPr>
          <p:spPr>
            <a:xfrm>
              <a:off x="2110105" y="1215390"/>
              <a:ext cx="5057775" cy="15113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교재 주문 페이지</a:t>
              </a:r>
            </a:p>
          </p:txBody>
        </p:sp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F2A39507-4800-D149-FC6E-5C61ADA57F80}"/>
              </a:ext>
            </a:extLst>
          </p:cNvPr>
          <p:cNvSpPr/>
          <p:nvPr/>
        </p:nvSpPr>
        <p:spPr>
          <a:xfrm>
            <a:off x="2286635" y="2794000"/>
            <a:ext cx="552450" cy="5549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EF12E0A-3AB8-2A82-0BB0-7064EF1B6DBB}"/>
              </a:ext>
            </a:extLst>
          </p:cNvPr>
          <p:cNvSpPr/>
          <p:nvPr/>
        </p:nvSpPr>
        <p:spPr>
          <a:xfrm>
            <a:off x="1283335" y="9187815"/>
            <a:ext cx="552450" cy="5549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CC25E2B-7872-EB3E-FDF4-D6D6BD83607D}"/>
              </a:ext>
            </a:extLst>
          </p:cNvPr>
          <p:cNvSpPr/>
          <p:nvPr/>
        </p:nvSpPr>
        <p:spPr>
          <a:xfrm>
            <a:off x="5467350" y="9187815"/>
            <a:ext cx="552450" cy="5549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84A0B-DCA8-8075-B42B-CE75CA99995B}"/>
              </a:ext>
            </a:extLst>
          </p:cNvPr>
          <p:cNvSpPr txBox="1"/>
          <p:nvPr/>
        </p:nvSpPr>
        <p:spPr>
          <a:xfrm>
            <a:off x="9255125" y="1579245"/>
            <a:ext cx="6207125" cy="313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교재 주문 페이지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로그인한 학생의 수강신청한 시간표의 교재 목록 출력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교재 목록 중 클릭하여 담은 교재의 종류 및 수량을 출력</a:t>
            </a:r>
            <a:endParaRPr lang="en-US" altLang="ko-KR" dirty="0"/>
          </a:p>
          <a:p>
            <a:r>
              <a:rPr lang="en-US" altLang="ko-KR" dirty="0"/>
              <a:t>        (</a:t>
            </a:r>
            <a:r>
              <a:rPr lang="ko-KR" altLang="en-US" dirty="0"/>
              <a:t>수량은 증감이 가능하다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결제 버튼 클릭 시 경고문구</a:t>
            </a:r>
            <a:endParaRPr lang="en-US" altLang="ko-KR" dirty="0"/>
          </a:p>
          <a:p>
            <a:r>
              <a:rPr lang="en-US" altLang="ko-KR" dirty="0"/>
              <a:t>   (</a:t>
            </a:r>
            <a:r>
              <a:rPr lang="ko-KR" altLang="en-US" dirty="0"/>
              <a:t>포장제거 및 영수증 불참 시</a:t>
            </a:r>
            <a:r>
              <a:rPr lang="en-US" altLang="ko-KR" dirty="0"/>
              <a:t> </a:t>
            </a:r>
            <a:r>
              <a:rPr lang="ko-KR" altLang="en-US" dirty="0"/>
              <a:t>교환 환불 불가 </a:t>
            </a:r>
            <a:r>
              <a:rPr lang="en-US" altLang="ko-KR" dirty="0"/>
              <a:t>) </a:t>
            </a:r>
            <a:r>
              <a:rPr lang="ko-KR" altLang="en-US" dirty="0"/>
              <a:t>출력 후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결제 완료 페이지로 이동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910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>
            <a:spLocks/>
          </p:cNvSpPr>
          <p:nvPr/>
        </p:nvSpPr>
        <p:spPr>
          <a:xfrm>
            <a:off x="793750" y="577215"/>
            <a:ext cx="7799070" cy="110388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sp>
        <p:nvSpPr>
          <p:cNvPr id="3" name="직사각형 2"/>
          <p:cNvSpPr>
            <a:spLocks/>
          </p:cNvSpPr>
          <p:nvPr/>
        </p:nvSpPr>
        <p:spPr>
          <a:xfrm>
            <a:off x="2616835" y="775335"/>
            <a:ext cx="4152900" cy="19532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/>
              <a:t>결제 완료 페이지</a:t>
            </a: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9255125" y="1579245"/>
            <a:ext cx="6208395" cy="313753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ko-KR" altLang="en-US"/>
              <a:t>결제 완료 페이지</a:t>
            </a:r>
            <a:endParaRPr lang="ko-KR" altLang="en-US"/>
          </a:p>
          <a:p>
            <a:pPr marL="0" indent="0" defTabSz="508000">
              <a:buFontTx/>
              <a:buNone/>
            </a:pPr>
            <a:endParaRPr lang="ko-KR" altLang="en-US"/>
          </a:p>
          <a:p>
            <a:pPr marL="342900" indent="-342900" defTabSz="508000">
              <a:buFont typeface="+mj-lt"/>
              <a:buAutoNum type="arabicPeriod"/>
            </a:pPr>
            <a:r>
              <a:rPr lang="ko-KR" altLang="en-US"/>
              <a:t>주문한 교재의 리스트를 출력</a:t>
            </a:r>
            <a:endParaRPr lang="ko-KR" altLang="en-US"/>
          </a:p>
          <a:p>
            <a:pPr marL="0" indent="0" defTabSz="508000">
              <a:buFontTx/>
              <a:buNone/>
            </a:pPr>
            <a:r>
              <a:rPr lang="en-US" altLang="ko-KR"/>
              <a:t>      </a:t>
            </a:r>
            <a:r>
              <a:rPr lang="ko-KR" altLang="en-US"/>
              <a:t>결제 금액 출력</a:t>
            </a:r>
            <a:endParaRPr lang="ko-KR" altLang="en-US"/>
          </a:p>
          <a:p>
            <a:pPr marL="0" indent="0" defTabSz="508000">
              <a:buFontTx/>
              <a:buNone/>
            </a:pPr>
            <a:endParaRPr lang="ko-KR" altLang="en-US"/>
          </a:p>
          <a:p>
            <a:pPr marL="342900" indent="-342900" defTabSz="508000">
              <a:buFont typeface="+mj-lt"/>
              <a:buAutoNum type="arabicPeriod" startAt="2"/>
            </a:pPr>
            <a:r>
              <a:rPr lang="ko-KR" altLang="ko-KR"/>
              <a:t>교재 요청 버튼 클릭 시 교재 요청 페이지로 이동</a:t>
            </a:r>
            <a:endParaRPr lang="ko-KR" altLang="en-US"/>
          </a:p>
          <a:p>
            <a:pPr marL="342900" indent="-342900" defTabSz="508000">
              <a:buFont typeface="+mj-lt"/>
              <a:buAutoNum type="arabicPeriod" startAt="2"/>
            </a:pPr>
            <a:endParaRPr lang="ko-KR" altLang="en-US"/>
          </a:p>
          <a:p>
            <a:pPr marL="342900" indent="-342900" defTabSz="508000">
              <a:buFont typeface="+mj-lt"/>
              <a:buAutoNum type="arabicPeriod" startAt="2"/>
            </a:pPr>
            <a:r>
              <a:rPr lang="ko-KR" altLang="ko-KR"/>
              <a:t>로그아웃 버튼 클릭 시 로그아웃 후 로그인 페이지로 이동</a:t>
            </a:r>
            <a:endParaRPr lang="ko-KR" altLang="en-US"/>
          </a:p>
          <a:p>
            <a:pPr marL="0" indent="0" defTabSz="508000">
              <a:buFontTx/>
              <a:buNone/>
            </a:pPr>
            <a:r>
              <a:rPr lang="ko-KR" altLang="ko-KR"/>
              <a:t> </a:t>
            </a:r>
            <a:endParaRPr lang="ko-KR" altLang="en-US"/>
          </a:p>
          <a:p>
            <a:pPr marL="0" indent="0" defTabSz="508000">
              <a:buFontTx/>
              <a:buNone/>
            </a:pPr>
            <a:r>
              <a:rPr lang="en-US" altLang="ko-KR"/>
              <a:t>4.   </a:t>
            </a:r>
            <a:r>
              <a:rPr lang="ko-KR" altLang="en-US"/>
              <a:t>일반 영수증 버튼 클릭 시 일반 영수증 출력</a:t>
            </a:r>
            <a:endParaRPr lang="ko-KR" altLang="en-US"/>
          </a:p>
          <a:p>
            <a:pPr marL="0" indent="0" defTabSz="508000">
              <a:buFontTx/>
              <a:buNone/>
            </a:pPr>
            <a:r>
              <a:rPr lang="en-US" altLang="ko-KR"/>
              <a:t>       (</a:t>
            </a:r>
            <a:r>
              <a:rPr lang="ko-KR" altLang="en-US"/>
              <a:t>책 위치 및 정보가 있는 영수증은 기본으로 출력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5" name="도형 14"/>
          <p:cNvSpPr>
            <a:spLocks/>
          </p:cNvSpPr>
          <p:nvPr/>
        </p:nvSpPr>
        <p:spPr>
          <a:xfrm>
            <a:off x="1986915" y="2884805"/>
            <a:ext cx="5392420" cy="3239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/>
              <a:t>주문 내역 다시 확인 </a:t>
            </a:r>
            <a:br>
              <a:rPr lang="en-US" altLang="ko-KR"/>
            </a:br>
            <a:r>
              <a:rPr lang="ko-KR" altLang="en-US"/>
              <a:t>결제된 금액</a:t>
            </a:r>
          </a:p>
          <a:p>
            <a:pPr marL="0" indent="0" algn="ctr" defTabSz="508000">
              <a:buFontTx/>
              <a:buNone/>
            </a:pPr>
            <a:endParaRPr lang="ko-KR" altLang="en-US"/>
          </a:p>
        </p:txBody>
      </p:sp>
      <p:sp>
        <p:nvSpPr>
          <p:cNvPr id="16" name="도형 15"/>
          <p:cNvSpPr>
            <a:spLocks/>
          </p:cNvSpPr>
          <p:nvPr/>
        </p:nvSpPr>
        <p:spPr>
          <a:xfrm>
            <a:off x="1720850" y="2607310"/>
            <a:ext cx="553085" cy="5556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>
                <a:latin typeface="Pretendard ExtraBold" charset="0"/>
                <a:ea typeface="Pretendard ExtraBold" charset="0"/>
                <a:cs typeface="Pretendard ExtraBold" charset="0"/>
              </a:rPr>
              <a:t>1</a:t>
            </a:r>
            <a:endParaRPr lang="ko-KR" altLang="en-US">
              <a:latin typeface="Pretendard ExtraBold" charset="0"/>
              <a:ea typeface="Pretendard ExtraBold" charset="0"/>
              <a:cs typeface="Pretendard ExtraBold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747520" y="7560945"/>
            <a:ext cx="5628640" cy="1276985"/>
            <a:chOff x="1747520" y="7560945"/>
            <a:chExt cx="5628640" cy="1276985"/>
          </a:xfrm>
        </p:grpSpPr>
        <p:sp>
          <p:nvSpPr>
            <p:cNvPr id="8" name="직사각형 7"/>
            <p:cNvSpPr>
              <a:spLocks/>
            </p:cNvSpPr>
            <p:nvPr/>
          </p:nvSpPr>
          <p:spPr>
            <a:xfrm>
              <a:off x="2013585" y="7837805"/>
              <a:ext cx="5362575" cy="10001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r>
                <a:rPr lang="ko-KR" altLang="en-US"/>
                <a:t>로그아웃</a:t>
              </a:r>
            </a:p>
          </p:txBody>
        </p:sp>
        <p:sp>
          <p:nvSpPr>
            <p:cNvPr id="17" name="도형 16"/>
            <p:cNvSpPr>
              <a:spLocks/>
            </p:cNvSpPr>
            <p:nvPr/>
          </p:nvSpPr>
          <p:spPr>
            <a:xfrm>
              <a:off x="1747520" y="7560945"/>
              <a:ext cx="553720" cy="5562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r>
                <a:rPr lang="ko-KR" altLang="ko-KR">
                  <a:latin typeface="Pretendard ExtraBold" charset="0"/>
                  <a:ea typeface="Pretendard ExtraBold" charset="0"/>
                  <a:cs typeface="Pretendard ExtraBold" charset="0"/>
                </a:rPr>
                <a:t>3</a:t>
              </a:r>
              <a:endParaRPr lang="ko-KR" altLang="en-US">
                <a:latin typeface="Pretendard ExtraBold" charset="0"/>
                <a:ea typeface="Pretendard ExtraBold" charset="0"/>
                <a:cs typeface="Pretendard ExtraBold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751330" y="6189345"/>
            <a:ext cx="5628640" cy="1276985"/>
            <a:chOff x="1751330" y="6189345"/>
            <a:chExt cx="5628640" cy="1276985"/>
          </a:xfrm>
        </p:grpSpPr>
        <p:sp>
          <p:nvSpPr>
            <p:cNvPr id="20" name="도형 19"/>
            <p:cNvSpPr>
              <a:spLocks/>
            </p:cNvSpPr>
            <p:nvPr/>
          </p:nvSpPr>
          <p:spPr>
            <a:xfrm>
              <a:off x="2017395" y="6466205"/>
              <a:ext cx="5362575" cy="10001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r>
                <a:rPr lang="ko-KR" altLang="en-US"/>
                <a:t>교재 요청</a:t>
              </a:r>
            </a:p>
          </p:txBody>
        </p:sp>
        <p:sp>
          <p:nvSpPr>
            <p:cNvPr id="21" name="도형 20"/>
            <p:cNvSpPr>
              <a:spLocks/>
            </p:cNvSpPr>
            <p:nvPr/>
          </p:nvSpPr>
          <p:spPr>
            <a:xfrm>
              <a:off x="1751330" y="6189345"/>
              <a:ext cx="553720" cy="5562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r>
                <a:rPr lang="ko-KR" altLang="ko-KR">
                  <a:latin typeface="Pretendard ExtraBold" charset="0"/>
                  <a:ea typeface="Pretendard ExtraBold" charset="0"/>
                  <a:cs typeface="Pretendard ExtraBold" charset="0"/>
                </a:rPr>
                <a:t>2</a:t>
              </a:r>
              <a:endParaRPr lang="ko-KR" altLang="en-US">
                <a:latin typeface="Pretendard ExtraBold" charset="0"/>
                <a:ea typeface="Pretendard ExtraBold" charset="0"/>
                <a:cs typeface="Pretendard ExtraBold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741170" y="8901430"/>
            <a:ext cx="5628640" cy="1276985"/>
            <a:chOff x="1741170" y="8901430"/>
            <a:chExt cx="5628640" cy="1276985"/>
          </a:xfrm>
        </p:grpSpPr>
        <p:sp>
          <p:nvSpPr>
            <p:cNvPr id="23" name="도형 22"/>
            <p:cNvSpPr>
              <a:spLocks/>
            </p:cNvSpPr>
            <p:nvPr/>
          </p:nvSpPr>
          <p:spPr>
            <a:xfrm>
              <a:off x="2007235" y="9178290"/>
              <a:ext cx="5362575" cy="10001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r>
                <a:rPr lang="ko-KR" altLang="en-US"/>
                <a:t>일반영수증 출력 </a:t>
              </a:r>
            </a:p>
          </p:txBody>
        </p:sp>
        <p:sp>
          <p:nvSpPr>
            <p:cNvPr id="24" name="도형 23"/>
            <p:cNvSpPr>
              <a:spLocks/>
            </p:cNvSpPr>
            <p:nvPr/>
          </p:nvSpPr>
          <p:spPr>
            <a:xfrm>
              <a:off x="1741170" y="8901430"/>
              <a:ext cx="553720" cy="5562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r>
                <a:rPr lang="ko-KR" altLang="ko-KR">
                  <a:latin typeface="Pretendard ExtraBold" charset="0"/>
                  <a:ea typeface="Pretendard ExtraBold" charset="0"/>
                  <a:cs typeface="Pretendard ExtraBold" charset="0"/>
                </a:rPr>
                <a:t>4</a:t>
              </a:r>
              <a:endParaRPr lang="ko-KR" altLang="en-US">
                <a:latin typeface="Pretendard ExtraBold" charset="0"/>
                <a:ea typeface="Pretendard ExtraBold" charset="0"/>
                <a:cs typeface="Pretendard Extra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8164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DF7509-D281-962A-9342-65076180E9F0}"/>
              </a:ext>
            </a:extLst>
          </p:cNvPr>
          <p:cNvSpPr/>
          <p:nvPr/>
        </p:nvSpPr>
        <p:spPr>
          <a:xfrm>
            <a:off x="793750" y="577215"/>
            <a:ext cx="7797800" cy="1103757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/>
          </p:cNvSpPr>
          <p:nvPr/>
        </p:nvSpPr>
        <p:spPr>
          <a:xfrm>
            <a:off x="1436370" y="9465310"/>
            <a:ext cx="3460750" cy="15119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dirty="0"/>
              <a:t>S</a:t>
            </a:r>
            <a:r>
              <a:rPr lang="ko-KR" altLang="ko-KR" dirty="0" err="1"/>
              <a:t>M</a:t>
            </a:r>
            <a:r>
              <a:rPr lang="en-US" altLang="ko-KR" dirty="0"/>
              <a:t>S </a:t>
            </a:r>
            <a:r>
              <a:rPr lang="ko-KR" altLang="en-US" dirty="0"/>
              <a:t>수신동의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1A6DF6-73FE-34D5-FB50-8C0781C78519}"/>
              </a:ext>
            </a:extLst>
          </p:cNvPr>
          <p:cNvSpPr/>
          <p:nvPr/>
        </p:nvSpPr>
        <p:spPr>
          <a:xfrm>
            <a:off x="5885180" y="9465310"/>
            <a:ext cx="2050415" cy="1511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요청</a:t>
            </a:r>
            <a:endParaRPr lang="en-US" altLang="ko-KR" dirty="0"/>
          </a:p>
          <a:p>
            <a:pPr algn="ctr"/>
            <a:r>
              <a:rPr lang="ko-KR" altLang="en-US" dirty="0"/>
              <a:t>완료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244400-DCE7-5FEF-B339-8AECA0CFA58A}"/>
              </a:ext>
            </a:extLst>
          </p:cNvPr>
          <p:cNvSpPr/>
          <p:nvPr/>
        </p:nvSpPr>
        <p:spPr>
          <a:xfrm>
            <a:off x="2110105" y="1215390"/>
            <a:ext cx="5057775" cy="1511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교재 요청 페이지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733644C-F891-5D1E-F1A3-2494A9F5A4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5" t="54970" r="19630"/>
          <a:stretch/>
        </p:blipFill>
        <p:spPr bwMode="auto">
          <a:xfrm>
            <a:off x="1449705" y="6735445"/>
            <a:ext cx="6485890" cy="209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C873AAF-9B49-FDB1-AC16-74FFDA9201F2}"/>
              </a:ext>
            </a:extLst>
          </p:cNvPr>
          <p:cNvGrpSpPr/>
          <p:nvPr/>
        </p:nvGrpSpPr>
        <p:grpSpPr>
          <a:xfrm>
            <a:off x="1173480" y="2835592"/>
            <a:ext cx="6762115" cy="2224405"/>
            <a:chOff x="1173480" y="3232150"/>
            <a:chExt cx="6762115" cy="222440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29D4F73-805E-23E4-A7FD-3B855309FD6D}"/>
                </a:ext>
              </a:extLst>
            </p:cNvPr>
            <p:cNvSpPr/>
            <p:nvPr/>
          </p:nvSpPr>
          <p:spPr>
            <a:xfrm>
              <a:off x="1449705" y="3509645"/>
              <a:ext cx="6485890" cy="19469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3D38311-2831-9A65-B8B2-C0BB50938979}"/>
                </a:ext>
              </a:extLst>
            </p:cNvPr>
            <p:cNvSpPr/>
            <p:nvPr/>
          </p:nvSpPr>
          <p:spPr>
            <a:xfrm>
              <a:off x="1729105" y="3727450"/>
              <a:ext cx="5927090" cy="15113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교재명</a:t>
              </a:r>
              <a:r>
                <a:rPr lang="ko-KR" altLang="en-US" dirty="0"/>
                <a:t>    출판사명   </a:t>
              </a:r>
              <a:r>
                <a:rPr lang="ko-KR" altLang="en-US" dirty="0" err="1"/>
                <a:t>요청권수</a:t>
              </a:r>
              <a:r>
                <a:rPr lang="ko-KR" altLang="en-US" dirty="0"/>
                <a:t>   전화번호</a:t>
              </a:r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/>
                <a:t> </a:t>
              </a: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144B7F87-76B5-97D1-5ABD-E238609DFE1A}"/>
                </a:ext>
              </a:extLst>
            </p:cNvPr>
            <p:cNvSpPr/>
            <p:nvPr/>
          </p:nvSpPr>
          <p:spPr>
            <a:xfrm>
              <a:off x="1173480" y="3232150"/>
              <a:ext cx="552450" cy="55499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rPr>
                <a:t>1</a:t>
              </a:r>
              <a:endPara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endParaRP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8916D05A-DA2C-19A7-DBF8-D93D93BC1ADE}"/>
              </a:ext>
            </a:extLst>
          </p:cNvPr>
          <p:cNvSpPr/>
          <p:nvPr/>
        </p:nvSpPr>
        <p:spPr>
          <a:xfrm>
            <a:off x="1173480" y="6478270"/>
            <a:ext cx="552450" cy="5549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6" name="타원 5"/>
          <p:cNvSpPr>
            <a:spLocks/>
          </p:cNvSpPr>
          <p:nvPr/>
        </p:nvSpPr>
        <p:spPr>
          <a:xfrm>
            <a:off x="1173480" y="9193530"/>
            <a:ext cx="553085" cy="5556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dirty="0">
                <a:latin typeface="Pretendard ExtraBold" charset="0"/>
                <a:ea typeface="Pretendard ExtraBold" charset="0"/>
                <a:cs typeface="Pretendard ExtraBold" charset="0"/>
              </a:rPr>
              <a:t>4</a:t>
            </a:r>
            <a:endParaRPr lang="ko-KR" altLang="en-US" dirty="0">
              <a:latin typeface="Pretendard ExtraBold" charset="0"/>
              <a:ea typeface="Pretendard ExtraBold" charset="0"/>
              <a:cs typeface="Pretendard ExtraBold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776F5D1-83D2-4CD7-8113-6BDB136FBE0E}"/>
              </a:ext>
            </a:extLst>
          </p:cNvPr>
          <p:cNvSpPr/>
          <p:nvPr/>
        </p:nvSpPr>
        <p:spPr>
          <a:xfrm>
            <a:off x="5608955" y="9187815"/>
            <a:ext cx="552450" cy="5549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4B6D55-FF4F-222F-DC14-ADBD9D849DC7}"/>
              </a:ext>
            </a:extLst>
          </p:cNvPr>
          <p:cNvSpPr txBox="1"/>
          <p:nvPr/>
        </p:nvSpPr>
        <p:spPr>
          <a:xfrm>
            <a:off x="9255124" y="1579245"/>
            <a:ext cx="6026205" cy="397031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ko-KR" altLang="en-US" dirty="0"/>
              <a:t>교재 요청 페이지</a:t>
            </a:r>
          </a:p>
          <a:p>
            <a:pPr marL="0" indent="0" defTabSz="508000">
              <a:buFontTx/>
              <a:buNone/>
            </a:pPr>
            <a:endParaRPr lang="ko-KR" altLang="en-US" dirty="0"/>
          </a:p>
          <a:p>
            <a:pPr marL="0" indent="0" defTabSz="508000">
              <a:buFontTx/>
              <a:buNone/>
            </a:pPr>
            <a:endParaRPr lang="ko-KR" altLang="en-US" dirty="0"/>
          </a:p>
          <a:p>
            <a:pPr marL="342900" indent="-342900" defTabSz="508000">
              <a:buFont typeface="+mj-lt"/>
              <a:buAutoNum type="arabicPeriod"/>
            </a:pPr>
            <a:r>
              <a:rPr lang="ko-KR" altLang="en-US" dirty="0"/>
              <a:t>요청할 교재의 이름</a:t>
            </a:r>
            <a:r>
              <a:rPr lang="en-US" altLang="ko-KR" dirty="0"/>
              <a:t>, </a:t>
            </a:r>
            <a:r>
              <a:rPr lang="ko-KR" altLang="en-US" dirty="0"/>
              <a:t>출판사명</a:t>
            </a:r>
            <a:r>
              <a:rPr lang="en-US" altLang="ko-KR" dirty="0"/>
              <a:t>, </a:t>
            </a:r>
            <a:r>
              <a:rPr lang="ko-KR" altLang="en-US" dirty="0"/>
              <a:t>요청할 수량</a:t>
            </a:r>
            <a:r>
              <a:rPr lang="en-US" altLang="ko-KR" dirty="0"/>
              <a:t>, </a:t>
            </a:r>
            <a:r>
              <a:rPr lang="ko-KR" altLang="en-US" dirty="0" err="1"/>
              <a:t>전화번호를입력</a:t>
            </a:r>
            <a:endParaRPr lang="ko-KR" altLang="en-US" dirty="0"/>
          </a:p>
          <a:p>
            <a:pPr marL="342900" indent="-342900" defTabSz="508000">
              <a:buFont typeface="+mj-lt"/>
              <a:buAutoNum type="arabicPeriod"/>
            </a:pPr>
            <a:endParaRPr lang="ko-KR" altLang="en-US" dirty="0"/>
          </a:p>
          <a:p>
            <a:pPr marL="342900" indent="-342900" defTabSz="508000">
              <a:buFont typeface="+mj-lt"/>
              <a:buAutoNum type="arabicPeriod"/>
            </a:pPr>
            <a:r>
              <a:rPr lang="ko-KR" altLang="en-US" dirty="0"/>
              <a:t>요청할 교재를 추가한다</a:t>
            </a:r>
            <a:endParaRPr lang="en-US" altLang="ko-KR" dirty="0"/>
          </a:p>
          <a:p>
            <a:pPr marL="342900" indent="-342900" defTabSz="508000">
              <a:buFont typeface="+mj-lt"/>
              <a:buAutoNum type="arabicPeriod"/>
            </a:pPr>
            <a:endParaRPr lang="en-US" altLang="ko-KR" dirty="0"/>
          </a:p>
          <a:p>
            <a:pPr marL="342900" indent="-342900" defTabSz="508000">
              <a:buFont typeface="+mj-lt"/>
              <a:buAutoNum type="arabicPeriod"/>
            </a:pPr>
            <a:r>
              <a:rPr lang="ko-KR" altLang="en-US" dirty="0"/>
              <a:t>입력 창 클릭 시 키보드 창 출력</a:t>
            </a:r>
          </a:p>
          <a:p>
            <a:pPr marL="342900" indent="-342900" defTabSz="508000">
              <a:buFont typeface="+mj-lt"/>
              <a:buAutoNum type="arabicPeriod"/>
            </a:pPr>
            <a:endParaRPr lang="ko-KR" altLang="en-US" dirty="0"/>
          </a:p>
          <a:p>
            <a:pPr marL="342900" indent="-342900" defTabSz="508000">
              <a:buFont typeface="+mj-lt"/>
              <a:buAutoNum type="arabicPeriod"/>
            </a:pPr>
            <a:r>
              <a:rPr lang="en-US" altLang="ko-KR" dirty="0"/>
              <a:t>SMS </a:t>
            </a:r>
            <a:r>
              <a:rPr lang="ko-KR" altLang="en-US" dirty="0"/>
              <a:t>체크 박스 출력 </a:t>
            </a:r>
          </a:p>
          <a:p>
            <a:pPr marL="342900" indent="-342900" defTabSz="508000">
              <a:buFont typeface="+mj-lt"/>
              <a:buAutoNum type="arabicPeriod"/>
            </a:pPr>
            <a:endParaRPr lang="ko-KR" altLang="en-US" dirty="0"/>
          </a:p>
          <a:p>
            <a:pPr marL="342900" indent="-342900" defTabSz="508000">
              <a:buFont typeface="+mj-lt"/>
              <a:buAutoNum type="arabicPeriod"/>
            </a:pPr>
            <a:r>
              <a:rPr lang="ko-KR" altLang="en-US" dirty="0"/>
              <a:t>요청완료 버튼 클릭 시 체크박스 체크 확인후  로그인 페이지로 이동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F255F1-A819-8DC6-FEEA-BB1FC1C89D12}"/>
              </a:ext>
            </a:extLst>
          </p:cNvPr>
          <p:cNvSpPr>
            <a:spLocks/>
          </p:cNvSpPr>
          <p:nvPr/>
        </p:nvSpPr>
        <p:spPr>
          <a:xfrm>
            <a:off x="1449704" y="5425952"/>
            <a:ext cx="6485889" cy="650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 dirty="0"/>
              <a:t>요청 교재 추가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9DDB11-039B-9182-99F9-0E33147EA040}"/>
              </a:ext>
            </a:extLst>
          </p:cNvPr>
          <p:cNvSpPr>
            <a:spLocks/>
          </p:cNvSpPr>
          <p:nvPr/>
        </p:nvSpPr>
        <p:spPr>
          <a:xfrm>
            <a:off x="1186815" y="5154171"/>
            <a:ext cx="553085" cy="5556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dirty="0">
                <a:latin typeface="Pretendard ExtraBold" charset="0"/>
                <a:ea typeface="Pretendard ExtraBold" charset="0"/>
                <a:cs typeface="Pretendard ExtraBold" charset="0"/>
              </a:rPr>
              <a:t>2</a:t>
            </a:r>
            <a:endParaRPr lang="ko-KR" altLang="en-US" dirty="0">
              <a:latin typeface="Pretendard ExtraBold" charset="0"/>
              <a:ea typeface="Pretendard ExtraBold" charset="0"/>
              <a:cs typeface="Pretendard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74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>
            <a:spLocks/>
          </p:cNvSpPr>
          <p:nvPr/>
        </p:nvSpPr>
        <p:spPr>
          <a:xfrm>
            <a:off x="793750" y="577215"/>
            <a:ext cx="7798435" cy="1103820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sp>
        <p:nvSpPr>
          <p:cNvPr id="4" name="직사각형 3"/>
          <p:cNvSpPr>
            <a:spLocks/>
          </p:cNvSpPr>
          <p:nvPr/>
        </p:nvSpPr>
        <p:spPr>
          <a:xfrm>
            <a:off x="1450340" y="9465310"/>
            <a:ext cx="3460750" cy="15119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/>
              <a:t>S</a:t>
            </a:r>
            <a:r>
              <a:rPr lang="ko-KR" altLang="ko-KR"/>
              <a:t>M</a:t>
            </a:r>
            <a:r>
              <a:rPr lang="en-US" altLang="ko-KR"/>
              <a:t>S </a:t>
            </a:r>
            <a:r>
              <a:rPr lang="ko-KR" altLang="en-US"/>
              <a:t>수신동의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1A6DF6-73FE-34D5-FB50-8C0781C78519}"/>
              </a:ext>
            </a:extLst>
          </p:cNvPr>
          <p:cNvSpPr/>
          <p:nvPr/>
        </p:nvSpPr>
        <p:spPr>
          <a:xfrm>
            <a:off x="5885180" y="9465310"/>
            <a:ext cx="2050415" cy="1511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요청</a:t>
            </a:r>
            <a:endParaRPr lang="en-US" altLang="ko-KR" dirty="0"/>
          </a:p>
          <a:p>
            <a:pPr algn="ctr"/>
            <a:r>
              <a:rPr lang="ko-KR" altLang="en-US" dirty="0"/>
              <a:t>완료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244400-DCE7-5FEF-B339-8AECA0CFA58A}"/>
              </a:ext>
            </a:extLst>
          </p:cNvPr>
          <p:cNvSpPr/>
          <p:nvPr/>
        </p:nvSpPr>
        <p:spPr>
          <a:xfrm>
            <a:off x="2110105" y="1215390"/>
            <a:ext cx="5057775" cy="1511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교수 연구 서적 요청 페이지</a:t>
            </a:r>
          </a:p>
        </p:txBody>
      </p:sp>
      <p:pic>
        <p:nvPicPr>
          <p:cNvPr id="16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5" t="54970" r="19630"/>
          <a:stretch>
            <a:fillRect/>
          </a:stretch>
        </p:blipFill>
        <p:spPr bwMode="auto">
          <a:xfrm>
            <a:off x="1449705" y="6735445"/>
            <a:ext cx="6486525" cy="2092325"/>
          </a:xfrm>
          <a:prstGeom prst="rect">
            <a:avLst/>
          </a:prstGeom>
          <a:noFill/>
        </p:spPr>
      </p:pic>
      <p:sp>
        <p:nvSpPr>
          <p:cNvPr id="17" name="직사각형 16"/>
          <p:cNvSpPr>
            <a:spLocks/>
          </p:cNvSpPr>
          <p:nvPr/>
        </p:nvSpPr>
        <p:spPr>
          <a:xfrm>
            <a:off x="1416050" y="3109595"/>
            <a:ext cx="6486525" cy="19475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3D38311-2831-9A65-B8B2-C0BB50938979}"/>
              </a:ext>
            </a:extLst>
          </p:cNvPr>
          <p:cNvSpPr/>
          <p:nvPr/>
        </p:nvSpPr>
        <p:spPr>
          <a:xfrm>
            <a:off x="1695450" y="3327400"/>
            <a:ext cx="5927090" cy="1511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교수명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소속학과</a:t>
            </a:r>
            <a:r>
              <a:rPr lang="en-US" altLang="ko-KR" dirty="0"/>
              <a:t>, </a:t>
            </a:r>
          </a:p>
          <a:p>
            <a:pPr algn="ctr"/>
            <a:r>
              <a:rPr lang="ko-KR" altLang="en-US" dirty="0"/>
              <a:t>연구실 위치</a:t>
            </a:r>
            <a:r>
              <a:rPr lang="en-US" altLang="ko-KR" dirty="0"/>
              <a:t>, </a:t>
            </a:r>
            <a:r>
              <a:rPr lang="ko-KR" altLang="en-US" dirty="0"/>
              <a:t>수령지 위치</a:t>
            </a:r>
            <a:endParaRPr lang="en-US" altLang="ko-KR" dirty="0"/>
          </a:p>
          <a:p>
            <a:pPr algn="ctr"/>
            <a:r>
              <a:rPr lang="ko-KR" altLang="en-US" dirty="0" err="1"/>
              <a:t>교재명</a:t>
            </a:r>
            <a:r>
              <a:rPr lang="en-US" altLang="ko-KR" dirty="0"/>
              <a:t>, </a:t>
            </a:r>
            <a:r>
              <a:rPr lang="ko-KR" altLang="en-US" dirty="0"/>
              <a:t>출판사명</a:t>
            </a:r>
            <a:endParaRPr lang="en-US" altLang="ko-KR" dirty="0"/>
          </a:p>
          <a:p>
            <a:pPr algn="ctr"/>
            <a:r>
              <a:rPr lang="ko-KR" alt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C92471-BD39-1D1E-FFB4-36A8C951BE41}"/>
              </a:ext>
            </a:extLst>
          </p:cNvPr>
          <p:cNvSpPr txBox="1"/>
          <p:nvPr/>
        </p:nvSpPr>
        <p:spPr>
          <a:xfrm>
            <a:off x="9255125" y="1579245"/>
            <a:ext cx="6208395" cy="396811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ko-KR" altLang="en-US"/>
              <a:t>교수 연구 서적 요청 페이지</a:t>
            </a:r>
            <a:endParaRPr lang="ko-KR" altLang="en-US"/>
          </a:p>
          <a:p>
            <a:pPr marL="0" indent="0" defTabSz="508000">
              <a:buFontTx/>
              <a:buNone/>
            </a:pPr>
            <a:endParaRPr lang="ko-KR" altLang="en-US"/>
          </a:p>
          <a:p>
            <a:pPr marL="342900" indent="-342900" defTabSz="508000">
              <a:buFont typeface="+mj-lt"/>
              <a:buAutoNum type="arabicPeriod"/>
            </a:pPr>
            <a:r>
              <a:rPr lang="ko-KR" altLang="en-US"/>
              <a:t>요청할 교수이름</a:t>
            </a:r>
            <a:r>
              <a:rPr lang="en-US" altLang="ko-KR"/>
              <a:t>,</a:t>
            </a:r>
            <a:r>
              <a:rPr lang="ko-KR" altLang="ko-KR"/>
              <a:t> </a:t>
            </a:r>
            <a:r>
              <a:rPr lang="ko-KR" altLang="en-US"/>
              <a:t>전화번호</a:t>
            </a:r>
            <a:r>
              <a:rPr lang="en-US" altLang="ko-KR"/>
              <a:t>,</a:t>
            </a:r>
            <a:r>
              <a:rPr lang="ko-KR" altLang="ko-KR"/>
              <a:t> </a:t>
            </a:r>
            <a:r>
              <a:rPr lang="ko-KR" altLang="en-US"/>
              <a:t>소속학과</a:t>
            </a:r>
            <a:r>
              <a:rPr lang="en-US" altLang="ko-KR"/>
              <a:t>,</a:t>
            </a:r>
            <a:r>
              <a:rPr lang="ko-KR" altLang="ko-KR"/>
              <a:t> </a:t>
            </a:r>
            <a:r>
              <a:rPr lang="ko-KR" altLang="en-US"/>
              <a:t>연구실 위치</a:t>
            </a:r>
            <a:r>
              <a:rPr lang="en-US" altLang="ko-KR"/>
              <a:t>,</a:t>
            </a:r>
            <a:r>
              <a:rPr lang="ko-KR" altLang="en-US"/>
              <a:t> 수령 위치</a:t>
            </a:r>
            <a:r>
              <a:rPr lang="en-US" altLang="ko-KR"/>
              <a:t>, </a:t>
            </a:r>
            <a:r>
              <a:rPr lang="ko-KR" altLang="en-US"/>
              <a:t>교재 이름</a:t>
            </a:r>
            <a:r>
              <a:rPr lang="en-US" altLang="ko-KR"/>
              <a:t>, </a:t>
            </a:r>
            <a:r>
              <a:rPr lang="ko-KR" altLang="en-US"/>
              <a:t>출판사명 입력</a:t>
            </a:r>
            <a:endParaRPr lang="ko-KR" altLang="en-US"/>
          </a:p>
          <a:p>
            <a:pPr marL="342900" indent="-342900" defTabSz="508000">
              <a:buFont typeface="+mj-lt"/>
              <a:buAutoNum type="arabicPeriod"/>
            </a:pPr>
            <a:endParaRPr lang="ko-KR" altLang="en-US"/>
          </a:p>
          <a:p>
            <a:pPr marL="342900" indent="-342900" defTabSz="508000">
              <a:buFont typeface="+mj-lt"/>
              <a:buAutoNum type="arabicPeriod"/>
            </a:pPr>
            <a:r>
              <a:rPr lang="ko-KR" altLang="en-US"/>
              <a:t>요청 서적추가</a:t>
            </a:r>
            <a:endParaRPr lang="ko-KR" altLang="en-US"/>
          </a:p>
          <a:p>
            <a:pPr marL="342900" indent="-342900" defTabSz="508000">
              <a:buFont typeface="+mj-lt"/>
              <a:buAutoNum type="arabicPeriod"/>
            </a:pPr>
            <a:endParaRPr lang="ko-KR" altLang="en-US"/>
          </a:p>
          <a:p>
            <a:pPr marL="342900" indent="-342900" defTabSz="508000">
              <a:buFont typeface="+mj-lt"/>
              <a:buAutoNum type="arabicPeriod"/>
            </a:pPr>
            <a:r>
              <a:rPr lang="ko-KR" altLang="en-US"/>
              <a:t>입력 창 클릭 시 키보드 창 출력</a:t>
            </a:r>
            <a:endParaRPr lang="ko-KR" altLang="en-US"/>
          </a:p>
          <a:p>
            <a:pPr marL="342900" indent="-342900" defTabSz="508000">
              <a:buFont typeface="+mj-lt"/>
              <a:buAutoNum type="arabicPeriod"/>
            </a:pPr>
            <a:endParaRPr lang="ko-KR" altLang="en-US"/>
          </a:p>
          <a:p>
            <a:pPr marL="342900" indent="-342900" defTabSz="508000">
              <a:buFont typeface="+mj-lt"/>
              <a:buAutoNum type="arabicPeriod"/>
            </a:pPr>
            <a:r>
              <a:rPr lang="en-US" altLang="ko-KR"/>
              <a:t>SMS </a:t>
            </a:r>
            <a:r>
              <a:rPr lang="ko-KR" altLang="en-US"/>
              <a:t>체크 박스 출력 </a:t>
            </a:r>
            <a:endParaRPr lang="ko-KR" altLang="en-US"/>
          </a:p>
          <a:p>
            <a:pPr marL="342900" indent="-342900" defTabSz="508000">
              <a:buFont typeface="+mj-lt"/>
              <a:buAutoNum type="arabicPeriod"/>
            </a:pPr>
            <a:endParaRPr lang="ko-KR" altLang="en-US"/>
          </a:p>
          <a:p>
            <a:pPr marL="342900" indent="-342900" defTabSz="508000">
              <a:buFont typeface="+mj-lt"/>
              <a:buAutoNum type="arabicPeriod"/>
            </a:pPr>
            <a:r>
              <a:rPr lang="ko-KR" altLang="en-US"/>
              <a:t>요청 완료 버튼 클릭 시 체크박스 체크 확인 후 </a:t>
            </a:r>
            <a:endParaRPr lang="ko-KR" altLang="en-US"/>
          </a:p>
          <a:p>
            <a:pPr marL="0" indent="0" defTabSz="508000">
              <a:buFontTx/>
              <a:buNone/>
            </a:pPr>
            <a:endParaRPr lang="ko-KR" altLang="en-US"/>
          </a:p>
          <a:p>
            <a:pPr marL="342900" indent="-342900" defTabSz="508000">
              <a:buFont typeface="+mj-lt"/>
              <a:buAutoNum type="arabicPeriod"/>
            </a:pPr>
            <a:r>
              <a:rPr lang="ko-KR" altLang="en-US"/>
              <a:t>로그인 페이지로 이동</a:t>
            </a:r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04B6C04-8AA9-83E8-CF5E-D755F4C7794A}"/>
              </a:ext>
            </a:extLst>
          </p:cNvPr>
          <p:cNvSpPr/>
          <p:nvPr/>
        </p:nvSpPr>
        <p:spPr>
          <a:xfrm>
            <a:off x="1139825" y="2832100"/>
            <a:ext cx="552450" cy="5549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7C1F149-27E8-1342-0B2A-6CAD8644F7C3}"/>
              </a:ext>
            </a:extLst>
          </p:cNvPr>
          <p:cNvSpPr/>
          <p:nvPr/>
        </p:nvSpPr>
        <p:spPr>
          <a:xfrm>
            <a:off x="1209040" y="6363970"/>
            <a:ext cx="552450" cy="5549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8" name="타원 7"/>
          <p:cNvSpPr>
            <a:spLocks/>
          </p:cNvSpPr>
          <p:nvPr/>
        </p:nvSpPr>
        <p:spPr>
          <a:xfrm>
            <a:off x="1187450" y="9199245"/>
            <a:ext cx="553085" cy="5556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dirty="0">
                <a:latin typeface="Pretendard ExtraBold" charset="0"/>
                <a:ea typeface="Pretendard ExtraBold" charset="0"/>
                <a:cs typeface="Pretendard ExtraBold" charset="0"/>
              </a:rPr>
              <a:t>4</a:t>
            </a:r>
            <a:endParaRPr lang="ko-KR" altLang="en-US" dirty="0">
              <a:latin typeface="Pretendard ExtraBold" charset="0"/>
              <a:ea typeface="Pretendard ExtraBold" charset="0"/>
              <a:cs typeface="Pretendard ExtraBold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66EBCF5-0946-3E33-6BBB-D3FA294C6BE6}"/>
              </a:ext>
            </a:extLst>
          </p:cNvPr>
          <p:cNvSpPr/>
          <p:nvPr/>
        </p:nvSpPr>
        <p:spPr>
          <a:xfrm>
            <a:off x="5608955" y="9197975"/>
            <a:ext cx="552450" cy="5549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A7141-CCB8-9244-2D03-CC4DC6C3C609}"/>
              </a:ext>
            </a:extLst>
          </p:cNvPr>
          <p:cNvSpPr>
            <a:spLocks/>
          </p:cNvSpPr>
          <p:nvPr/>
        </p:nvSpPr>
        <p:spPr>
          <a:xfrm>
            <a:off x="1436370" y="5485765"/>
            <a:ext cx="6485890" cy="650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 dirty="0"/>
              <a:t>요청 서적 추가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40C4200-51AF-F1A2-E15F-9B94942E3DA6}"/>
              </a:ext>
            </a:extLst>
          </p:cNvPr>
          <p:cNvSpPr>
            <a:spLocks/>
          </p:cNvSpPr>
          <p:nvPr/>
        </p:nvSpPr>
        <p:spPr>
          <a:xfrm>
            <a:off x="1173480" y="5213985"/>
            <a:ext cx="553085" cy="5556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dirty="0">
                <a:latin typeface="Pretendard ExtraBold" charset="0"/>
                <a:ea typeface="Pretendard ExtraBold" charset="0"/>
                <a:cs typeface="Pretendard ExtraBold" charset="0"/>
              </a:rPr>
              <a:t>2</a:t>
            </a:r>
            <a:endParaRPr lang="ko-KR" altLang="en-US" dirty="0">
              <a:latin typeface="Pretendard ExtraBold" charset="0"/>
              <a:ea typeface="Pretendard ExtraBold" charset="0"/>
              <a:cs typeface="Pretendard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400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>
            <a:spLocks/>
          </p:cNvSpPr>
          <p:nvPr/>
        </p:nvSpPr>
        <p:spPr>
          <a:xfrm>
            <a:off x="793750" y="577215"/>
            <a:ext cx="7799070" cy="110388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sp>
        <p:nvSpPr>
          <p:cNvPr id="3" name="직사각형 2"/>
          <p:cNvSpPr>
            <a:spLocks/>
          </p:cNvSpPr>
          <p:nvPr/>
        </p:nvSpPr>
        <p:spPr>
          <a:xfrm>
            <a:off x="2616835" y="775335"/>
            <a:ext cx="4152900" cy="19532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 dirty="0"/>
              <a:t>요청 완료 페이지</a:t>
            </a: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9255125" y="1579245"/>
            <a:ext cx="6208395" cy="258381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ko-KR" altLang="en-US"/>
              <a:t>요청 완료 페이지</a:t>
            </a:r>
            <a:endParaRPr lang="ko-KR" altLang="en-US"/>
          </a:p>
          <a:p>
            <a:pPr marL="0" indent="0" defTabSz="508000">
              <a:buFontTx/>
              <a:buNone/>
            </a:pPr>
            <a:endParaRPr lang="ko-KR" altLang="en-US"/>
          </a:p>
          <a:p>
            <a:pPr marL="342900" indent="-342900" defTabSz="508000">
              <a:buFont typeface="+mj-lt"/>
              <a:buAutoNum type="arabicPeriod"/>
            </a:pPr>
            <a:r>
              <a:rPr lang="ko-KR" altLang="en-US"/>
              <a:t>요청한 교재의 리스트를 출력</a:t>
            </a:r>
            <a:endParaRPr lang="ko-KR" altLang="en-US"/>
          </a:p>
          <a:p>
            <a:pPr marL="0" indent="0" defTabSz="508000">
              <a:buFontTx/>
              <a:buNone/>
            </a:pPr>
            <a:r>
              <a:rPr lang="en-US" altLang="ko-KR"/>
              <a:t>      </a:t>
            </a:r>
            <a:endParaRPr lang="ko-KR" altLang="en-US"/>
          </a:p>
          <a:p>
            <a:pPr marL="342900" indent="-342900" defTabSz="508000">
              <a:buFont typeface="+mj-lt"/>
              <a:buAutoNum type="arabicPeriod" startAt="2"/>
            </a:pPr>
            <a:r>
              <a:rPr lang="ko-KR" altLang="ko-KR"/>
              <a:t>교재 </a:t>
            </a:r>
            <a:r>
              <a:rPr lang="ko-KR" altLang="en-US"/>
              <a:t>주문</a:t>
            </a:r>
            <a:r>
              <a:rPr lang="ko-KR" altLang="ko-KR"/>
              <a:t> 버튼 클릭 시 교재 </a:t>
            </a:r>
            <a:r>
              <a:rPr lang="ko-KR" altLang="en-US"/>
              <a:t>주문</a:t>
            </a:r>
            <a:r>
              <a:rPr lang="ko-KR" altLang="ko-KR"/>
              <a:t> 페이지로 </a:t>
            </a:r>
            <a:r>
              <a:rPr lang="ko-KR" altLang="en-US"/>
              <a:t>이동                  </a:t>
            </a:r>
            <a:r>
              <a:rPr lang="en-US" altLang="ko-KR"/>
              <a:t>(</a:t>
            </a:r>
            <a:r>
              <a:rPr lang="ko-KR" altLang="en-US"/>
              <a:t>학생 로그인시 출력</a:t>
            </a:r>
            <a:r>
              <a:rPr lang="en-US" altLang="ko-KR"/>
              <a:t>)</a:t>
            </a:r>
            <a:endParaRPr lang="ko-KR" altLang="en-US"/>
          </a:p>
          <a:p>
            <a:pPr marL="342900" indent="-342900" defTabSz="508000">
              <a:buFont typeface="+mj-lt"/>
              <a:buAutoNum type="arabicPeriod" startAt="2"/>
            </a:pPr>
            <a:endParaRPr lang="ko-KR" altLang="en-US"/>
          </a:p>
          <a:p>
            <a:pPr marL="342900" indent="-342900" defTabSz="508000">
              <a:buFont typeface="+mj-lt"/>
              <a:buAutoNum type="arabicPeriod" startAt="2"/>
            </a:pPr>
            <a:r>
              <a:rPr lang="ko-KR" altLang="ko-KR"/>
              <a:t>로그아웃 버튼 클릭 시 로그아웃 후 로그인 페이지로 이동</a:t>
            </a:r>
            <a:endParaRPr lang="ko-KR" altLang="en-US"/>
          </a:p>
          <a:p>
            <a:pPr marL="0" indent="0" defTabSz="508000">
              <a:buFontTx/>
              <a:buNone/>
            </a:pPr>
            <a:r>
              <a:rPr lang="ko-KR" altLang="ko-KR"/>
              <a:t> </a:t>
            </a:r>
            <a:endParaRPr lang="ko-KR" altLang="en-US"/>
          </a:p>
        </p:txBody>
      </p:sp>
      <p:sp>
        <p:nvSpPr>
          <p:cNvPr id="15" name="도형 14"/>
          <p:cNvSpPr>
            <a:spLocks/>
          </p:cNvSpPr>
          <p:nvPr/>
        </p:nvSpPr>
        <p:spPr>
          <a:xfrm>
            <a:off x="2119630" y="3322320"/>
            <a:ext cx="5392420" cy="3239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 dirty="0"/>
              <a:t>요청 내역 다시 확인 </a:t>
            </a:r>
            <a:br>
              <a:rPr lang="en-US" altLang="ko-KR" dirty="0"/>
            </a:br>
            <a:endParaRPr lang="ko-KR" altLang="en-US" dirty="0"/>
          </a:p>
          <a:p>
            <a:pPr marL="0" indent="0" algn="ctr" defTabSz="508000">
              <a:buFontTx/>
              <a:buNone/>
            </a:pPr>
            <a:endParaRPr lang="ko-KR" altLang="en-US" dirty="0"/>
          </a:p>
        </p:txBody>
      </p:sp>
      <p:sp>
        <p:nvSpPr>
          <p:cNvPr id="16" name="도형 15"/>
          <p:cNvSpPr>
            <a:spLocks/>
          </p:cNvSpPr>
          <p:nvPr/>
        </p:nvSpPr>
        <p:spPr>
          <a:xfrm>
            <a:off x="1858010" y="3044825"/>
            <a:ext cx="553085" cy="5556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>
                <a:latin typeface="Pretendard ExtraBold" charset="0"/>
                <a:ea typeface="Pretendard ExtraBold" charset="0"/>
                <a:cs typeface="Pretendard ExtraBold" charset="0"/>
              </a:rPr>
              <a:t>1</a:t>
            </a:r>
            <a:endParaRPr lang="ko-KR" altLang="en-US">
              <a:latin typeface="Pretendard ExtraBold" charset="0"/>
              <a:ea typeface="Pretendard ExtraBold" charset="0"/>
              <a:cs typeface="Pretendard ExtraBold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868805" y="9051925"/>
            <a:ext cx="5628640" cy="1276985"/>
            <a:chOff x="1868805" y="9051925"/>
            <a:chExt cx="5628640" cy="1276985"/>
          </a:xfrm>
        </p:grpSpPr>
        <p:sp>
          <p:nvSpPr>
            <p:cNvPr id="8" name="직사각형 7"/>
            <p:cNvSpPr>
              <a:spLocks/>
            </p:cNvSpPr>
            <p:nvPr/>
          </p:nvSpPr>
          <p:spPr>
            <a:xfrm>
              <a:off x="2134870" y="9328785"/>
              <a:ext cx="5362575" cy="10001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r>
                <a:rPr lang="ko-KR" altLang="en-US"/>
                <a:t>로그아웃</a:t>
              </a:r>
            </a:p>
          </p:txBody>
        </p:sp>
        <p:sp>
          <p:nvSpPr>
            <p:cNvPr id="17" name="도형 16"/>
            <p:cNvSpPr>
              <a:spLocks/>
            </p:cNvSpPr>
            <p:nvPr/>
          </p:nvSpPr>
          <p:spPr>
            <a:xfrm>
              <a:off x="1868805" y="9051925"/>
              <a:ext cx="553720" cy="5562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r>
                <a:rPr lang="ko-KR" altLang="ko-KR">
                  <a:latin typeface="Pretendard ExtraBold" charset="0"/>
                  <a:ea typeface="Pretendard ExtraBold" charset="0"/>
                  <a:cs typeface="Pretendard ExtraBold" charset="0"/>
                </a:rPr>
                <a:t>3</a:t>
              </a:r>
              <a:endParaRPr lang="ko-KR" altLang="en-US">
                <a:latin typeface="Pretendard ExtraBold" charset="0"/>
                <a:ea typeface="Pretendard ExtraBold" charset="0"/>
                <a:cs typeface="Pretendard ExtraBold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868805" y="7402830"/>
            <a:ext cx="5628640" cy="1276985"/>
            <a:chOff x="1868805" y="7402830"/>
            <a:chExt cx="5628640" cy="1276985"/>
          </a:xfrm>
        </p:grpSpPr>
        <p:sp>
          <p:nvSpPr>
            <p:cNvPr id="20" name="도형 19"/>
            <p:cNvSpPr>
              <a:spLocks/>
            </p:cNvSpPr>
            <p:nvPr/>
          </p:nvSpPr>
          <p:spPr>
            <a:xfrm>
              <a:off x="2134870" y="7679690"/>
              <a:ext cx="5362575" cy="10001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r>
                <a:rPr lang="ko-KR" altLang="en-US" dirty="0"/>
                <a:t>교재 주문</a:t>
              </a:r>
            </a:p>
          </p:txBody>
        </p:sp>
        <p:sp>
          <p:nvSpPr>
            <p:cNvPr id="21" name="도형 20"/>
            <p:cNvSpPr>
              <a:spLocks/>
            </p:cNvSpPr>
            <p:nvPr/>
          </p:nvSpPr>
          <p:spPr>
            <a:xfrm>
              <a:off x="1868805" y="7402830"/>
              <a:ext cx="553720" cy="5562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>
                <a:buFontTx/>
                <a:buNone/>
              </a:pPr>
              <a:r>
                <a:rPr lang="ko-KR" altLang="ko-KR">
                  <a:latin typeface="Pretendard ExtraBold" charset="0"/>
                  <a:ea typeface="Pretendard ExtraBold" charset="0"/>
                  <a:cs typeface="Pretendard ExtraBold" charset="0"/>
                </a:rPr>
                <a:t>2</a:t>
              </a:r>
              <a:endParaRPr lang="ko-KR" altLang="en-US">
                <a:latin typeface="Pretendard ExtraBold" charset="0"/>
                <a:ea typeface="Pretendard ExtraBold" charset="0"/>
                <a:cs typeface="Pretendard Extra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3423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7</Pages>
  <Paragraphs>141</Paragraphs>
  <Words>439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임 세규</dc:creator>
  <cp:lastModifiedBy>임 세규</cp:lastModifiedBy>
  <dc:title>PowerPoint 프레젠테이션</dc:title>
  <cp:version>9.101.23.39576</cp:version>
  <dcterms:modified xsi:type="dcterms:W3CDTF">2023-09-21T13:41:32Z</dcterms:modified>
</cp:coreProperties>
</file>