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69" r:id="rId3"/>
    <p:sldId id="257" r:id="rId4"/>
    <p:sldId id="355" r:id="rId5"/>
    <p:sldId id="367" r:id="rId6"/>
    <p:sldId id="259" r:id="rId7"/>
    <p:sldId id="368" r:id="rId8"/>
    <p:sldId id="306" r:id="rId9"/>
    <p:sldId id="357" r:id="rId10"/>
    <p:sldId id="295" r:id="rId11"/>
    <p:sldId id="359" r:id="rId12"/>
    <p:sldId id="370" r:id="rId13"/>
    <p:sldId id="360" r:id="rId14"/>
    <p:sldId id="352" r:id="rId15"/>
    <p:sldId id="353" r:id="rId16"/>
    <p:sldId id="354" r:id="rId17"/>
    <p:sldId id="361" r:id="rId18"/>
    <p:sldId id="362" r:id="rId19"/>
    <p:sldId id="373" r:id="rId20"/>
    <p:sldId id="374" r:id="rId21"/>
    <p:sldId id="363" r:id="rId22"/>
    <p:sldId id="364" r:id="rId23"/>
    <p:sldId id="365" r:id="rId24"/>
    <p:sldId id="371" r:id="rId25"/>
    <p:sldId id="3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 autoAdjust="0"/>
    <p:restoredTop sz="96186" autoAdjust="0"/>
  </p:normalViewPr>
  <p:slideViewPr>
    <p:cSldViewPr snapToGrid="0">
      <p:cViewPr varScale="1">
        <p:scale>
          <a:sx n="155" d="100"/>
          <a:sy n="155" d="100"/>
        </p:scale>
        <p:origin x="204" y="1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r>
              <a:rPr lang="en-US" altLang="ko-KR" sz="1400" dirty="0"/>
              <a:t>(1-2)</a:t>
            </a:r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6EDBD-B6FE-23D4-A88C-3DEF0954B209}"/>
              </a:ext>
            </a:extLst>
          </p:cNvPr>
          <p:cNvSpPr/>
          <p:nvPr/>
        </p:nvSpPr>
        <p:spPr>
          <a:xfrm>
            <a:off x="58801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29B683-021E-E992-1730-4D77A9BBEF25}"/>
              </a:ext>
            </a:extLst>
          </p:cNvPr>
          <p:cNvSpPr/>
          <p:nvPr/>
        </p:nvSpPr>
        <p:spPr>
          <a:xfrm>
            <a:off x="498889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733D35-9FC4-C235-F479-5BFBC3423689}"/>
              </a:ext>
            </a:extLst>
          </p:cNvPr>
          <p:cNvSpPr/>
          <p:nvPr/>
        </p:nvSpPr>
        <p:spPr>
          <a:xfrm>
            <a:off x="1667091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1921F-E20F-C435-6DCC-B8D3DAB137F9}"/>
              </a:ext>
            </a:extLst>
          </p:cNvPr>
          <p:cNvSpPr/>
          <p:nvPr/>
        </p:nvSpPr>
        <p:spPr>
          <a:xfrm>
            <a:off x="1667091" y="294130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6E3D5-D11C-ABFA-EFF0-A79ADDD12164}"/>
              </a:ext>
            </a:extLst>
          </p:cNvPr>
          <p:cNvSpPr/>
          <p:nvPr/>
        </p:nvSpPr>
        <p:spPr>
          <a:xfrm>
            <a:off x="2788457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7ADB63-2E5A-E0C1-385D-B7787C2D1B35}"/>
              </a:ext>
            </a:extLst>
          </p:cNvPr>
          <p:cNvSpPr/>
          <p:nvPr/>
        </p:nvSpPr>
        <p:spPr>
          <a:xfrm>
            <a:off x="3909823" y="1554757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FD1CC-13D8-3BEF-497A-8F50691B616C}"/>
              </a:ext>
            </a:extLst>
          </p:cNvPr>
          <p:cNvSpPr/>
          <p:nvPr/>
        </p:nvSpPr>
        <p:spPr>
          <a:xfrm>
            <a:off x="3909388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B0E452-7C10-E263-7B53-9666656F1351}"/>
              </a:ext>
            </a:extLst>
          </p:cNvPr>
          <p:cNvSpPr/>
          <p:nvPr/>
        </p:nvSpPr>
        <p:spPr>
          <a:xfrm>
            <a:off x="2788457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73411" y="275394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수강 신청한 교재를 조회할 수 있는 메인 페이지</a:t>
            </a:r>
            <a:endParaRPr lang="en-US" altLang="ko-KR" sz="1400" dirty="0"/>
          </a:p>
          <a:p>
            <a:r>
              <a:rPr lang="en-US" altLang="ko-KR" sz="1400" dirty="0"/>
              <a:t>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)</a:t>
            </a:r>
            <a:r>
              <a:rPr lang="ko-KR" altLang="en-US" sz="1400" dirty="0"/>
              <a:t>으로 이동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내 정보 수정 페이지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(1-5-3)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회원 탈퇴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73709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3709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20926-4A96-D40A-B9DB-9BD2F151BC6E}"/>
              </a:ext>
            </a:extLst>
          </p:cNvPr>
          <p:cNvSpPr/>
          <p:nvPr/>
        </p:nvSpPr>
        <p:spPr>
          <a:xfrm>
            <a:off x="773411" y="3187988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6F6F5-8418-CB1B-2EF3-4A547D6A69BB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E9534-0C21-4B64-161B-6939A2741340}"/>
              </a:ext>
            </a:extLst>
          </p:cNvPr>
          <p:cNvSpPr/>
          <p:nvPr/>
        </p:nvSpPr>
        <p:spPr>
          <a:xfrm>
            <a:off x="773411" y="384661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교재 조회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9C5B3A-8420-9DF3-B71B-F7F330236675}"/>
              </a:ext>
            </a:extLst>
          </p:cNvPr>
          <p:cNvSpPr/>
          <p:nvPr/>
        </p:nvSpPr>
        <p:spPr>
          <a:xfrm>
            <a:off x="640979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91D49-D7F1-A32A-5A91-2B6E4F9515CD}"/>
              </a:ext>
            </a:extLst>
          </p:cNvPr>
          <p:cNvSpPr/>
          <p:nvPr/>
        </p:nvSpPr>
        <p:spPr>
          <a:xfrm>
            <a:off x="2010399" y="4220622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AE33ED-0EF2-9373-2317-62FA6B28C8A2}"/>
              </a:ext>
            </a:extLst>
          </p:cNvPr>
          <p:cNvSpPr/>
          <p:nvPr/>
        </p:nvSpPr>
        <p:spPr>
          <a:xfrm>
            <a:off x="1873057" y="411298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34648" y="2877761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34648" y="3302135"/>
            <a:ext cx="31066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회원 탈퇴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3942723" y="3313155"/>
            <a:ext cx="9923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3805381" y="31781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5210A-73E0-898E-E4C1-5215509B04EF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03AC8-3992-2E76-95BC-655F396165FD}"/>
              </a:ext>
            </a:extLst>
          </p:cNvPr>
          <p:cNvSpPr/>
          <p:nvPr/>
        </p:nvSpPr>
        <p:spPr>
          <a:xfrm>
            <a:off x="2182311" y="3731896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탈퇴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7267CB-5636-CAB6-11AA-C67D2A64D31E}"/>
              </a:ext>
            </a:extLst>
          </p:cNvPr>
          <p:cNvSpPr/>
          <p:nvPr/>
        </p:nvSpPr>
        <p:spPr>
          <a:xfrm>
            <a:off x="2044969" y="362426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5404" y="278092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PW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24230" y="3527187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91798" y="34113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5D60E-16A1-E889-565B-38447926B6B1}"/>
              </a:ext>
            </a:extLst>
          </p:cNvPr>
          <p:cNvSpPr/>
          <p:nvPr/>
        </p:nvSpPr>
        <p:spPr>
          <a:xfrm>
            <a:off x="746922" y="220770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2972" y="2091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AD943D-EC0E-2717-60AE-55380940E9FB}"/>
              </a:ext>
            </a:extLst>
          </p:cNvPr>
          <p:cNvSpPr/>
          <p:nvPr/>
        </p:nvSpPr>
        <p:spPr>
          <a:xfrm>
            <a:off x="614490" y="266666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0908" y="21417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93379" y="262215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0947" y="25063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599768" y="2025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5.    </a:t>
            </a: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6.    </a:t>
            </a: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137D5E-2CDF-6655-7944-C5A2B10CC196}"/>
              </a:ext>
            </a:extLst>
          </p:cNvPr>
          <p:cNvGrpSpPr/>
          <p:nvPr/>
        </p:nvGrpSpPr>
        <p:grpSpPr>
          <a:xfrm>
            <a:off x="1381635" y="2291084"/>
            <a:ext cx="3801911" cy="2555291"/>
            <a:chOff x="1381635" y="2291084"/>
            <a:chExt cx="3457914" cy="25552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1381635" y="2291084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BA557-D960-1B11-5781-EC6DF557081F}"/>
                </a:ext>
              </a:extLst>
            </p:cNvPr>
            <p:cNvSpPr/>
            <p:nvPr/>
          </p:nvSpPr>
          <p:spPr>
            <a:xfrm>
              <a:off x="1393914" y="2660243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7BF7FF-3D6B-7C1C-68BC-142A0A738BFF}"/>
                </a:ext>
              </a:extLst>
            </p:cNvPr>
            <p:cNvSpPr/>
            <p:nvPr/>
          </p:nvSpPr>
          <p:spPr>
            <a:xfrm>
              <a:off x="1393914" y="303005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6C27D5-C4F9-6B71-580A-6AC4E6480CAC}"/>
                </a:ext>
              </a:extLst>
            </p:cNvPr>
            <p:cNvSpPr/>
            <p:nvPr/>
          </p:nvSpPr>
          <p:spPr>
            <a:xfrm>
              <a:off x="1393914" y="342584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A453BE-B161-0B42-E589-2C78C9B35307}"/>
                </a:ext>
              </a:extLst>
            </p:cNvPr>
            <p:cNvSpPr/>
            <p:nvPr/>
          </p:nvSpPr>
          <p:spPr>
            <a:xfrm>
              <a:off x="1393914" y="382162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15BE2B-8D20-88B9-1A72-0FAA21E25DD0}"/>
                </a:ext>
              </a:extLst>
            </p:cNvPr>
            <p:cNvSpPr/>
            <p:nvPr/>
          </p:nvSpPr>
          <p:spPr>
            <a:xfrm>
              <a:off x="1393914" y="421741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E8169F-65C6-09B5-055F-2E8EBD25E4FD}"/>
                </a:ext>
              </a:extLst>
            </p:cNvPr>
            <p:cNvSpPr/>
            <p:nvPr/>
          </p:nvSpPr>
          <p:spPr>
            <a:xfrm>
              <a:off x="1393913" y="4614685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5294042" y="2322668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5294042" y="30616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5294042" y="26918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5294042" y="345742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5294042" y="385321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5294042" y="424899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5294042" y="4646269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5183546" y="22063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5769374" y="1539027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05216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5629601" y="141458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922EC3-1024-EE92-9FCB-2BDB2487BF4C}"/>
              </a:ext>
            </a:extLst>
          </p:cNvPr>
          <p:cNvSpPr/>
          <p:nvPr/>
        </p:nvSpPr>
        <p:spPr>
          <a:xfrm>
            <a:off x="508553" y="2357145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B1C11-D91C-5951-365A-FBDF3157DFB2}"/>
              </a:ext>
            </a:extLst>
          </p:cNvPr>
          <p:cNvSpPr/>
          <p:nvPr/>
        </p:nvSpPr>
        <p:spPr>
          <a:xfrm>
            <a:off x="5843336" y="2384650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구매 교재 이름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/>
              <a:t>구매한 교재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5.   </a:t>
            </a:r>
            <a:r>
              <a:rPr lang="ko-KR" altLang="en-US" sz="1400" dirty="0"/>
              <a:t>결제하기 버튼 클릭 시 카카오톡 결제로 이동</a:t>
            </a:r>
            <a:r>
              <a:rPr lang="en-US" altLang="ko-KR" sz="1400" dirty="0"/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33811" y="132281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0533" y="233858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6116" y="2338580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555922" y="528516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572512" y="3126396"/>
            <a:ext cx="337820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교재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5118100" y="3126396"/>
            <a:ext cx="129257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003B7B-D845-41DF-81E7-6CCF95EEE07E}"/>
              </a:ext>
            </a:extLst>
          </p:cNvPr>
          <p:cNvGrpSpPr/>
          <p:nvPr/>
        </p:nvGrpSpPr>
        <p:grpSpPr>
          <a:xfrm>
            <a:off x="1572512" y="3521978"/>
            <a:ext cx="4849435" cy="231690"/>
            <a:chOff x="1381635" y="2947020"/>
            <a:chExt cx="3609466" cy="231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4362DF-6895-C32E-9290-3D0661083404}"/>
                </a:ext>
              </a:extLst>
            </p:cNvPr>
            <p:cNvSpPr/>
            <p:nvPr/>
          </p:nvSpPr>
          <p:spPr>
            <a:xfrm>
              <a:off x="1381635" y="2947020"/>
              <a:ext cx="25345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8F4B8D-6B4D-EDA1-5562-C8D7BE768AAE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464638" y="2962504"/>
            <a:ext cx="284617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6423490" y="51476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906CFD-326B-1075-47BD-60282DA23F74}"/>
              </a:ext>
            </a:extLst>
          </p:cNvPr>
          <p:cNvGrpSpPr/>
          <p:nvPr/>
        </p:nvGrpSpPr>
        <p:grpSpPr>
          <a:xfrm>
            <a:off x="1572512" y="3845420"/>
            <a:ext cx="4849435" cy="231690"/>
            <a:chOff x="1381635" y="2947020"/>
            <a:chExt cx="3609466" cy="2316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A9F4A2-E031-1DD0-F550-4E6F8614EBEC}"/>
                </a:ext>
              </a:extLst>
            </p:cNvPr>
            <p:cNvSpPr/>
            <p:nvPr/>
          </p:nvSpPr>
          <p:spPr>
            <a:xfrm>
              <a:off x="1381635" y="2947020"/>
              <a:ext cx="25345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1B6B3-FC81-FCF9-B0E2-D9ACEEE88ECD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7970E3-D068-9942-A812-2E7A0E9C4597}"/>
              </a:ext>
            </a:extLst>
          </p:cNvPr>
          <p:cNvGrpSpPr/>
          <p:nvPr/>
        </p:nvGrpSpPr>
        <p:grpSpPr>
          <a:xfrm>
            <a:off x="1571002" y="4166476"/>
            <a:ext cx="4849435" cy="231690"/>
            <a:chOff x="1381635" y="2947020"/>
            <a:chExt cx="3609466" cy="2316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9A604-FB1A-37D7-AA7B-4462138795BF}"/>
                </a:ext>
              </a:extLst>
            </p:cNvPr>
            <p:cNvSpPr/>
            <p:nvPr/>
          </p:nvSpPr>
          <p:spPr>
            <a:xfrm>
              <a:off x="1381635" y="2947020"/>
              <a:ext cx="25356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659FC8-2D02-F7D9-AC75-E444C6A2E6DC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F3BF8-D087-E2DA-3894-18A87FAFC17E}"/>
              </a:ext>
            </a:extLst>
          </p:cNvPr>
          <p:cNvGrpSpPr/>
          <p:nvPr/>
        </p:nvGrpSpPr>
        <p:grpSpPr>
          <a:xfrm>
            <a:off x="1571002" y="4530113"/>
            <a:ext cx="4849435" cy="231690"/>
            <a:chOff x="1381635" y="2947020"/>
            <a:chExt cx="3609466" cy="2316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06656A-B09F-E110-C856-7B5B0EC1456C}"/>
                </a:ext>
              </a:extLst>
            </p:cNvPr>
            <p:cNvSpPr/>
            <p:nvPr/>
          </p:nvSpPr>
          <p:spPr>
            <a:xfrm>
              <a:off x="1381635" y="2947020"/>
              <a:ext cx="25356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 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저자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출판사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86B2FC-26B1-BE7F-1188-DFACCD6BAFF8}"/>
                </a:ext>
              </a:extLst>
            </p:cNvPr>
            <p:cNvSpPr/>
            <p:nvPr/>
          </p:nvSpPr>
          <p:spPr>
            <a:xfrm>
              <a:off x="4020639" y="2947020"/>
              <a:ext cx="97046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9B20ECCC-02C6-C3C0-3419-1216B7276A49}"/>
              </a:ext>
            </a:extLst>
          </p:cNvPr>
          <p:cNvSpPr/>
          <p:nvPr/>
        </p:nvSpPr>
        <p:spPr>
          <a:xfrm>
            <a:off x="4950718" y="2983078"/>
            <a:ext cx="284616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E56F44-A433-9851-8C0A-3F7EF4AFB856}"/>
              </a:ext>
            </a:extLst>
          </p:cNvPr>
          <p:cNvSpPr/>
          <p:nvPr/>
        </p:nvSpPr>
        <p:spPr>
          <a:xfrm>
            <a:off x="509371" y="2656566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799CD-5E8F-1F79-2044-9110468928A2}"/>
              </a:ext>
            </a:extLst>
          </p:cNvPr>
          <p:cNvSpPr/>
          <p:nvPr/>
        </p:nvSpPr>
        <p:spPr>
          <a:xfrm>
            <a:off x="6688354" y="2817117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6BE48C-3EB3-B15B-2C70-862F008F3C04}"/>
              </a:ext>
            </a:extLst>
          </p:cNvPr>
          <p:cNvSpPr/>
          <p:nvPr/>
        </p:nvSpPr>
        <p:spPr>
          <a:xfrm>
            <a:off x="442153" y="1561973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1CD135-549D-310A-81B7-E10ED90E07C8}"/>
              </a:ext>
            </a:extLst>
          </p:cNvPr>
          <p:cNvSpPr/>
          <p:nvPr/>
        </p:nvSpPr>
        <p:spPr>
          <a:xfrm>
            <a:off x="330574" y="15137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696325-4368-328B-5063-950C1A94AFED}"/>
              </a:ext>
            </a:extLst>
          </p:cNvPr>
          <p:cNvSpPr/>
          <p:nvPr/>
        </p:nvSpPr>
        <p:spPr>
          <a:xfrm>
            <a:off x="6651130" y="1590778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511612-8425-CD90-8B80-2764778DB38F}"/>
              </a:ext>
            </a:extLst>
          </p:cNvPr>
          <p:cNvSpPr/>
          <p:nvPr/>
        </p:nvSpPr>
        <p:spPr>
          <a:xfrm>
            <a:off x="6519784" y="148357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7440085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697DD4-0159-F6CA-26D0-31C68406B31D}"/>
              </a:ext>
            </a:extLst>
          </p:cNvPr>
          <p:cNvGrpSpPr/>
          <p:nvPr/>
        </p:nvGrpSpPr>
        <p:grpSpPr>
          <a:xfrm>
            <a:off x="1294768" y="2389376"/>
            <a:ext cx="2137577" cy="2160156"/>
            <a:chOff x="554910" y="2389376"/>
            <a:chExt cx="2877436" cy="21601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574586" y="2389376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4FEB1-20C5-C992-AD26-557DDB9561CD}"/>
                </a:ext>
              </a:extLst>
            </p:cNvPr>
            <p:cNvSpPr/>
            <p:nvPr/>
          </p:nvSpPr>
          <p:spPr>
            <a:xfrm>
              <a:off x="574585" y="2732177"/>
              <a:ext cx="283808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674344-11BF-3029-9BB5-6F36F06656AE}"/>
                </a:ext>
              </a:extLst>
            </p:cNvPr>
            <p:cNvSpPr/>
            <p:nvPr/>
          </p:nvSpPr>
          <p:spPr>
            <a:xfrm>
              <a:off x="554911" y="3114616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8ECF-20D2-608A-4AE9-5E7EFBD556A2}"/>
                </a:ext>
              </a:extLst>
            </p:cNvPr>
            <p:cNvSpPr/>
            <p:nvPr/>
          </p:nvSpPr>
          <p:spPr>
            <a:xfrm>
              <a:off x="554910" y="3478811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5D1FE8-BA42-A76B-613D-64F4060CC1CF}"/>
                </a:ext>
              </a:extLst>
            </p:cNvPr>
            <p:cNvSpPr/>
            <p:nvPr/>
          </p:nvSpPr>
          <p:spPr>
            <a:xfrm>
              <a:off x="574585" y="3899397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7B8887-A813-CEC8-53CF-24EB892FA58E}"/>
                </a:ext>
              </a:extLst>
            </p:cNvPr>
            <p:cNvSpPr/>
            <p:nvPr/>
          </p:nvSpPr>
          <p:spPr>
            <a:xfrm>
              <a:off x="574585" y="4317842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075209" y="2411821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073382" y="2761486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070969" y="3128852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087618" y="3493047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084365" y="3913633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084365" y="4342075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131607" y="229597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EDFBD-3957-2352-C612-1AE5942CFA9E}"/>
              </a:ext>
            </a:extLst>
          </p:cNvPr>
          <p:cNvSpPr/>
          <p:nvPr/>
        </p:nvSpPr>
        <p:spPr>
          <a:xfrm>
            <a:off x="504256" y="2638189"/>
            <a:ext cx="726255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DB50E9-770F-1220-1222-1CF06D7A2FDA}"/>
              </a:ext>
            </a:extLst>
          </p:cNvPr>
          <p:cNvSpPr/>
          <p:nvPr/>
        </p:nvSpPr>
        <p:spPr>
          <a:xfrm>
            <a:off x="7087947" y="2326514"/>
            <a:ext cx="730393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575300" y="1639178"/>
            <a:ext cx="42458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학기 별 전체 교재 정보를 갱신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651778" y="2445955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68DE35-C427-01F5-C1D9-F478F35EE161}"/>
              </a:ext>
            </a:extLst>
          </p:cNvPr>
          <p:cNvSpPr/>
          <p:nvPr/>
        </p:nvSpPr>
        <p:spPr>
          <a:xfrm>
            <a:off x="5251294" y="2394500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C27778-FC12-3718-7FBA-DCE29DB38493}"/>
              </a:ext>
            </a:extLst>
          </p:cNvPr>
          <p:cNvSpPr/>
          <p:nvPr/>
        </p:nvSpPr>
        <p:spPr>
          <a:xfrm>
            <a:off x="5118862" y="23307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2" y="1430293"/>
            <a:ext cx="43619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학생 개개인을 검색할 수 있는 학생번호 입력  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칸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9.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1A5F21F-FFA9-E239-246E-2EC27D508209}"/>
              </a:ext>
            </a:extLst>
          </p:cNvPr>
          <p:cNvSpPr/>
          <p:nvPr/>
        </p:nvSpPr>
        <p:spPr>
          <a:xfrm>
            <a:off x="5451350" y="25374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BB8301C-34FC-39B6-A596-FFDC4063D337}"/>
              </a:ext>
            </a:extLst>
          </p:cNvPr>
          <p:cNvSpPr/>
          <p:nvPr/>
        </p:nvSpPr>
        <p:spPr>
          <a:xfrm>
            <a:off x="5334247" y="2428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2" y="1430293"/>
            <a:ext cx="436193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학생 개개인을 검색할 수 있는 학생번호 입력 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9.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/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1A5F21F-FFA9-E239-246E-2EC27D508209}"/>
              </a:ext>
            </a:extLst>
          </p:cNvPr>
          <p:cNvSpPr/>
          <p:nvPr/>
        </p:nvSpPr>
        <p:spPr>
          <a:xfrm>
            <a:off x="5451350" y="25374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BB8301C-34FC-39B6-A596-FFDC4063D337}"/>
              </a:ext>
            </a:extLst>
          </p:cNvPr>
          <p:cNvSpPr/>
          <p:nvPr/>
        </p:nvSpPr>
        <p:spPr>
          <a:xfrm>
            <a:off x="5334247" y="2428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6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카카오톡으로 로그인 버튼 클릭 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 페이지로 이동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로그인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4B1F6-125B-0700-76B4-CA3367855C44}"/>
              </a:ext>
            </a:extLst>
          </p:cNvPr>
          <p:cNvSpPr/>
          <p:nvPr/>
        </p:nvSpPr>
        <p:spPr>
          <a:xfrm>
            <a:off x="3853543" y="3409186"/>
            <a:ext cx="159197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F9CA-D946-7CD1-0497-6C8BE879985E}"/>
              </a:ext>
            </a:extLst>
          </p:cNvPr>
          <p:cNvSpPr/>
          <p:nvPr/>
        </p:nvSpPr>
        <p:spPr>
          <a:xfrm>
            <a:off x="3736687" y="32933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2" y="1430293"/>
            <a:ext cx="43619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학생 개개인을 검색할 수 있는 학생번호 입력 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학생번호 검색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/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1A5F21F-FFA9-E239-246E-2EC27D508209}"/>
              </a:ext>
            </a:extLst>
          </p:cNvPr>
          <p:cNvSpPr/>
          <p:nvPr/>
        </p:nvSpPr>
        <p:spPr>
          <a:xfrm>
            <a:off x="5451350" y="25374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BB8301C-34FC-39B6-A596-FFDC4063D337}"/>
              </a:ext>
            </a:extLst>
          </p:cNvPr>
          <p:cNvSpPr/>
          <p:nvPr/>
        </p:nvSpPr>
        <p:spPr>
          <a:xfrm>
            <a:off x="5334247" y="2428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35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9215C-CECE-E23E-16BA-081967F59B43}"/>
              </a:ext>
            </a:extLst>
          </p:cNvPr>
          <p:cNvSpPr txBox="1"/>
          <p:nvPr/>
        </p:nvSpPr>
        <p:spPr>
          <a:xfrm>
            <a:off x="374350" y="374352"/>
            <a:ext cx="86775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 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다운 방지</a:t>
            </a:r>
            <a:endParaRPr lang="en-US" altLang="ko-KR" dirty="0"/>
          </a:p>
          <a:p>
            <a:r>
              <a:rPr lang="ko-KR" altLang="en-US" dirty="0"/>
              <a:t>    소프트웨어 이중화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중복된 서버가 실시간으로 동일한 작업을 수행하도록 구성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하나의 서버가 고장나도 동일한 작업을 수행하는 서버가 하나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더 있으므로 다른 서버로 대신 가능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dirty="0"/>
              <a:t>정전이나 전기 장애 방지</a:t>
            </a:r>
            <a:endParaRPr lang="en-US" altLang="ko-KR" dirty="0"/>
          </a:p>
          <a:p>
            <a:r>
              <a:rPr lang="en-US" altLang="ko-KR" dirty="0"/>
              <a:t>    UPS(</a:t>
            </a:r>
            <a:r>
              <a:rPr lang="ko-KR" altLang="en-US" dirty="0"/>
              <a:t>예비 전원 공급 장치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sz="1400" dirty="0"/>
              <a:t>전기 장애나 전압 변동이 발생해도 안정적인 전력을 제공하여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서버의 하드웨어 손상을 방지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전원이 완전히 차단되어도 내장된 베터리를 사용하여 몇 분 동안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시스템이 정상적으로 작동하도록 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LMS </a:t>
            </a:r>
            <a:r>
              <a:rPr lang="ko-KR" altLang="en-US" dirty="0"/>
              <a:t>접속 불량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112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39637-67A4-9344-1095-19996892356B}"/>
              </a:ext>
            </a:extLst>
          </p:cNvPr>
          <p:cNvSpPr txBox="1"/>
          <p:nvPr/>
        </p:nvSpPr>
        <p:spPr>
          <a:xfrm>
            <a:off x="647700" y="571500"/>
            <a:ext cx="7981672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접속 불량</a:t>
            </a:r>
            <a:endParaRPr lang="en-US" altLang="ko-KR" dirty="0"/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404 Not Found (</a:t>
            </a:r>
            <a:r>
              <a:rPr lang="ko-KR" altLang="en-US" sz="1400" b="1" i="0" dirty="0">
                <a:effectLst/>
                <a:latin typeface="Söhne"/>
              </a:rPr>
              <a:t>페이지 없음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요청하신 페이지를 찾을 수 없습니다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사용자가 요청한 페이지가 존재하지 않을 때 발생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올바른 </a:t>
            </a:r>
            <a:r>
              <a:rPr lang="en-US" altLang="ko-KR" sz="1400" b="0" i="0" dirty="0">
                <a:effectLst/>
                <a:latin typeface="Söhne"/>
              </a:rPr>
              <a:t>URL</a:t>
            </a:r>
            <a:r>
              <a:rPr lang="ko-KR" altLang="en-US" sz="1400" b="0" i="0" dirty="0">
                <a:effectLst/>
                <a:latin typeface="Söhne"/>
              </a:rPr>
              <a:t>을 확인하거나 </a:t>
            </a:r>
            <a:endParaRPr lang="en-US" altLang="ko-KR" sz="1400" b="0" i="0" dirty="0">
              <a:effectLst/>
              <a:latin typeface="Söhne"/>
            </a:endParaRP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다른 링크를 시도해 보라는 안내를 포함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500 Internal Server Error (</a:t>
            </a:r>
            <a:r>
              <a:rPr lang="ko-KR" altLang="en-US" sz="1400" b="1" i="0" dirty="0">
                <a:effectLst/>
                <a:latin typeface="Söhne"/>
              </a:rPr>
              <a:t>내부 서버 오류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서버에서 오류가 발생했습니다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나중에 다시 시도해 주세요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서버 측에서 일어나는 일반적인 내부 오류를 표현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사용자에게는 잠시 후 </a:t>
            </a:r>
            <a:endParaRPr lang="en-US" altLang="ko-KR" sz="1400" b="0" i="0" dirty="0">
              <a:effectLst/>
              <a:latin typeface="Söhne"/>
            </a:endParaRP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다시 시도하라고 안내하면서 문제가 지속되면 웹 관리자에게 연락하라고 안내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403 Forbidden (</a:t>
            </a:r>
            <a:r>
              <a:rPr lang="ko-KR" altLang="en-US" sz="1400" b="1" i="0" dirty="0">
                <a:effectLst/>
                <a:latin typeface="Söhne"/>
              </a:rPr>
              <a:t>접근 금지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해당 페이지에 접근 권한이 없습니다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사용자가 특정 페이지에 대한 권한이 없을 때 발생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</a:p>
          <a:p>
            <a:pPr lvl="1" algn="l"/>
            <a:r>
              <a:rPr lang="en-US" altLang="ko-KR" sz="1400" dirty="0">
                <a:latin typeface="Söhne"/>
              </a:rPr>
              <a:t>      </a:t>
            </a:r>
            <a:r>
              <a:rPr lang="ko-KR" altLang="en-US" sz="1400" b="0" i="0" dirty="0">
                <a:effectLst/>
                <a:latin typeface="Söhne"/>
              </a:rPr>
              <a:t>로그인이나 다른 권한 획득 방법을 안내</a:t>
            </a:r>
            <a:endParaRPr lang="en-US" altLang="ko-KR" sz="1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Connection Timed Out (</a:t>
            </a:r>
            <a:r>
              <a:rPr lang="ko-KR" altLang="en-US" sz="1400" b="1" i="0" dirty="0">
                <a:effectLst/>
                <a:latin typeface="Söhne"/>
              </a:rPr>
              <a:t>연결 시간 초과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"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서버에 연결하는 동안 시간이 초과되었습니다</a:t>
            </a:r>
            <a:r>
              <a:rPr lang="en-US" altLang="ko-KR" sz="1400" b="0" i="0" dirty="0">
                <a:effectLst/>
                <a:latin typeface="Söhne"/>
              </a:rPr>
              <a:t>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사용자의 인터넷 연결이 불안정하거나 서버 응답이 지연되었을 때 발생</a:t>
            </a:r>
            <a:r>
              <a:rPr lang="en-US" altLang="ko-KR" sz="1400" b="0" i="0" dirty="0">
                <a:effectLst/>
                <a:latin typeface="Söhne"/>
              </a:rPr>
              <a:t>.</a:t>
            </a:r>
          </a:p>
          <a:p>
            <a:pPr lvl="1" algn="l"/>
            <a:r>
              <a:rPr lang="en-US" altLang="ko-KR" sz="1400" dirty="0">
                <a:latin typeface="Söhne"/>
              </a:rPr>
              <a:t>      F5</a:t>
            </a:r>
            <a:r>
              <a:rPr lang="ko-KR" altLang="en-US" sz="1400" dirty="0">
                <a:latin typeface="Söhne"/>
              </a:rPr>
              <a:t>키를 눌러서 새로 고침이나 </a:t>
            </a:r>
            <a:r>
              <a:rPr lang="ko-KR" altLang="en-US" sz="1400" b="0" i="0" dirty="0">
                <a:effectLst/>
                <a:latin typeface="Söhne"/>
              </a:rPr>
              <a:t>다시 시도하라고 안내할 수 있습니다</a:t>
            </a:r>
            <a:r>
              <a:rPr lang="en-US" altLang="ko-KR" sz="1400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 dirty="0">
                <a:effectLst/>
                <a:latin typeface="Söhne"/>
              </a:rPr>
              <a:t>Bad Gateway (</a:t>
            </a:r>
            <a:r>
              <a:rPr lang="ko-KR" altLang="en-US" sz="1400" b="1" i="0" dirty="0">
                <a:effectLst/>
                <a:latin typeface="Söhne"/>
              </a:rPr>
              <a:t>게이트웨이 오류</a:t>
            </a:r>
            <a:r>
              <a:rPr lang="en-US" altLang="ko-KR" sz="1400" b="1" i="0" dirty="0">
                <a:effectLst/>
                <a:latin typeface="Söhne"/>
              </a:rPr>
              <a:t>):</a:t>
            </a:r>
            <a:endParaRPr lang="ko-KR" altLang="en-US" sz="14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예외 문구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</a:t>
            </a:r>
            <a:r>
              <a:rPr lang="en-US" altLang="ko-KR" sz="1400" b="0" i="0" dirty="0">
                <a:effectLst/>
                <a:latin typeface="Söhne"/>
              </a:rPr>
              <a:t>＂</a:t>
            </a:r>
            <a:r>
              <a:rPr lang="ko-KR" altLang="en-US" sz="1400" b="0" i="0" dirty="0">
                <a:effectLst/>
                <a:latin typeface="Söhne"/>
              </a:rPr>
              <a:t>죄송합니다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게이트웨이 오류가 발생했습니다</a:t>
            </a:r>
            <a:r>
              <a:rPr lang="en-US" altLang="ko-KR" sz="1400" b="0" i="0" dirty="0">
                <a:effectLst/>
                <a:latin typeface="Söhne"/>
              </a:rPr>
              <a:t>. </a:t>
            </a:r>
            <a:r>
              <a:rPr lang="ko-KR" altLang="en-US" sz="1400" b="0" i="0" dirty="0">
                <a:effectLst/>
                <a:latin typeface="Söhne"/>
              </a:rPr>
              <a:t>잠시 후 다시 시도해 주세요</a:t>
            </a:r>
            <a:r>
              <a:rPr lang="en-US" altLang="ko-KR" sz="1400" b="0" i="0" dirty="0">
                <a:effectLst/>
                <a:latin typeface="Söhne"/>
              </a:rPr>
              <a:t>.＂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b="0" i="1" dirty="0">
                <a:effectLst/>
                <a:latin typeface="Söhne"/>
              </a:rPr>
              <a:t>추가 정보</a:t>
            </a:r>
            <a:r>
              <a:rPr lang="en-US" altLang="ko-KR" sz="1400" b="0" i="1" dirty="0">
                <a:effectLst/>
                <a:latin typeface="Söhne"/>
              </a:rPr>
              <a:t>:</a:t>
            </a:r>
            <a:r>
              <a:rPr lang="ko-KR" altLang="en-US" sz="1400" b="0" i="0" dirty="0">
                <a:effectLst/>
                <a:latin typeface="Söhne"/>
              </a:rPr>
              <a:t> 서버와 연결된 게이트웨이에서 오류가 발생했을 때 사용자에게 안내</a:t>
            </a:r>
            <a:endParaRPr lang="en-US" altLang="ko-KR" sz="1400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간편가입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가입하기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서점 체크 박스 클릭 시 회원가입 서점 페이지로 이동</a:t>
            </a:r>
            <a:r>
              <a:rPr lang="en-US" altLang="ko-KR" sz="1400" dirty="0"/>
              <a:t>(1-3-1)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 PW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(1-2-2)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87082" y="14811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785576" y="2864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89A1F-158E-9241-361F-E39E969AB43C}"/>
              </a:ext>
            </a:extLst>
          </p:cNvPr>
          <p:cNvSpPr/>
          <p:nvPr/>
        </p:nvSpPr>
        <p:spPr>
          <a:xfrm>
            <a:off x="787082" y="19129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7D9B5-9D57-8400-02DD-62FC56E4C87D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082D24-B2A3-DD15-D128-B36667837696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658EA8-BBB4-CC79-976B-96C3F14C693B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B0F2D0-DB07-6C56-CF17-E8620C3BF3A6}"/>
              </a:ext>
            </a:extLst>
          </p:cNvPr>
          <p:cNvSpPr/>
          <p:nvPr/>
        </p:nvSpPr>
        <p:spPr>
          <a:xfrm>
            <a:off x="2971689" y="11083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52E01-E453-E5D1-C378-8E62228C9BAE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4ED32-ADEF-371A-1115-58DA2D503517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F376-6385-EBAA-462C-AA4DC6A7C821}"/>
              </a:ext>
            </a:extLst>
          </p:cNvPr>
          <p:cNvSpPr txBox="1"/>
          <p:nvPr/>
        </p:nvSpPr>
        <p:spPr>
          <a:xfrm>
            <a:off x="5543677" y="279029"/>
            <a:ext cx="6092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학생 페이지로 이동</a:t>
            </a:r>
            <a:r>
              <a:rPr lang="en-US" altLang="ko-KR" sz="1400" dirty="0"/>
              <a:t>(1-4-1)</a:t>
            </a:r>
          </a:p>
          <a:p>
            <a:r>
              <a:rPr lang="en-US" altLang="ko-KR" sz="1400" dirty="0"/>
              <a:t>      LMS</a:t>
            </a:r>
            <a:r>
              <a:rPr lang="ko-KR" altLang="en-US" sz="1400" dirty="0"/>
              <a:t> 아이디 비번 오류 시 오류 팝업 창 출력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42308C-E189-2745-5FE9-17C27BDF1B01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68069-2FAF-A740-5EBE-9E941DA6343E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343-1F53-5833-CB8C-ACCE5E4C8415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B835F4-7FC1-37CB-8E4A-9DF4A78A3409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A79D5B-5806-EA2A-FAD7-A5110D6E03D2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10F499-B2D6-AB63-6617-117342B0103D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학생 체크 박스 클릭 시 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80158" y="13410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80158" y="26887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254DD-73B6-13BB-833A-D10BB6C23628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68B7D-E8D3-548E-0266-392F6CDFAE49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0A7614-A140-FBDF-1CF3-EC6EA23E6170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96B643-C4E6-D38C-9400-5184BA0D67F0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07ED8-CDB9-81A7-F7C0-BBF2878C979C}"/>
              </a:ext>
            </a:extLst>
          </p:cNvPr>
          <p:cNvSpPr/>
          <p:nvPr/>
        </p:nvSpPr>
        <p:spPr>
          <a:xfrm>
            <a:off x="769610" y="8262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B3781-1B58-8558-9DA8-AB8035A987C2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D2A797-CA82-88C0-73B7-73EB740AA654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746D4-56D7-38A4-2FE3-D1150919976C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D71A-9A5D-6922-B9F7-F48BBAFDD76D}"/>
              </a:ext>
            </a:extLst>
          </p:cNvPr>
          <p:cNvSpPr txBox="1"/>
          <p:nvPr/>
        </p:nvSpPr>
        <p:spPr>
          <a:xfrm>
            <a:off x="5826210" y="100168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서점 페이지로 이동 </a:t>
            </a:r>
            <a:r>
              <a:rPr lang="en-US" altLang="ko-KR" sz="1400" dirty="0"/>
              <a:t>(1-4-2)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580BBA-7C78-4210-16EB-6CF765E447A3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6FB22-C454-0657-6622-6247D3ABEEDF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35003-9CB1-C843-C9BC-955740566B18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8B10D1B-CACE-58E8-B6AE-DA34D6E639C7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F69802-ED9B-1487-C7D7-D955525F45D4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FBDED4-3A55-2BF2-1EB2-A3B9B43A7356}"/>
              </a:ext>
            </a:extLst>
          </p:cNvPr>
          <p:cNvSpPr/>
          <p:nvPr/>
        </p:nvSpPr>
        <p:spPr>
          <a:xfrm>
            <a:off x="491165" y="1940379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1A61F-3645-D9A7-9C0B-C769D65B87EB}"/>
              </a:ext>
            </a:extLst>
          </p:cNvPr>
          <p:cNvSpPr/>
          <p:nvPr/>
        </p:nvSpPr>
        <p:spPr>
          <a:xfrm>
            <a:off x="4934231" y="1959774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99615-78B4-BDCA-4FA1-4A9011EFC8EE}"/>
              </a:ext>
            </a:extLst>
          </p:cNvPr>
          <p:cNvSpPr/>
          <p:nvPr/>
        </p:nvSpPr>
        <p:spPr>
          <a:xfrm>
            <a:off x="1586264" y="2459023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E7DCA-DE44-614E-69BD-DE79D3B8B890}"/>
              </a:ext>
            </a:extLst>
          </p:cNvPr>
          <p:cNvSpPr/>
          <p:nvPr/>
        </p:nvSpPr>
        <p:spPr>
          <a:xfrm>
            <a:off x="3357652" y="2459021"/>
            <a:ext cx="1261264" cy="895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89E8B-8EDB-9F79-CFC9-32C91F3B14A1}"/>
              </a:ext>
            </a:extLst>
          </p:cNvPr>
          <p:cNvSpPr/>
          <p:nvPr/>
        </p:nvSpPr>
        <p:spPr>
          <a:xfrm>
            <a:off x="1585453" y="3405886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A5745E-BFFC-42F9-A2A2-1DCD469383DB}"/>
              </a:ext>
            </a:extLst>
          </p:cNvPr>
          <p:cNvSpPr/>
          <p:nvPr/>
        </p:nvSpPr>
        <p:spPr>
          <a:xfrm>
            <a:off x="3348435" y="3419830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BC5C9-D192-F65D-A2A0-D69D0C336540}"/>
              </a:ext>
            </a:extLst>
          </p:cNvPr>
          <p:cNvSpPr/>
          <p:nvPr/>
        </p:nvSpPr>
        <p:spPr>
          <a:xfrm>
            <a:off x="734280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4B0AD-C602-3FA0-9668-5FB4074143F0}"/>
              </a:ext>
            </a:extLst>
          </p:cNvPr>
          <p:cNvSpPr/>
          <p:nvPr/>
        </p:nvSpPr>
        <p:spPr>
          <a:xfrm>
            <a:off x="2017337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D0861D-472B-FC34-777F-DE578E23D086}"/>
              </a:ext>
            </a:extLst>
          </p:cNvPr>
          <p:cNvSpPr/>
          <p:nvPr/>
        </p:nvSpPr>
        <p:spPr>
          <a:xfrm>
            <a:off x="3364342" y="281691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B80EDB-D22A-70ED-9610-E78DC70F9234}"/>
              </a:ext>
            </a:extLst>
          </p:cNvPr>
          <p:cNvSpPr/>
          <p:nvPr/>
        </p:nvSpPr>
        <p:spPr>
          <a:xfrm>
            <a:off x="4647399" y="279218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2448</Words>
  <Application>Microsoft Office PowerPoint</Application>
  <PresentationFormat>와이드스크린</PresentationFormat>
  <Paragraphs>741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Pretendard ExtraBold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30</cp:revision>
  <dcterms:created xsi:type="dcterms:W3CDTF">2023-10-07T12:39:12Z</dcterms:created>
  <dcterms:modified xsi:type="dcterms:W3CDTF">2023-11-29T14:25:03Z</dcterms:modified>
</cp:coreProperties>
</file>