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90" r:id="rId4"/>
    <p:sldId id="262" r:id="rId5"/>
    <p:sldId id="294" r:id="rId6"/>
    <p:sldId id="264" r:id="rId7"/>
    <p:sldId id="295" r:id="rId8"/>
    <p:sldId id="266" r:id="rId9"/>
    <p:sldId id="267" r:id="rId10"/>
    <p:sldId id="269" r:id="rId11"/>
    <p:sldId id="271" r:id="rId12"/>
    <p:sldId id="272" r:id="rId13"/>
    <p:sldId id="296" r:id="rId14"/>
    <p:sldId id="275" r:id="rId15"/>
    <p:sldId id="276" r:id="rId16"/>
    <p:sldId id="277" r:id="rId17"/>
    <p:sldId id="278" r:id="rId18"/>
    <p:sldId id="279" r:id="rId19"/>
    <p:sldId id="288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196" autoAdjust="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hart" Target="../charts/chart4.xml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B1E3D2-9746-106E-CA81-7BB61FFA7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18" y="1776895"/>
            <a:ext cx="2025179" cy="22023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838D50-E4A2-B206-4F73-93DD9BE74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81" y="1776895"/>
            <a:ext cx="1791715" cy="21915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E90FAA-7F2F-91D8-0030-54AAB0F46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496" y="1778376"/>
            <a:ext cx="1858229" cy="2356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B9D6F-15F5-4149-461A-3A5250EC6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725" y="1776895"/>
            <a:ext cx="2231634" cy="23569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9FED24-59F9-8FD1-9FA8-91A5BF926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529" y="4133814"/>
            <a:ext cx="2162015" cy="24940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C903AC-0C40-5F42-8F16-BA62028E9B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4798" y="4144616"/>
            <a:ext cx="2005374" cy="24940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428698-B298-3953-16E7-FD62034E6B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5073" y="4144616"/>
            <a:ext cx="2002368" cy="2494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262E01-22DE-32BB-58F3-0CC5FCB226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982" y="4284306"/>
            <a:ext cx="2002368" cy="2494009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7168"/>
              </p:ext>
            </p:extLst>
          </p:nvPr>
        </p:nvGraphicFramePr>
        <p:xfrm>
          <a:off x="8656983" y="9303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-1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13"/>
            <a:ext cx="1741336" cy="10416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3042196" y="5374687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 정보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93416"/>
              </p:ext>
            </p:extLst>
          </p:nvPr>
        </p:nvGraphicFramePr>
        <p:xfrm>
          <a:off x="8732112" y="31473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398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2925569" y="527505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CEEFD-6D45-C22B-BD74-83BA5AEF3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569" y="3772620"/>
            <a:ext cx="3698736" cy="1185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A3137B-A916-D913-6335-5F03D337E9EC}"/>
              </a:ext>
            </a:extLst>
          </p:cNvPr>
          <p:cNvSpPr/>
          <p:nvPr/>
        </p:nvSpPr>
        <p:spPr>
          <a:xfrm>
            <a:off x="2925569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B8239E-A3A9-A809-BDC7-A9879697967C}"/>
              </a:ext>
            </a:extLst>
          </p:cNvPr>
          <p:cNvSpPr/>
          <p:nvPr/>
        </p:nvSpPr>
        <p:spPr>
          <a:xfrm>
            <a:off x="4456077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김영민</a:t>
            </a:r>
          </a:p>
        </p:txBody>
      </p:sp>
      <p:pic>
        <p:nvPicPr>
          <p:cNvPr id="1026" name="Picture 2" descr="REST API | Kakao Developers 문서">
            <a:extLst>
              <a:ext uri="{FF2B5EF4-FFF2-40B4-BE49-F238E27FC236}">
                <a16:creationId xmlns:a16="http://schemas.microsoft.com/office/drawing/2014/main" id="{2587CB55-3558-7807-8E9C-4FA24F40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42" y="1050567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-1596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3734"/>
            <a:ext cx="1741336" cy="1041621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38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4048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E45B1-3C22-81C7-4436-286CB7971A7E}"/>
              </a:ext>
            </a:extLst>
          </p:cNvPr>
          <p:cNvGrpSpPr/>
          <p:nvPr/>
        </p:nvGrpSpPr>
        <p:grpSpPr>
          <a:xfrm>
            <a:off x="3477019" y="3644785"/>
            <a:ext cx="2139528" cy="472106"/>
            <a:chOff x="3499664" y="3644785"/>
            <a:chExt cx="2139528" cy="4721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3519BA-9068-61A6-A081-4CBE3FD85931}"/>
                </a:ext>
              </a:extLst>
            </p:cNvPr>
            <p:cNvSpPr/>
            <p:nvPr/>
          </p:nvSpPr>
          <p:spPr>
            <a:xfrm>
              <a:off x="3499664" y="3644785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951766-E906-F585-4188-310ED3819820}"/>
                </a:ext>
              </a:extLst>
            </p:cNvPr>
            <p:cNvSpPr txBox="1"/>
            <p:nvPr/>
          </p:nvSpPr>
          <p:spPr>
            <a:xfrm>
              <a:off x="3506666" y="368605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 입력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0F3488-0D8F-F514-6CCF-E1B56B34D786}"/>
              </a:ext>
            </a:extLst>
          </p:cNvPr>
          <p:cNvGrpSpPr/>
          <p:nvPr/>
        </p:nvGrpSpPr>
        <p:grpSpPr>
          <a:xfrm>
            <a:off x="3477019" y="4216528"/>
            <a:ext cx="2180405" cy="472106"/>
            <a:chOff x="2671515" y="4167867"/>
            <a:chExt cx="2180405" cy="4721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8F1DBB-BFAA-ADCE-B79A-E4620C4AD9F7}"/>
                </a:ext>
              </a:extLst>
            </p:cNvPr>
            <p:cNvSpPr/>
            <p:nvPr/>
          </p:nvSpPr>
          <p:spPr>
            <a:xfrm>
              <a:off x="2671515" y="4167867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37C33A-3037-3B0B-0642-2E73EFE1B6F6}"/>
                </a:ext>
              </a:extLst>
            </p:cNvPr>
            <p:cNvSpPr txBox="1"/>
            <p:nvPr/>
          </p:nvSpPr>
          <p:spPr>
            <a:xfrm>
              <a:off x="2671515" y="4192465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비밀번호 입력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5FB7-5236-5D24-CE63-C45F686A61F0}"/>
              </a:ext>
            </a:extLst>
          </p:cNvPr>
          <p:cNvSpPr/>
          <p:nvPr/>
        </p:nvSpPr>
        <p:spPr>
          <a:xfrm>
            <a:off x="5066628" y="5557925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4934196" y="545182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A905A-87CB-F794-2AEE-55AD4440B6AE}"/>
              </a:ext>
            </a:extLst>
          </p:cNvPr>
          <p:cNvGrpSpPr/>
          <p:nvPr/>
        </p:nvGrpSpPr>
        <p:grpSpPr>
          <a:xfrm>
            <a:off x="3477019" y="3174897"/>
            <a:ext cx="2139527" cy="404657"/>
            <a:chOff x="2651076" y="3169507"/>
            <a:chExt cx="2139527" cy="4046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D061B-8B96-5D72-39D2-A213A38365E8}"/>
                </a:ext>
              </a:extLst>
            </p:cNvPr>
            <p:cNvSpPr/>
            <p:nvPr/>
          </p:nvSpPr>
          <p:spPr>
            <a:xfrm>
              <a:off x="3719365" y="3169507"/>
              <a:ext cx="1071238" cy="380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F2D210E-9CD7-DC89-475A-6ADEF00D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2471" y="3196811"/>
              <a:ext cx="922888" cy="3210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EDABC-B014-2E66-5435-6E1B4ADBB75A}"/>
                </a:ext>
              </a:extLst>
            </p:cNvPr>
            <p:cNvSpPr txBox="1"/>
            <p:nvPr/>
          </p:nvSpPr>
          <p:spPr>
            <a:xfrm>
              <a:off x="3719365" y="3204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＊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CB3314-34C5-DB8E-7991-A3E0F3DC985D}"/>
                </a:ext>
              </a:extLst>
            </p:cNvPr>
            <p:cNvSpPr/>
            <p:nvPr/>
          </p:nvSpPr>
          <p:spPr>
            <a:xfrm>
              <a:off x="2651076" y="3169507"/>
              <a:ext cx="102304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회원이름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43128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" y="723734"/>
            <a:ext cx="1741336" cy="104162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3743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7314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88658-9FF5-AF08-C95D-7FCFAE5C040C}"/>
              </a:ext>
            </a:extLst>
          </p:cNvPr>
          <p:cNvGrpSpPr/>
          <p:nvPr/>
        </p:nvGrpSpPr>
        <p:grpSpPr>
          <a:xfrm>
            <a:off x="3132260" y="4045400"/>
            <a:ext cx="2277366" cy="934868"/>
            <a:chOff x="2838942" y="4614076"/>
            <a:chExt cx="2277366" cy="9348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A1575F-E5EB-04EC-2911-284B5DBA411F}"/>
                </a:ext>
              </a:extLst>
            </p:cNvPr>
            <p:cNvGrpSpPr/>
            <p:nvPr/>
          </p:nvGrpSpPr>
          <p:grpSpPr>
            <a:xfrm>
              <a:off x="2860464" y="5130090"/>
              <a:ext cx="2255844" cy="418854"/>
              <a:chOff x="2970088" y="3565985"/>
              <a:chExt cx="2255844" cy="41885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771E48E-7876-A109-9263-217A1FB16229}"/>
                  </a:ext>
                </a:extLst>
              </p:cNvPr>
              <p:cNvSpPr/>
              <p:nvPr/>
            </p:nvSpPr>
            <p:spPr>
              <a:xfrm>
                <a:off x="2970088" y="3565985"/>
                <a:ext cx="2255844" cy="418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358ABC-A74A-107F-5C5B-21A7DEE3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625" y="3666653"/>
                <a:ext cx="1114581" cy="257211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B0B33E-6B56-17D7-4DE5-F5F71C06B26D}"/>
                </a:ext>
              </a:extLst>
            </p:cNvPr>
            <p:cNvGrpSpPr/>
            <p:nvPr/>
          </p:nvGrpSpPr>
          <p:grpSpPr>
            <a:xfrm>
              <a:off x="2838942" y="4614076"/>
              <a:ext cx="2277366" cy="885496"/>
              <a:chOff x="2948566" y="3049971"/>
              <a:chExt cx="2277366" cy="88549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948566" y="3612302"/>
                <a:ext cx="12772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 가맹점 </a:t>
                </a:r>
                <a:r>
                  <a:rPr lang="en-US" altLang="ko-KR" sz="1500" dirty="0"/>
                  <a:t>ID</a:t>
                </a:r>
                <a:endParaRPr lang="ko-KR" altLang="en-US" sz="15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1B128-0954-7C9F-1B82-1C57DD09537C}"/>
                  </a:ext>
                </a:extLst>
              </p:cNvPr>
              <p:cNvSpPr txBox="1"/>
              <p:nvPr/>
            </p:nvSpPr>
            <p:spPr>
              <a:xfrm>
                <a:off x="3996293" y="3663884"/>
                <a:ext cx="11755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가맹점 </a:t>
                </a:r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825BC5A-FA1D-7B35-95BF-3E01963BA37C}"/>
                  </a:ext>
                </a:extLst>
              </p:cNvPr>
              <p:cNvSpPr/>
              <p:nvPr/>
            </p:nvSpPr>
            <p:spPr>
              <a:xfrm>
                <a:off x="3897954" y="3541922"/>
                <a:ext cx="264864" cy="2122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Pretendard ExtraBold" panose="02000903000000020004" pitchFamily="2" charset="-127"/>
                    <a:ea typeface="Pretendard ExtraBold" panose="02000903000000020004" pitchFamily="2" charset="-127"/>
                    <a:cs typeface="Pretendard ExtraBold" panose="02000903000000020004" pitchFamily="2" charset="-127"/>
                  </a:rPr>
                  <a:t>3</a:t>
                </a:r>
                <a:endParaRPr lang="ko-KR" altLang="en-US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04FC8ED-3AB7-1820-C768-D2FE808E896D}"/>
                  </a:ext>
                </a:extLst>
              </p:cNvPr>
              <p:cNvGrpSpPr/>
              <p:nvPr/>
            </p:nvGrpSpPr>
            <p:grpSpPr>
              <a:xfrm>
                <a:off x="2970088" y="3049971"/>
                <a:ext cx="2255844" cy="404657"/>
                <a:chOff x="2651076" y="3169507"/>
                <a:chExt cx="2139527" cy="40465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3A76C33-E0C4-DCE8-1123-38F3CCDE124D}"/>
                    </a:ext>
                  </a:extLst>
                </p:cNvPr>
                <p:cNvSpPr/>
                <p:nvPr/>
              </p:nvSpPr>
              <p:spPr>
                <a:xfrm>
                  <a:off x="3719365" y="3169507"/>
                  <a:ext cx="1071238" cy="3805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B451FC76-578E-68CB-5EBD-92D715B97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22471" y="3196811"/>
                  <a:ext cx="922888" cy="321068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13FA41-09CB-0789-70E7-CD08A75C0775}"/>
                    </a:ext>
                  </a:extLst>
                </p:cNvPr>
                <p:cNvSpPr txBox="1"/>
                <p:nvPr/>
              </p:nvSpPr>
              <p:spPr>
                <a:xfrm>
                  <a:off x="3719365" y="32048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0000"/>
                      </a:solidFill>
                    </a:rPr>
                    <a:t>＊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BC08C4D-D0EB-CA0E-4B41-45E0537D7912}"/>
                    </a:ext>
                  </a:extLst>
                </p:cNvPr>
                <p:cNvSpPr/>
                <p:nvPr/>
              </p:nvSpPr>
              <p:spPr>
                <a:xfrm>
                  <a:off x="2651076" y="3169507"/>
                  <a:ext cx="102304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</a:rPr>
                    <a:t>회원이름</a:t>
                  </a:r>
                </a:p>
              </p:txBody>
            </p:sp>
          </p:grpSp>
        </p:grpSp>
      </p:grpSp>
      <p:pic>
        <p:nvPicPr>
          <p:cNvPr id="31" name="Picture 2" descr="REST API | Kakao Developers 문서">
            <a:extLst>
              <a:ext uri="{FF2B5EF4-FFF2-40B4-BE49-F238E27FC236}">
                <a16:creationId xmlns:a16="http://schemas.microsoft.com/office/drawing/2014/main" id="{DF37A517-FAE3-60D6-C5DF-FA910D76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71" y="1952268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" y="723734"/>
            <a:ext cx="1741336" cy="104162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/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5B40BE-29EF-AB10-D6DF-48E074B07C22}"/>
              </a:ext>
            </a:extLst>
          </p:cNvPr>
          <p:cNvSpPr/>
          <p:nvPr/>
        </p:nvSpPr>
        <p:spPr>
          <a:xfrm>
            <a:off x="4900864" y="5217601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728558" y="510810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E59E7-B651-3EC1-2919-2B5C750356F6}"/>
              </a:ext>
            </a:extLst>
          </p:cNvPr>
          <p:cNvGrpSpPr/>
          <p:nvPr/>
        </p:nvGrpSpPr>
        <p:grpSpPr>
          <a:xfrm>
            <a:off x="3404662" y="3287268"/>
            <a:ext cx="2397543" cy="935018"/>
            <a:chOff x="2864267" y="3073930"/>
            <a:chExt cx="2397543" cy="9350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089683D-4F96-E574-A81C-EC255D860CD6}"/>
                </a:ext>
              </a:extLst>
            </p:cNvPr>
            <p:cNvGrpSpPr/>
            <p:nvPr/>
          </p:nvGrpSpPr>
          <p:grpSpPr>
            <a:xfrm>
              <a:off x="2864267" y="3517535"/>
              <a:ext cx="2397543" cy="491413"/>
              <a:chOff x="2864267" y="3517535"/>
              <a:chExt cx="2397543" cy="4914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E197EB9-840B-9F74-34AE-0C1942F788F8}"/>
                  </a:ext>
                </a:extLst>
              </p:cNvPr>
              <p:cNvSpPr/>
              <p:nvPr/>
            </p:nvSpPr>
            <p:spPr>
              <a:xfrm>
                <a:off x="2864267" y="3517535"/>
                <a:ext cx="2313839" cy="491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864267" y="3575606"/>
                <a:ext cx="239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가맹점 </a:t>
                </a:r>
                <a:r>
                  <a:rPr lang="en-US" altLang="ko-KR" dirty="0"/>
                  <a:t>ID </a:t>
                </a:r>
                <a:r>
                  <a:rPr lang="ko-KR" altLang="en-US" dirty="0"/>
                  <a:t>입력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A7BDE50-7FC4-56FC-4B26-63BA0E0F6B9D}"/>
                </a:ext>
              </a:extLst>
            </p:cNvPr>
            <p:cNvGrpSpPr/>
            <p:nvPr/>
          </p:nvGrpSpPr>
          <p:grpSpPr>
            <a:xfrm>
              <a:off x="2864267" y="3073930"/>
              <a:ext cx="2313838" cy="404657"/>
              <a:chOff x="2651076" y="3169507"/>
              <a:chExt cx="2139527" cy="40465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99EBD0-51B3-79A8-5C40-886EE9D6CABE}"/>
                  </a:ext>
                </a:extLst>
              </p:cNvPr>
              <p:cNvSpPr/>
              <p:nvPr/>
            </p:nvSpPr>
            <p:spPr>
              <a:xfrm>
                <a:off x="3719365" y="3169507"/>
                <a:ext cx="1071238" cy="3805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04FB69C-1F83-F6D8-322A-26220C0C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2471" y="3196811"/>
                <a:ext cx="922888" cy="3210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6FE7BE-A38C-6536-E0C1-207B6ACB08F2}"/>
                  </a:ext>
                </a:extLst>
              </p:cNvPr>
              <p:cNvSpPr txBox="1"/>
              <p:nvPr/>
            </p:nvSpPr>
            <p:spPr>
              <a:xfrm>
                <a:off x="3719365" y="32048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＊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2939E2-FEA5-24C9-2775-C210851CED13}"/>
                  </a:ext>
                </a:extLst>
              </p:cNvPr>
              <p:cNvSpPr/>
              <p:nvPr/>
            </p:nvSpPr>
            <p:spPr>
              <a:xfrm>
                <a:off x="2651076" y="3169507"/>
                <a:ext cx="1023045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회원이름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91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20141"/>
            <a:ext cx="1741336" cy="1070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401067" y="1918135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CB0F26-26B7-3448-3C29-ECBD3CE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69" y="2258402"/>
            <a:ext cx="6432732" cy="10106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D1EF4D-E793-0ECC-3C1F-78D94147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69" y="5337052"/>
            <a:ext cx="4591573" cy="1104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3FE2FA-F9F8-AF0B-2F6C-D25C3B86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69" y="3216542"/>
            <a:ext cx="4486275" cy="10701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BC1C44C-2D04-E31B-88FF-01304AAF4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469" y="4266932"/>
            <a:ext cx="4486275" cy="107012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770469" y="6470143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7432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435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2923550" y="6568786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612478" y="638406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3BD5-FA3F-1A71-5349-58E28A07A3B1}"/>
              </a:ext>
            </a:extLst>
          </p:cNvPr>
          <p:cNvSpPr/>
          <p:nvPr/>
        </p:nvSpPr>
        <p:spPr>
          <a:xfrm>
            <a:off x="4712691" y="2459577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1DF0EA-D82B-0B6B-AA0E-F4339B792BC2}"/>
              </a:ext>
            </a:extLst>
          </p:cNvPr>
          <p:cNvSpPr/>
          <p:nvPr/>
        </p:nvSpPr>
        <p:spPr>
          <a:xfrm>
            <a:off x="4712691" y="3516938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CD394D-B5F8-87CD-37B3-3963C7F489BC}"/>
              </a:ext>
            </a:extLst>
          </p:cNvPr>
          <p:cNvSpPr/>
          <p:nvPr/>
        </p:nvSpPr>
        <p:spPr>
          <a:xfrm>
            <a:off x="4712691" y="4550924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6D4223-64E3-0035-6414-F6C2FE17C8C5}"/>
              </a:ext>
            </a:extLst>
          </p:cNvPr>
          <p:cNvSpPr/>
          <p:nvPr/>
        </p:nvSpPr>
        <p:spPr>
          <a:xfrm>
            <a:off x="4712691" y="5548351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22C0A5-3972-4652-63AF-9FAF57F64BBA}"/>
              </a:ext>
            </a:extLst>
          </p:cNvPr>
          <p:cNvGrpSpPr/>
          <p:nvPr/>
        </p:nvGrpSpPr>
        <p:grpSpPr>
          <a:xfrm>
            <a:off x="5685536" y="3429000"/>
            <a:ext cx="2638154" cy="2125923"/>
            <a:chOff x="5751867" y="2606842"/>
            <a:chExt cx="2638154" cy="212592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4AFD5D-70DA-6189-DC43-474A3C8F0498}"/>
                </a:ext>
              </a:extLst>
            </p:cNvPr>
            <p:cNvSpPr/>
            <p:nvPr/>
          </p:nvSpPr>
          <p:spPr>
            <a:xfrm>
              <a:off x="5751867" y="2606842"/>
              <a:ext cx="263815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교재 총합 금액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59E017-339D-8A83-2C1F-4F9D59B73E55}"/>
                </a:ext>
              </a:extLst>
            </p:cNvPr>
            <p:cNvSpPr/>
            <p:nvPr/>
          </p:nvSpPr>
          <p:spPr>
            <a:xfrm>
              <a:off x="5751867" y="3410575"/>
              <a:ext cx="145133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마일리지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사용량 입력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A93C9-BD02-BAB9-9046-30F6098F9F0F}"/>
                </a:ext>
              </a:extLst>
            </p:cNvPr>
            <p:cNvSpPr/>
            <p:nvPr/>
          </p:nvSpPr>
          <p:spPr>
            <a:xfrm>
              <a:off x="7457958" y="3415240"/>
              <a:ext cx="878592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전액 사용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10CF84-51E4-EE97-56E9-CD356D01CEFC}"/>
                </a:ext>
              </a:extLst>
            </p:cNvPr>
            <p:cNvSpPr/>
            <p:nvPr/>
          </p:nvSpPr>
          <p:spPr>
            <a:xfrm>
              <a:off x="5751867" y="4251960"/>
              <a:ext cx="263815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37A64-8DE8-C6AC-5699-E7CC8538B727}"/>
              </a:ext>
            </a:extLst>
          </p:cNvPr>
          <p:cNvSpPr/>
          <p:nvPr/>
        </p:nvSpPr>
        <p:spPr>
          <a:xfrm>
            <a:off x="4662184" y="2017142"/>
            <a:ext cx="1255027" cy="290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30516"/>
            <a:ext cx="1741336" cy="104162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6195362" y="6395201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91386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510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6062930" y="627635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182C-DCDF-5822-F9A0-18DA69A3AD6B}"/>
              </a:ext>
            </a:extLst>
          </p:cNvPr>
          <p:cNvSpPr/>
          <p:nvPr/>
        </p:nvSpPr>
        <p:spPr>
          <a:xfrm>
            <a:off x="1574387" y="2003470"/>
            <a:ext cx="2904246" cy="290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구매항목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1052E4-A889-DBDB-6F5F-EBEA9502B0CE}"/>
              </a:ext>
            </a:extLst>
          </p:cNvPr>
          <p:cNvGrpSpPr/>
          <p:nvPr/>
        </p:nvGrpSpPr>
        <p:grpSpPr>
          <a:xfrm>
            <a:off x="1574387" y="2470637"/>
            <a:ext cx="4342824" cy="290552"/>
            <a:chOff x="1584976" y="2470637"/>
            <a:chExt cx="4342824" cy="2905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4CB350-50A4-5778-E5CE-BCC29618756E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서양음악의 이해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605A52-F357-A347-6162-410974A1AFEC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E155A1E-F7E9-FE1E-1C4E-DEF30AB4FDF3}"/>
              </a:ext>
            </a:extLst>
          </p:cNvPr>
          <p:cNvGrpSpPr/>
          <p:nvPr/>
        </p:nvGrpSpPr>
        <p:grpSpPr>
          <a:xfrm>
            <a:off x="1574387" y="2886571"/>
            <a:ext cx="4342824" cy="290552"/>
            <a:chOff x="1584976" y="2470637"/>
            <a:chExt cx="4342824" cy="29055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BAFC85-F902-66E4-47D5-2CFB976C441F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일본 문화의 이해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82530-F8A8-C2DE-9BFD-323F5C947CA3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AA225D-AF7E-11E8-FCCB-6AF1605429E9}"/>
              </a:ext>
            </a:extLst>
          </p:cNvPr>
          <p:cNvGrpSpPr/>
          <p:nvPr/>
        </p:nvGrpSpPr>
        <p:grpSpPr>
          <a:xfrm>
            <a:off x="1574387" y="3302505"/>
            <a:ext cx="4342824" cy="290552"/>
            <a:chOff x="1584976" y="2470637"/>
            <a:chExt cx="4342824" cy="29055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F59190-A238-1DB0-F7D2-5FE7EA4C9C39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데이터베이스 개론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CA86E79-B952-6E2D-4F18-BE284D557ACF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14EBF7-4C70-683E-A014-9EDB89EF19DF}"/>
              </a:ext>
            </a:extLst>
          </p:cNvPr>
          <p:cNvGrpSpPr/>
          <p:nvPr/>
        </p:nvGrpSpPr>
        <p:grpSpPr>
          <a:xfrm>
            <a:off x="1574387" y="3718439"/>
            <a:ext cx="4342824" cy="290552"/>
            <a:chOff x="1584976" y="2470637"/>
            <a:chExt cx="4342824" cy="29055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C5765CA-BB5B-E860-425F-47265897A202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쉽게 배우는 자바 프로그래밍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637B185-BEE8-547A-4195-77E6D30A1145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29000\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37BF6D-7A55-6361-7446-8FBA305C9120}"/>
              </a:ext>
            </a:extLst>
          </p:cNvPr>
          <p:cNvGrpSpPr/>
          <p:nvPr/>
        </p:nvGrpSpPr>
        <p:grpSpPr>
          <a:xfrm>
            <a:off x="1574387" y="4134373"/>
            <a:ext cx="4342824" cy="290552"/>
            <a:chOff x="1584976" y="2470637"/>
            <a:chExt cx="4342824" cy="29055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CEA527D-FEE6-AB5F-703A-B75A7C636EE5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solidFill>
                    <a:schemeClr val="tx1"/>
                  </a:solidFill>
                </a:rPr>
                <a:t>시나공</a:t>
              </a:r>
              <a:r>
                <a:rPr lang="ko-KR" altLang="en-US" sz="1500" dirty="0">
                  <a:solidFill>
                    <a:schemeClr val="tx1"/>
                  </a:solidFill>
                </a:rPr>
                <a:t> 정보처리기사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74C99BA-3233-FA66-B4C9-5D159130C275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35000\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1AF6FBC-0BDA-340B-AB2B-E49E0203E8DA}"/>
              </a:ext>
            </a:extLst>
          </p:cNvPr>
          <p:cNvGrpSpPr/>
          <p:nvPr/>
        </p:nvGrpSpPr>
        <p:grpSpPr>
          <a:xfrm>
            <a:off x="1574387" y="4550307"/>
            <a:ext cx="4342824" cy="290552"/>
            <a:chOff x="1584976" y="2470637"/>
            <a:chExt cx="4342824" cy="29055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985A430-8233-0DF5-4D0B-583C3BF4FDAA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소프트웨어 창의 설계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23A187A-2231-B1DF-22EB-D04F596FBD20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27000\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89649AB-54EF-7816-0CD7-2BB3399874EE}"/>
              </a:ext>
            </a:extLst>
          </p:cNvPr>
          <p:cNvGrpSpPr/>
          <p:nvPr/>
        </p:nvGrpSpPr>
        <p:grpSpPr>
          <a:xfrm>
            <a:off x="1574387" y="4966240"/>
            <a:ext cx="4342824" cy="290552"/>
            <a:chOff x="1584976" y="2470637"/>
            <a:chExt cx="4342824" cy="29055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77F0AA-F03A-C1F4-F576-77833B3A710E}"/>
                </a:ext>
              </a:extLst>
            </p:cNvPr>
            <p:cNvSpPr/>
            <p:nvPr/>
          </p:nvSpPr>
          <p:spPr>
            <a:xfrm>
              <a:off x="1584976" y="2470638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solidFill>
                    <a:schemeClr val="tx1"/>
                  </a:solidFill>
                </a:rPr>
                <a:t>캡스톤</a:t>
              </a:r>
              <a:r>
                <a:rPr lang="ko-KR" altLang="en-US" sz="1500" dirty="0">
                  <a:solidFill>
                    <a:schemeClr val="tx1"/>
                  </a:solidFill>
                </a:rPr>
                <a:t> 디자인의 이해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B998BF-F74E-5AAC-DFA2-E25D7A94388D}"/>
                </a:ext>
              </a:extLst>
            </p:cNvPr>
            <p:cNvSpPr/>
            <p:nvPr/>
          </p:nvSpPr>
          <p:spPr>
            <a:xfrm>
              <a:off x="4672773" y="2470637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56C029-9CFE-C47A-5539-925A35140BD2}"/>
              </a:ext>
            </a:extLst>
          </p:cNvPr>
          <p:cNvGrpSpPr/>
          <p:nvPr/>
        </p:nvGrpSpPr>
        <p:grpSpPr>
          <a:xfrm>
            <a:off x="6400114" y="2010606"/>
            <a:ext cx="1684421" cy="1127658"/>
            <a:chOff x="6408821" y="2761188"/>
            <a:chExt cx="1684421" cy="112765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BECBE2-1A46-8071-C5E5-F52282113FB3}"/>
                </a:ext>
              </a:extLst>
            </p:cNvPr>
            <p:cNvSpPr/>
            <p:nvPr/>
          </p:nvSpPr>
          <p:spPr>
            <a:xfrm>
              <a:off x="6408821" y="2761188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979F20-979E-C57F-3524-8D30FF15A91A}"/>
                </a:ext>
              </a:extLst>
            </p:cNvPr>
            <p:cNvSpPr/>
            <p:nvPr/>
          </p:nvSpPr>
          <p:spPr>
            <a:xfrm>
              <a:off x="6408821" y="34729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175000\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46183"/>
            <a:ext cx="1741336" cy="10416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49063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540200" y="1849062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CB0F26-26B7-3448-3C29-ECBD3CE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27" y="2478114"/>
            <a:ext cx="6432732" cy="10416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D1EF4D-E793-0ECC-3C1F-78D94147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27" y="5490878"/>
            <a:ext cx="4586715" cy="9502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3FE2FA-F9F8-AF0B-2F6C-D25C3B86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70" y="3525610"/>
            <a:ext cx="4486275" cy="10416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BC1C44C-2D04-E31B-88FF-01304AAF4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27" y="4517067"/>
            <a:ext cx="4486275" cy="97332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7779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9609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A96C066-BDBA-9724-2751-8964FD1F7D3C}"/>
              </a:ext>
            </a:extLst>
          </p:cNvPr>
          <p:cNvGrpSpPr/>
          <p:nvPr/>
        </p:nvGrpSpPr>
        <p:grpSpPr>
          <a:xfrm>
            <a:off x="4360449" y="2672519"/>
            <a:ext cx="3905647" cy="469670"/>
            <a:chOff x="4288260" y="2537615"/>
            <a:chExt cx="3905647" cy="469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D63BD5-FA3F-1A71-5349-58E28A07A3B1}"/>
                </a:ext>
              </a:extLst>
            </p:cNvPr>
            <p:cNvSpPr/>
            <p:nvPr/>
          </p:nvSpPr>
          <p:spPr>
            <a:xfrm>
              <a:off x="5521651" y="2539285"/>
              <a:ext cx="1446525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98CAF8-9738-DDC7-3A0C-B3AD5A4E76F6}"/>
                </a:ext>
              </a:extLst>
            </p:cNvPr>
            <p:cNvSpPr/>
            <p:nvPr/>
          </p:nvSpPr>
          <p:spPr>
            <a:xfrm>
              <a:off x="7007278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C642B7-D471-2931-E178-FA0E36510C91}"/>
                </a:ext>
              </a:extLst>
            </p:cNvPr>
            <p:cNvSpPr/>
            <p:nvPr/>
          </p:nvSpPr>
          <p:spPr>
            <a:xfrm>
              <a:off x="4288260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날짜 변경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509C923-D561-2375-5887-31F7932F0A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126" y="2678633"/>
              <a:ext cx="0" cy="18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5A6E6E-3ED7-3093-17BD-6DA29340180C}"/>
              </a:ext>
            </a:extLst>
          </p:cNvPr>
          <p:cNvGrpSpPr/>
          <p:nvPr/>
        </p:nvGrpSpPr>
        <p:grpSpPr>
          <a:xfrm>
            <a:off x="-30540" y="717902"/>
            <a:ext cx="8541887" cy="6127485"/>
            <a:chOff x="-30540" y="482758"/>
            <a:chExt cx="8541887" cy="63626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40" y="525214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67937" y="166431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56452" y="1654892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469731" y="1664355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55604" y="1654892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719" y="482758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68254" y="2016639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2275692"/>
              <a:ext cx="6432732" cy="78560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4673719"/>
              <a:ext cx="4586715" cy="8177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958" y="3038307"/>
              <a:ext cx="4486275" cy="80839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9155" y="3856013"/>
              <a:ext cx="4486275" cy="81770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1566" y="5436334"/>
              <a:ext cx="4857376" cy="8920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90AB88-72F9-3E8E-FF36-B5028A0B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5001" y="6534492"/>
              <a:ext cx="3524742" cy="310896"/>
            </a:xfrm>
            <a:prstGeom prst="rect">
              <a:avLst/>
            </a:prstGeom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22777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0117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75ACA4AD-6FDE-84D2-63A9-C3FCF58218E9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0" y="680794"/>
            <a:ext cx="8541887" cy="5746975"/>
            <a:chOff x="0" y="-71996"/>
            <a:chExt cx="8541887" cy="61997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9080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101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5" name="타원 3074">
            <a:extLst>
              <a:ext uri="{FF2B5EF4-FFF2-40B4-BE49-F238E27FC236}">
                <a16:creationId xmlns:a16="http://schemas.microsoft.com/office/drawing/2014/main" id="{E59E1BDC-A849-B040-9DBF-B41DFF83A101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0" y="680794"/>
            <a:ext cx="8541887" cy="5746975"/>
            <a:chOff x="0" y="-71996"/>
            <a:chExt cx="8541887" cy="61997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1872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6097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3689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443"/>
              </p:ext>
            </p:extLst>
          </p:nvPr>
        </p:nvGraphicFramePr>
        <p:xfrm>
          <a:off x="8656983" y="9303"/>
          <a:ext cx="3459888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1D062E-D426-4837-43BE-77DAA0753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9303794-9598-2F9F-93AA-17EAEB90352D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78D09-3434-32E5-67A3-CAF84583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4" y="3254550"/>
            <a:ext cx="3829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9B41D3-2505-394C-8279-5A064448A5E6}"/>
              </a:ext>
            </a:extLst>
          </p:cNvPr>
          <p:cNvSpPr/>
          <p:nvPr/>
        </p:nvSpPr>
        <p:spPr>
          <a:xfrm>
            <a:off x="2348158" y="31780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FDD9A-DD01-0277-A84B-EA12D99BC8E6}"/>
              </a:ext>
            </a:extLst>
          </p:cNvPr>
          <p:cNvSpPr/>
          <p:nvPr/>
        </p:nvSpPr>
        <p:spPr>
          <a:xfrm>
            <a:off x="4270944" y="4355432"/>
            <a:ext cx="1921310" cy="37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3205-4D2F-91FC-40F5-E49CB493FC85}"/>
              </a:ext>
            </a:extLst>
          </p:cNvPr>
          <p:cNvSpPr/>
          <p:nvPr/>
        </p:nvSpPr>
        <p:spPr>
          <a:xfrm>
            <a:off x="4138511" y="42896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2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17446" y="638673"/>
            <a:ext cx="8540251" cy="5650317"/>
            <a:chOff x="0" y="-71996"/>
            <a:chExt cx="8540251" cy="58692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6498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392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6886AD6-CFD1-BD4E-2A68-4E8A2BBEC4F4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25074"/>
            <a:ext cx="1741336" cy="10416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211357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210414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2113611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210414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498794" y="2465895"/>
            <a:ext cx="7486239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905750"/>
              </p:ext>
            </p:extLst>
          </p:nvPr>
        </p:nvGraphicFramePr>
        <p:xfrm>
          <a:off x="168278" y="328002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63495"/>
              </p:ext>
            </p:extLst>
          </p:nvPr>
        </p:nvGraphicFramePr>
        <p:xfrm>
          <a:off x="2753229" y="326933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8098"/>
              </p:ext>
            </p:extLst>
          </p:nvPr>
        </p:nvGraphicFramePr>
        <p:xfrm>
          <a:off x="5338179" y="326571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6521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494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E4D368D-1FE9-B6A0-7BE2-002D50E02501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823913" y="339597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483503" y="33228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6102447" y="333363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17"/>
            <a:ext cx="1741336" cy="9264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1772305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1763921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1772337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1763921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498794" y="2085680"/>
            <a:ext cx="7486239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577163"/>
              </p:ext>
            </p:extLst>
          </p:nvPr>
        </p:nvGraphicFramePr>
        <p:xfrm>
          <a:off x="168278" y="2809818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84CE5DE-5FC9-41FD-7268-B4885154A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429" y="2413116"/>
            <a:ext cx="4795704" cy="793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DE9382-445F-FFC9-D0D6-E4F940FA8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0429" y="4773626"/>
            <a:ext cx="3419469" cy="8151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F0CFAC-FEF2-8C5B-8A1F-91617247F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0429" y="3203332"/>
            <a:ext cx="3344589" cy="7928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DCF4F8-C251-AF97-52F8-DBAECB0A7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429" y="3996219"/>
            <a:ext cx="3344589" cy="7928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3FAC22-3C3E-B053-3B7C-69939E8F4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2037" y="5563326"/>
            <a:ext cx="3621251" cy="88086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49BBA8-E45F-AECA-8820-829BEA65569B}"/>
              </a:ext>
            </a:extLst>
          </p:cNvPr>
          <p:cNvSpPr/>
          <p:nvPr/>
        </p:nvSpPr>
        <p:spPr>
          <a:xfrm>
            <a:off x="6798404" y="2559185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4EF5FF-912B-F782-6B8F-880490A2CE54}"/>
              </a:ext>
            </a:extLst>
          </p:cNvPr>
          <p:cNvSpPr/>
          <p:nvPr/>
        </p:nvSpPr>
        <p:spPr>
          <a:xfrm>
            <a:off x="6798404" y="3323749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A24E9-6676-0AFD-7A37-268F21EF76FB}"/>
              </a:ext>
            </a:extLst>
          </p:cNvPr>
          <p:cNvSpPr/>
          <p:nvPr/>
        </p:nvSpPr>
        <p:spPr>
          <a:xfrm>
            <a:off x="6793352" y="3982772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3058F2-A401-A43B-ADA6-B727A28D7459}"/>
              </a:ext>
            </a:extLst>
          </p:cNvPr>
          <p:cNvSpPr/>
          <p:nvPr/>
        </p:nvSpPr>
        <p:spPr>
          <a:xfrm>
            <a:off x="6793352" y="4936575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E9668-BABD-C75F-99C3-12E1BCDB7E0F}"/>
              </a:ext>
            </a:extLst>
          </p:cNvPr>
          <p:cNvSpPr/>
          <p:nvPr/>
        </p:nvSpPr>
        <p:spPr>
          <a:xfrm>
            <a:off x="6793352" y="5811772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69793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608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1205A138-96E7-A55A-A1E6-1E6F155E1138}"/>
              </a:ext>
            </a:extLst>
          </p:cNvPr>
          <p:cNvSpPr/>
          <p:nvPr/>
        </p:nvSpPr>
        <p:spPr>
          <a:xfrm>
            <a:off x="149451" y="80017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87628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143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61A830-568D-4997-E007-4ED22AD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49" y="2713066"/>
            <a:ext cx="5442256" cy="226629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CEED12-BDAC-1E04-6471-A2A2E8E1A5FE}"/>
              </a:ext>
            </a:extLst>
          </p:cNvPr>
          <p:cNvSpPr/>
          <p:nvPr/>
        </p:nvSpPr>
        <p:spPr>
          <a:xfrm>
            <a:off x="2173165" y="35148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1FA49-D727-4286-E76B-1EB01E869A50}"/>
              </a:ext>
            </a:extLst>
          </p:cNvPr>
          <p:cNvSpPr txBox="1"/>
          <p:nvPr/>
        </p:nvSpPr>
        <p:spPr>
          <a:xfrm>
            <a:off x="454046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A61C9-B3B3-E55B-6371-5A89D39D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F377F6-C3C3-5E0B-A619-C18E361F9CC7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86646"/>
              </p:ext>
            </p:extLst>
          </p:nvPr>
        </p:nvGraphicFramePr>
        <p:xfrm>
          <a:off x="8725438" y="19982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26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83D1531-69EF-2FEC-9D34-641181B27C98}"/>
              </a:ext>
            </a:extLst>
          </p:cNvPr>
          <p:cNvSpPr/>
          <p:nvPr/>
        </p:nvSpPr>
        <p:spPr>
          <a:xfrm>
            <a:off x="1309347" y="34431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70552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2C1CAC-EEB5-EB0C-F00D-AFE3046041DC}"/>
              </a:ext>
            </a:extLst>
          </p:cNvPr>
          <p:cNvGrpSpPr/>
          <p:nvPr/>
        </p:nvGrpSpPr>
        <p:grpSpPr>
          <a:xfrm>
            <a:off x="2139134" y="3311902"/>
            <a:ext cx="4017063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829C3C-7A7E-A287-4701-80F7F62EB7CE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0C7E2C-8009-2ED1-7A3D-082E132960E3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70E2F41-1FF5-34AA-D299-F77D3D0484C0}"/>
              </a:ext>
            </a:extLst>
          </p:cNvPr>
          <p:cNvSpPr/>
          <p:nvPr/>
        </p:nvSpPr>
        <p:spPr>
          <a:xfrm>
            <a:off x="5370412" y="37607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772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4140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ACEB55C-A262-5A4A-DA1C-8703A9AF8229}"/>
              </a:ext>
            </a:extLst>
          </p:cNvPr>
          <p:cNvSpPr/>
          <p:nvPr/>
        </p:nvSpPr>
        <p:spPr>
          <a:xfrm>
            <a:off x="1543999" y="3632202"/>
            <a:ext cx="264864" cy="212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62656"/>
              </p:ext>
            </p:extLst>
          </p:nvPr>
        </p:nvGraphicFramePr>
        <p:xfrm>
          <a:off x="8732112" y="-117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3FD5-DF49-3E1D-79D1-C7ADC48620B9}"/>
              </a:ext>
            </a:extLst>
          </p:cNvPr>
          <p:cNvGrpSpPr/>
          <p:nvPr/>
        </p:nvGrpSpPr>
        <p:grpSpPr>
          <a:xfrm>
            <a:off x="2139134" y="3311902"/>
            <a:ext cx="4017063" cy="921839"/>
            <a:chOff x="7035026" y="5946806"/>
            <a:chExt cx="4017063" cy="9218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F632B2-7AB4-25A7-7F60-E733068B696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A4528-C30A-2C29-15A9-FB9743267E50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66AB2392-E010-B558-C0B8-5554EABF9E1B}"/>
              </a:ext>
            </a:extLst>
          </p:cNvPr>
          <p:cNvSpPr/>
          <p:nvPr/>
        </p:nvSpPr>
        <p:spPr>
          <a:xfrm>
            <a:off x="5370412" y="37607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30516"/>
            <a:ext cx="1741336" cy="1041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93" y="2520042"/>
            <a:ext cx="8088099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7006"/>
              </p:ext>
            </p:extLst>
          </p:nvPr>
        </p:nvGraphicFramePr>
        <p:xfrm>
          <a:off x="8720718" y="0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11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20"/>
            <a:ext cx="1741336" cy="10416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216421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2173681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216421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7AB851-B576-EB77-B509-344EC6565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00" y="2962223"/>
            <a:ext cx="8088099" cy="26939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D56A0B-0C31-440C-3A47-366F7E1F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4" y="2838988"/>
            <a:ext cx="562006" cy="4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F2C20E-08BC-6FB3-E5A6-5194A016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41" y="2859577"/>
            <a:ext cx="511189" cy="4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704A94-7FC2-DA17-810A-4380220D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1" y="2901981"/>
            <a:ext cx="378285" cy="3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39DC34-6084-DE53-9083-0EB4D22A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91" y="2803261"/>
            <a:ext cx="669065" cy="6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49755"/>
              </p:ext>
            </p:extLst>
          </p:nvPr>
        </p:nvGraphicFramePr>
        <p:xfrm>
          <a:off x="8725438" y="10588"/>
          <a:ext cx="3459888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66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366045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345466" y="20698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365197" y="207085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6355598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1472</Words>
  <Application>Microsoft Office PowerPoint</Application>
  <PresentationFormat>와이드스크린</PresentationFormat>
  <Paragraphs>762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강현수</cp:lastModifiedBy>
  <cp:revision>13</cp:revision>
  <dcterms:created xsi:type="dcterms:W3CDTF">2023-10-14T06:21:16Z</dcterms:created>
  <dcterms:modified xsi:type="dcterms:W3CDTF">2023-11-03T07:52:17Z</dcterms:modified>
</cp:coreProperties>
</file>