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57" r:id="rId3"/>
    <p:sldId id="298" r:id="rId4"/>
    <p:sldId id="301" r:id="rId5"/>
    <p:sldId id="299" r:id="rId6"/>
    <p:sldId id="300" r:id="rId7"/>
    <p:sldId id="258" r:id="rId8"/>
    <p:sldId id="296" r:id="rId9"/>
    <p:sldId id="259" r:id="rId10"/>
    <p:sldId id="297" r:id="rId11"/>
    <p:sldId id="306" r:id="rId12"/>
    <p:sldId id="295" r:id="rId13"/>
    <p:sldId id="302" r:id="rId14"/>
    <p:sldId id="314" r:id="rId15"/>
    <p:sldId id="313" r:id="rId16"/>
    <p:sldId id="307" r:id="rId17"/>
    <p:sldId id="267" r:id="rId18"/>
    <p:sldId id="315" r:id="rId19"/>
    <p:sldId id="303" r:id="rId20"/>
    <p:sldId id="264" r:id="rId21"/>
    <p:sldId id="316" r:id="rId22"/>
    <p:sldId id="317" r:id="rId23"/>
    <p:sldId id="277" r:id="rId24"/>
    <p:sldId id="275" r:id="rId25"/>
    <p:sldId id="318" r:id="rId26"/>
    <p:sldId id="319" r:id="rId27"/>
    <p:sldId id="278" r:id="rId28"/>
    <p:sldId id="320" r:id="rId29"/>
    <p:sldId id="321" r:id="rId30"/>
    <p:sldId id="322" r:id="rId31"/>
    <p:sldId id="323" r:id="rId32"/>
    <p:sldId id="279" r:id="rId33"/>
    <p:sldId id="324" r:id="rId34"/>
    <p:sldId id="325" r:id="rId35"/>
    <p:sldId id="326" r:id="rId36"/>
    <p:sldId id="280" r:id="rId37"/>
    <p:sldId id="327" r:id="rId38"/>
    <p:sldId id="328" r:id="rId39"/>
    <p:sldId id="329" r:id="rId40"/>
    <p:sldId id="281" r:id="rId41"/>
    <p:sldId id="330" r:id="rId42"/>
    <p:sldId id="331" r:id="rId43"/>
    <p:sldId id="332" r:id="rId44"/>
    <p:sldId id="308" r:id="rId45"/>
    <p:sldId id="333" r:id="rId46"/>
    <p:sldId id="262" r:id="rId47"/>
    <p:sldId id="334" r:id="rId48"/>
    <p:sldId id="274" r:id="rId49"/>
    <p:sldId id="335" r:id="rId50"/>
    <p:sldId id="336" r:id="rId51"/>
    <p:sldId id="337" r:id="rId52"/>
    <p:sldId id="338" r:id="rId53"/>
    <p:sldId id="342" r:id="rId54"/>
    <p:sldId id="339" r:id="rId55"/>
    <p:sldId id="340" r:id="rId56"/>
    <p:sldId id="343" r:id="rId57"/>
    <p:sldId id="341" r:id="rId58"/>
    <p:sldId id="344" r:id="rId59"/>
    <p:sldId id="345" r:id="rId60"/>
    <p:sldId id="346" r:id="rId61"/>
    <p:sldId id="347" r:id="rId62"/>
    <p:sldId id="294" r:id="rId63"/>
    <p:sldId id="349" r:id="rId64"/>
    <p:sldId id="348" r:id="rId65"/>
    <p:sldId id="290" r:id="rId66"/>
    <p:sldId id="293" r:id="rId67"/>
    <p:sldId id="350" r:id="rId68"/>
    <p:sldId id="286" r:id="rId69"/>
    <p:sldId id="352" r:id="rId70"/>
    <p:sldId id="271" r:id="rId71"/>
    <p:sldId id="353" r:id="rId72"/>
    <p:sldId id="354" r:id="rId73"/>
    <p:sldId id="273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영민 김" initials="영김" lastIdx="1" clrIdx="0">
    <p:extLst>
      <p:ext uri="{19B8F6BF-5375-455C-9EA6-DF929625EA0E}">
        <p15:presenceInfo xmlns:p15="http://schemas.microsoft.com/office/powerpoint/2012/main" userId="4e0af4fbaea4f1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A935B-1F08-7420-53B1-FEE2EB69B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1BDBF-2B3B-460D-B403-7B80AD30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64995-BD85-3771-6898-FE6042E9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706AE-D54A-DB6F-2C24-6854A814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54F40-81FD-B422-B946-6151BCBD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7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95F06-B96E-9E98-7821-D702B7BE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72660-C546-2BDC-E743-EE32DF5A1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57431-0ACE-8CD4-EFA0-398946AB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FBEEB-E63B-1C85-AB28-296334D0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D98C5-47A9-B7A0-2A24-50380881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4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AF2C33-1DF9-18BE-BF6B-A58E32289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8C972-F266-40DB-94B1-219779AC5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83380-7AE2-E26B-4747-A99B3355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BB17A-7956-4E9C-FADA-616EE1E3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72A93-61F2-727F-DA0F-469E4A9C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5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D1B8E-A563-CB70-0892-E17E1B87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A486F-64F0-C783-DAEF-3CC41068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5F21E-1721-9D9E-EBB0-32D7AA97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445EE-3377-19D8-E8CC-020834F8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8A122-7CE6-EFD0-A66D-E7C25D91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6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96F4A-3D43-D0C8-1E43-9AF89DD8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AB324-5DAA-497F-C32C-CEECC954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16D55-9CED-082D-7E9F-AFFA453E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4D9EA-1729-89A9-7F2C-97EE0563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B787E-C2D4-50BC-580B-3168AF1E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2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EF13-B335-AB5C-BF0B-A4B17323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D889-E23D-7E25-36AC-2554F1DE5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0CD9E9-6FAF-B6A9-6D07-004D22DA3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5D30C-59C8-DF16-B2C9-ECF2C331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09F76-42C2-A2CE-9899-FCC419DA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E3353-4A69-FBB5-D7DA-F4D3C98B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1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77613-A455-0B5F-7B31-2AC25C60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B4AF2-A3A3-FB1A-5B93-B1F4E574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E3832-CFB4-0F71-01AD-118C4CD93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B6189D-D365-17AE-A123-1712757DE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BF1EF-26B4-74FE-1710-E86A87328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3CCA2F-00BF-8754-7E2E-EEC03EA1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222B20-E298-0286-EC63-266D5EA8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8668C-DDB8-CF16-95B7-2DD8E397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E78F-5862-1B24-11D4-B8CFE3D3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226175-806E-3B96-F5FB-96B656A1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6507F-1B49-BB33-7BBE-AB2A6FB2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F7ED3-577A-43E9-F43A-4BC183CB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4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A3FD8C-761F-4E59-028A-33B23AEE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CF5FAE-1BA6-3FD8-D3A0-3A720097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C0427-A736-1B37-1926-36C70994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F189-EBC7-C524-C30B-A558AB41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2F22B-4445-95C0-6E32-E68CB2C3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26FE8-DEEC-A09E-B4DC-859002746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B7B87-9182-D737-3E98-E48545C5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C5B6C-F84E-E533-B77E-53CD004E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1AFD6-F417-503D-48F0-934DF271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3891-F944-778E-469B-A1EBED81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1C411B-4B9C-3BC6-2C35-5F854D4B5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10611-616D-1D55-E77E-52C4E5698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1DF79-90FB-36D6-5581-B495C946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FFD2F-4768-35C9-90B9-F9FEB1FE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491B7-C82B-5466-F9C0-84D8A9CF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2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29E76-714F-CBFF-0BD2-29363916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413D7-8D0B-A8B9-601B-A94671DC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7E324-B3A8-907C-AC52-7D2E89337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29F7-9F0F-46DA-887F-B2E474E837C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A7301-6DC6-392E-C5E2-0476360A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7336E-18C1-635F-AFBC-76E65D2A3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3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6B63F6-5983-0393-7E40-03ADD0AB57DD}"/>
              </a:ext>
            </a:extLst>
          </p:cNvPr>
          <p:cNvSpPr/>
          <p:nvPr/>
        </p:nvSpPr>
        <p:spPr>
          <a:xfrm>
            <a:off x="500449" y="1068857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A92489-4A1B-CA7A-8749-63EDB007D690}"/>
              </a:ext>
            </a:extLst>
          </p:cNvPr>
          <p:cNvSpPr/>
          <p:nvPr/>
        </p:nvSpPr>
        <p:spPr>
          <a:xfrm>
            <a:off x="5106833" y="1068859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0D897F-47AD-AAA8-12EC-0555E82E0D7B}"/>
              </a:ext>
            </a:extLst>
          </p:cNvPr>
          <p:cNvSpPr/>
          <p:nvPr/>
        </p:nvSpPr>
        <p:spPr>
          <a:xfrm>
            <a:off x="1011195" y="1834978"/>
            <a:ext cx="1847335" cy="140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ＬＭＳ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80998A-F30B-3AF5-8D2C-7606BFEEA48C}"/>
              </a:ext>
            </a:extLst>
          </p:cNvPr>
          <p:cNvSpPr/>
          <p:nvPr/>
        </p:nvSpPr>
        <p:spPr>
          <a:xfrm>
            <a:off x="3900616" y="1834978"/>
            <a:ext cx="1847335" cy="140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94CCE-C01E-AA32-94D6-CA8D4D41B10D}"/>
              </a:ext>
            </a:extLst>
          </p:cNvPr>
          <p:cNvSpPr/>
          <p:nvPr/>
        </p:nvSpPr>
        <p:spPr>
          <a:xfrm>
            <a:off x="500449" y="10688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33B1F-D0B6-64A9-EEB1-2F8920FBB7B6}"/>
              </a:ext>
            </a:extLst>
          </p:cNvPr>
          <p:cNvSpPr txBox="1"/>
          <p:nvPr/>
        </p:nvSpPr>
        <p:spPr>
          <a:xfrm>
            <a:off x="6672649" y="1112108"/>
            <a:ext cx="5018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DbPeriod"/>
            </a:pPr>
            <a:r>
              <a:rPr lang="ko-KR" altLang="en-US" sz="1400" dirty="0"/>
              <a:t>로그인 페이지로 이동</a:t>
            </a:r>
            <a:r>
              <a:rPr lang="en-US" altLang="ko-KR" sz="1400" dirty="0"/>
              <a:t>(1-1)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AutoNum type="arabicDbPeriod"/>
            </a:pPr>
            <a:r>
              <a:rPr lang="ko-KR" altLang="en-US" sz="1400" dirty="0"/>
              <a:t>회원가입 페이지로 이동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학생 </a:t>
            </a:r>
            <a:r>
              <a:rPr lang="en-US" altLang="ko-KR" sz="1400" dirty="0"/>
              <a:t>/</a:t>
            </a:r>
            <a:r>
              <a:rPr lang="ko-KR" altLang="en-US" sz="1400" dirty="0"/>
              <a:t>교수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1-2,  </a:t>
            </a:r>
            <a:r>
              <a:rPr lang="ko-KR" altLang="en-US" sz="1400" dirty="0"/>
              <a:t>서점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1-3)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589B93-CBA5-295B-DD2C-8A3F6F13BBAA}"/>
              </a:ext>
            </a:extLst>
          </p:cNvPr>
          <p:cNvSpPr/>
          <p:nvPr/>
        </p:nvSpPr>
        <p:spPr>
          <a:xfrm>
            <a:off x="3988546" y="1068858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5364B1-FDAE-5F5A-86E7-5B29EF85CAEF}"/>
              </a:ext>
            </a:extLst>
          </p:cNvPr>
          <p:cNvSpPr/>
          <p:nvPr/>
        </p:nvSpPr>
        <p:spPr>
          <a:xfrm>
            <a:off x="3876395" y="9530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A8C57E-D6FF-A166-4A9F-C66C31C8767D}"/>
              </a:ext>
            </a:extLst>
          </p:cNvPr>
          <p:cNvSpPr/>
          <p:nvPr/>
        </p:nvSpPr>
        <p:spPr>
          <a:xfrm>
            <a:off x="4974400" y="9530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02260-9BDD-0A92-717F-2B36A0D93312}"/>
              </a:ext>
            </a:extLst>
          </p:cNvPr>
          <p:cNvSpPr txBox="1"/>
          <p:nvPr/>
        </p:nvSpPr>
        <p:spPr>
          <a:xfrm>
            <a:off x="500449" y="353535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64426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A63DA-B3D5-9A6C-82AB-FFCDC47804DD}"/>
              </a:ext>
            </a:extLst>
          </p:cNvPr>
          <p:cNvSpPr/>
          <p:nvPr/>
        </p:nvSpPr>
        <p:spPr>
          <a:xfrm>
            <a:off x="580768" y="250224"/>
            <a:ext cx="488709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1E2DC-8F22-8C95-470B-F66BA6B6C1A5}"/>
              </a:ext>
            </a:extLst>
          </p:cNvPr>
          <p:cNvSpPr/>
          <p:nvPr/>
        </p:nvSpPr>
        <p:spPr>
          <a:xfrm>
            <a:off x="580768" y="2502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1-3-2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50548B-97A3-07E2-879B-9F6291E7181E}"/>
              </a:ext>
            </a:extLst>
          </p:cNvPr>
          <p:cNvSpPr/>
          <p:nvPr/>
        </p:nvSpPr>
        <p:spPr>
          <a:xfrm>
            <a:off x="902042" y="619556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 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335B9-5045-C11F-A472-25A3DDCE8E1C}"/>
              </a:ext>
            </a:extLst>
          </p:cNvPr>
          <p:cNvSpPr/>
          <p:nvPr/>
        </p:nvSpPr>
        <p:spPr>
          <a:xfrm>
            <a:off x="895724" y="995320"/>
            <a:ext cx="35093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395B1-AE4D-79D4-D144-81E6D6D0479D}"/>
              </a:ext>
            </a:extLst>
          </p:cNvPr>
          <p:cNvSpPr/>
          <p:nvPr/>
        </p:nvSpPr>
        <p:spPr>
          <a:xfrm>
            <a:off x="895724" y="1378599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4B35A-57E0-BBB0-D2BC-933B5E7150E7}"/>
              </a:ext>
            </a:extLst>
          </p:cNvPr>
          <p:cNvSpPr/>
          <p:nvPr/>
        </p:nvSpPr>
        <p:spPr>
          <a:xfrm>
            <a:off x="4466968" y="988888"/>
            <a:ext cx="64254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988FD8-5CB9-7E0C-34ED-5E3676C1BBD4}"/>
              </a:ext>
            </a:extLst>
          </p:cNvPr>
          <p:cNvSpPr/>
          <p:nvPr/>
        </p:nvSpPr>
        <p:spPr>
          <a:xfrm>
            <a:off x="902039" y="2189898"/>
            <a:ext cx="287912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AA3F4C-5E36-05E0-8C67-475B9BC8B02F}"/>
              </a:ext>
            </a:extLst>
          </p:cNvPr>
          <p:cNvSpPr/>
          <p:nvPr/>
        </p:nvSpPr>
        <p:spPr>
          <a:xfrm>
            <a:off x="885175" y="298510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AC5E63-0987-5895-B16C-F95DA91AA936}"/>
              </a:ext>
            </a:extLst>
          </p:cNvPr>
          <p:cNvSpPr/>
          <p:nvPr/>
        </p:nvSpPr>
        <p:spPr>
          <a:xfrm>
            <a:off x="895723" y="1791960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확인을 위한 재입력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E93BE-985D-02F9-D614-917CB353C102}"/>
              </a:ext>
            </a:extLst>
          </p:cNvPr>
          <p:cNvSpPr/>
          <p:nvPr/>
        </p:nvSpPr>
        <p:spPr>
          <a:xfrm>
            <a:off x="885175" y="3397704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 아이디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ECC55-E1A8-8359-B1F9-84A24E7CEC68}"/>
              </a:ext>
            </a:extLst>
          </p:cNvPr>
          <p:cNvSpPr txBox="1"/>
          <p:nvPr/>
        </p:nvSpPr>
        <p:spPr>
          <a:xfrm>
            <a:off x="5826210" y="250224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완료 페이지 － 서점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E3940-2437-7B46-9B6C-A8214184079C}"/>
              </a:ext>
            </a:extLst>
          </p:cNvPr>
          <p:cNvSpPr/>
          <p:nvPr/>
        </p:nvSpPr>
        <p:spPr>
          <a:xfrm>
            <a:off x="885183" y="4745339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A4948-02D3-98B5-53B6-18E88B65DF90}"/>
              </a:ext>
            </a:extLst>
          </p:cNvPr>
          <p:cNvSpPr/>
          <p:nvPr/>
        </p:nvSpPr>
        <p:spPr>
          <a:xfrm>
            <a:off x="3285083" y="4358197"/>
            <a:ext cx="181811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제공 동의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D75816-BBBD-F6C0-B46C-064D6CB7E886}"/>
              </a:ext>
            </a:extLst>
          </p:cNvPr>
          <p:cNvSpPr/>
          <p:nvPr/>
        </p:nvSpPr>
        <p:spPr>
          <a:xfrm>
            <a:off x="902286" y="2577040"/>
            <a:ext cx="287888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5E2E11-3F85-DE28-E5BA-5E08F7C2847B}"/>
              </a:ext>
            </a:extLst>
          </p:cNvPr>
          <p:cNvSpPr/>
          <p:nvPr/>
        </p:nvSpPr>
        <p:spPr>
          <a:xfrm>
            <a:off x="3966763" y="2189898"/>
            <a:ext cx="112588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인증번호 전송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D51EC4-3428-ABDC-0316-D6A92B2C6E3A}"/>
              </a:ext>
            </a:extLst>
          </p:cNvPr>
          <p:cNvSpPr/>
          <p:nvPr/>
        </p:nvSpPr>
        <p:spPr>
          <a:xfrm>
            <a:off x="3977311" y="2587170"/>
            <a:ext cx="112588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인증번호 확인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7EA0B0-BBCB-5D05-25BE-E68A7399E181}"/>
              </a:ext>
            </a:extLst>
          </p:cNvPr>
          <p:cNvSpPr/>
          <p:nvPr/>
        </p:nvSpPr>
        <p:spPr>
          <a:xfrm>
            <a:off x="1488454" y="2957018"/>
            <a:ext cx="3299788" cy="48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79EC37-B1A7-28D2-0EE0-E1DF68A955B7}"/>
              </a:ext>
            </a:extLst>
          </p:cNvPr>
          <p:cNvSpPr/>
          <p:nvPr/>
        </p:nvSpPr>
        <p:spPr>
          <a:xfrm>
            <a:off x="1356022" y="286787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461F9-6E32-F853-4F59-B655377D4025}"/>
              </a:ext>
            </a:extLst>
          </p:cNvPr>
          <p:cNvSpPr txBox="1"/>
          <p:nvPr/>
        </p:nvSpPr>
        <p:spPr>
          <a:xfrm>
            <a:off x="5846718" y="909668"/>
            <a:ext cx="5360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회원가입 완료 팝업 창 출력 후 로그인 페이지로 이동</a:t>
            </a:r>
            <a:r>
              <a:rPr lang="en-US" altLang="ko-KR" sz="1400" dirty="0"/>
              <a:t>(1-1)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946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5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3A65B-4134-73DA-0328-D163BC65CF49}"/>
              </a:ext>
            </a:extLst>
          </p:cNvPr>
          <p:cNvSpPr/>
          <p:nvPr/>
        </p:nvSpPr>
        <p:spPr>
          <a:xfrm>
            <a:off x="448962" y="1520652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50D3BC-11DE-BEAB-40DB-4099FF2542BA}"/>
              </a:ext>
            </a:extLst>
          </p:cNvPr>
          <p:cNvSpPr/>
          <p:nvPr/>
        </p:nvSpPr>
        <p:spPr>
          <a:xfrm>
            <a:off x="982361" y="2347783"/>
            <a:ext cx="1847335" cy="140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ＬＭＳ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154503-40C4-3201-FDDE-80A38417E12B}"/>
              </a:ext>
            </a:extLst>
          </p:cNvPr>
          <p:cNvSpPr/>
          <p:nvPr/>
        </p:nvSpPr>
        <p:spPr>
          <a:xfrm>
            <a:off x="3525794" y="2347783"/>
            <a:ext cx="1847335" cy="1402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1-4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6D669EA-F0DF-E780-DD33-3BFC817D7E08}"/>
              </a:ext>
            </a:extLst>
          </p:cNvPr>
          <p:cNvSpPr/>
          <p:nvPr/>
        </p:nvSpPr>
        <p:spPr>
          <a:xfrm>
            <a:off x="849929" y="223193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DbPeriod"/>
            </a:pPr>
            <a:r>
              <a:rPr lang="ko-KR" altLang="en-US" dirty="0"/>
              <a:t>마이페이지로 이동 </a:t>
            </a:r>
            <a:r>
              <a:rPr lang="en-US" altLang="ko-KR" dirty="0"/>
              <a:t>(1-5)</a:t>
            </a:r>
          </a:p>
          <a:p>
            <a:pPr marL="342900" indent="-342900">
              <a:buAutoNum type="arabicDbPeriod"/>
            </a:pPr>
            <a:endParaRPr lang="en-US" altLang="ko-KR" dirty="0"/>
          </a:p>
          <a:p>
            <a:pPr marL="342900" indent="-342900">
              <a:buAutoNum type="arabicDbPeriod"/>
            </a:pPr>
            <a:r>
              <a:rPr lang="ko-KR" altLang="en-US" dirty="0"/>
              <a:t>ＬＭＳ 페이지로 이동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:2,  </a:t>
            </a:r>
            <a:r>
              <a:rPr lang="ko-KR" altLang="en-US" dirty="0"/>
              <a:t>학생</a:t>
            </a:r>
            <a:r>
              <a:rPr lang="en-US" altLang="ko-KR" dirty="0"/>
              <a:t>:3)</a:t>
            </a:r>
          </a:p>
          <a:p>
            <a:pPr marL="342900" indent="-342900">
              <a:buAutoNum type="arabicDbPeriod"/>
            </a:pPr>
            <a:endParaRPr lang="en-US" altLang="ko-KR" dirty="0"/>
          </a:p>
          <a:p>
            <a:pPr marL="342900" indent="-342900">
              <a:buAutoNum type="arabicDbPeriod"/>
            </a:pPr>
            <a:r>
              <a:rPr lang="ko-KR" altLang="en-US" dirty="0"/>
              <a:t>서점페이지로 이동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:6, </a:t>
            </a:r>
            <a:r>
              <a:rPr lang="ko-KR" altLang="en-US" dirty="0"/>
              <a:t>서점</a:t>
            </a:r>
            <a:r>
              <a:rPr lang="en-US" altLang="ko-KR" dirty="0"/>
              <a:t>:7)</a:t>
            </a:r>
          </a:p>
          <a:p>
            <a:pPr marL="342900" indent="-342900">
              <a:buAutoNum type="arabicDbPeriod"/>
            </a:pPr>
            <a:endParaRPr lang="en-US" altLang="ko-KR" dirty="0"/>
          </a:p>
          <a:p>
            <a:pPr marL="342900" indent="-342900">
              <a:buAutoNum type="arabicDbPeriod"/>
            </a:pPr>
            <a:r>
              <a:rPr lang="ko-KR" altLang="en-US" dirty="0"/>
              <a:t>관리자 페이지로 이동</a:t>
            </a:r>
            <a:r>
              <a:rPr lang="en-US" altLang="ko-KR" dirty="0"/>
              <a:t>(5)</a:t>
            </a:r>
          </a:p>
          <a:p>
            <a:r>
              <a:rPr lang="en-US" altLang="ko-KR" dirty="0"/>
              <a:t>     (</a:t>
            </a:r>
            <a:r>
              <a:rPr lang="ko-KR" altLang="en-US" dirty="0"/>
              <a:t>관리자 로그인 시 렌더링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5.   </a:t>
            </a:r>
            <a:r>
              <a:rPr lang="ko-KR" altLang="en-US" dirty="0"/>
              <a:t>로그아웃 클릭 시 로그아웃 후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메인 페이지로 이동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B1C1DCF-D07F-C2DC-84CA-1A04F9115C84}"/>
              </a:ext>
            </a:extLst>
          </p:cNvPr>
          <p:cNvSpPr/>
          <p:nvPr/>
        </p:nvSpPr>
        <p:spPr>
          <a:xfrm>
            <a:off x="3430249" y="220104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로그인상태</a:t>
            </a:r>
            <a:r>
              <a:rPr lang="en-US" altLang="ko-KR" sz="1400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462D7E-31E6-F1D0-D36C-FBBAEDAF7C50}"/>
              </a:ext>
            </a:extLst>
          </p:cNvPr>
          <p:cNvSpPr/>
          <p:nvPr/>
        </p:nvSpPr>
        <p:spPr>
          <a:xfrm>
            <a:off x="2104767" y="1515245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관리자 페이지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6C5DE-57B1-22C8-B036-091F979B26D3}"/>
              </a:ext>
            </a:extLst>
          </p:cNvPr>
          <p:cNvSpPr/>
          <p:nvPr/>
        </p:nvSpPr>
        <p:spPr>
          <a:xfrm>
            <a:off x="345364" y="13738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7E8CCB-035A-5C91-71FD-5B2E997585EE}"/>
              </a:ext>
            </a:extLst>
          </p:cNvPr>
          <p:cNvSpPr/>
          <p:nvPr/>
        </p:nvSpPr>
        <p:spPr>
          <a:xfrm>
            <a:off x="1986752" y="14397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20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25647" y="1278925"/>
            <a:ext cx="6783859" cy="5304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AABD0C-004B-1AE4-8F6A-9929E7DF01C9}"/>
              </a:ext>
            </a:extLst>
          </p:cNvPr>
          <p:cNvSpPr/>
          <p:nvPr/>
        </p:nvSpPr>
        <p:spPr>
          <a:xfrm>
            <a:off x="750238" y="2038550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8E0D99-3FA0-F1D9-86B8-D88A3FB1A184}"/>
              </a:ext>
            </a:extLst>
          </p:cNvPr>
          <p:cNvSpPr/>
          <p:nvPr/>
        </p:nvSpPr>
        <p:spPr>
          <a:xfrm>
            <a:off x="732241" y="2415255"/>
            <a:ext cx="42151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학생번호／교수번호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41163" y="2805549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32241" y="3215332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388359-2D49-5567-4EDD-AC6684E4E0D2}"/>
              </a:ext>
            </a:extLst>
          </p:cNvPr>
          <p:cNvSpPr/>
          <p:nvPr/>
        </p:nvSpPr>
        <p:spPr>
          <a:xfrm>
            <a:off x="720706" y="3625115"/>
            <a:ext cx="423501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72A797-2C1E-9DB5-C70E-115CA1B14684}"/>
              </a:ext>
            </a:extLst>
          </p:cNvPr>
          <p:cNvSpPr/>
          <p:nvPr/>
        </p:nvSpPr>
        <p:spPr>
          <a:xfrm>
            <a:off x="5139395" y="1624786"/>
            <a:ext cx="1884405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QR </a:t>
            </a:r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7463481" y="250224"/>
            <a:ext cx="45102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마이페이지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DbPeriod"/>
            </a:pPr>
            <a:r>
              <a:rPr lang="en-US" altLang="ko-KR" sz="1400" dirty="0"/>
              <a:t>QR</a:t>
            </a:r>
            <a:r>
              <a:rPr lang="ko-KR" altLang="en-US" sz="1400" dirty="0"/>
              <a:t>코드 재생성 버튼 학생계정 로그인 시 렌더링 및 버튼 클릭 시 </a:t>
            </a:r>
            <a:r>
              <a:rPr lang="en-US" altLang="ko-KR" sz="1400" dirty="0"/>
              <a:t>QR</a:t>
            </a:r>
            <a:r>
              <a:rPr lang="ko-KR" altLang="en-US" sz="1400" dirty="0"/>
              <a:t>코드 재생성</a:t>
            </a:r>
            <a:endParaRPr lang="en-US" altLang="ko-KR" sz="1400" dirty="0"/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AutoNum type="arabicDbPeriod"/>
            </a:pPr>
            <a:r>
              <a:rPr lang="ko-KR" altLang="en-US" sz="1400" dirty="0"/>
              <a:t>내 정보 수정 클릭 시 내 정보 수정 페이지로 이동</a:t>
            </a:r>
            <a:endParaRPr lang="en-US" altLang="ko-KR" sz="1400" dirty="0"/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AutoNum type="arabicDbPeriod"/>
            </a:pPr>
            <a:r>
              <a:rPr lang="ko-KR" altLang="en-US" sz="1400" dirty="0"/>
              <a:t>비밀번호 변경 클릭 시 비밀번호 변경 페이지로 이동</a:t>
            </a:r>
            <a:endParaRPr lang="en-US" altLang="ko-KR" sz="1400" dirty="0"/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AutoNum type="arabicDb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</a:t>
            </a:r>
            <a:r>
              <a:rPr lang="en-US" altLang="ko-KR" sz="1400" dirty="0"/>
              <a:t>(1-4)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AutoNum type="arabicDb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마이페이지</a:t>
            </a:r>
            <a:endParaRPr lang="en-US" altLang="ko-KR" sz="1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85E1D4-F7AE-E971-59FA-E0006382A02C}"/>
              </a:ext>
            </a:extLst>
          </p:cNvPr>
          <p:cNvSpPr/>
          <p:nvPr/>
        </p:nvSpPr>
        <p:spPr>
          <a:xfrm>
            <a:off x="5117811" y="4043373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정보 수정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018A73-9F1E-88B8-220E-8A50452903B7}"/>
              </a:ext>
            </a:extLst>
          </p:cNvPr>
          <p:cNvSpPr/>
          <p:nvPr/>
        </p:nvSpPr>
        <p:spPr>
          <a:xfrm>
            <a:off x="741163" y="4052833"/>
            <a:ext cx="42288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5139393" y="4449986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108FD8B-B497-4192-9E13-F8863B50054A}"/>
              </a:ext>
            </a:extLst>
          </p:cNvPr>
          <p:cNvSpPr/>
          <p:nvPr/>
        </p:nvSpPr>
        <p:spPr>
          <a:xfrm>
            <a:off x="4991033" y="389484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4985379" y="434501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E5E4F9-0DC6-6A4B-A32D-3CB39DE06204}"/>
              </a:ext>
            </a:extLst>
          </p:cNvPr>
          <p:cNvSpPr/>
          <p:nvPr/>
        </p:nvSpPr>
        <p:spPr>
          <a:xfrm>
            <a:off x="5101935" y="3643270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QR</a:t>
            </a:r>
            <a:r>
              <a:rPr lang="ko-KR" altLang="en-US" sz="1400" dirty="0">
                <a:solidFill>
                  <a:schemeClr val="tx1"/>
                </a:solidFill>
              </a:rPr>
              <a:t>코드 재생성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8E2F20-6661-8708-E856-B80B99B2F8AC}"/>
              </a:ext>
            </a:extLst>
          </p:cNvPr>
          <p:cNvSpPr/>
          <p:nvPr/>
        </p:nvSpPr>
        <p:spPr>
          <a:xfrm>
            <a:off x="5006961" y="353736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6243620" y="126636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51912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6111188" y="11746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03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09318" y="1058489"/>
            <a:ext cx="6783859" cy="5304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09318" y="1058490"/>
            <a:ext cx="822243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1-5-1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58200" y="2593433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AABD0C-004B-1AE4-8F6A-9929E7DF01C9}"/>
              </a:ext>
            </a:extLst>
          </p:cNvPr>
          <p:cNvSpPr/>
          <p:nvPr/>
        </p:nvSpPr>
        <p:spPr>
          <a:xfrm>
            <a:off x="758200" y="2989995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8E0D99-3FA0-F1D9-86B8-D88A3FB1A184}"/>
              </a:ext>
            </a:extLst>
          </p:cNvPr>
          <p:cNvSpPr/>
          <p:nvPr/>
        </p:nvSpPr>
        <p:spPr>
          <a:xfrm>
            <a:off x="721655" y="3419183"/>
            <a:ext cx="422349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28189" y="1427822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36553" y="1834759"/>
            <a:ext cx="420360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72A797-2C1E-9DB5-C70E-115CA1B14684}"/>
              </a:ext>
            </a:extLst>
          </p:cNvPr>
          <p:cNvSpPr/>
          <p:nvPr/>
        </p:nvSpPr>
        <p:spPr>
          <a:xfrm>
            <a:off x="5123066" y="1404351"/>
            <a:ext cx="1884405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QR </a:t>
            </a:r>
            <a:r>
              <a:rPr lang="ko-KR" altLang="en-US" dirty="0">
                <a:solidFill>
                  <a:schemeClr val="tx1"/>
                </a:solidFill>
              </a:rPr>
              <a:t>코드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7463481" y="250224"/>
            <a:ext cx="45102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 정보 수정 페이지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이메일 변경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전화번호 변경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주소 변경 및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수정 완료버튼 클릭 시 </a:t>
            </a:r>
            <a:r>
              <a:rPr lang="ko-KR" altLang="en-US" sz="1400" dirty="0" err="1"/>
              <a:t>새로고침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64390" y="428493"/>
            <a:ext cx="286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내 정보 수정 페이지</a:t>
            </a:r>
            <a:endParaRPr lang="en-US" altLang="ko-KR" sz="1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0969C49-457A-D657-356C-21265B33CEA9}"/>
              </a:ext>
            </a:extLst>
          </p:cNvPr>
          <p:cNvSpPr/>
          <p:nvPr/>
        </p:nvSpPr>
        <p:spPr>
          <a:xfrm>
            <a:off x="602723" y="331234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4214E51-01F2-A598-EFFE-D0853B55048A}"/>
              </a:ext>
            </a:extLst>
          </p:cNvPr>
          <p:cNvSpPr/>
          <p:nvPr/>
        </p:nvSpPr>
        <p:spPr>
          <a:xfrm>
            <a:off x="589223" y="290305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6A71A4-1B55-69CE-E058-CB826476B868}"/>
              </a:ext>
            </a:extLst>
          </p:cNvPr>
          <p:cNvSpPr/>
          <p:nvPr/>
        </p:nvSpPr>
        <p:spPr>
          <a:xfrm>
            <a:off x="5123065" y="3419183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52803-85BB-56A4-E5CF-CF642BC25507}"/>
              </a:ext>
            </a:extLst>
          </p:cNvPr>
          <p:cNvSpPr txBox="1"/>
          <p:nvPr/>
        </p:nvSpPr>
        <p:spPr>
          <a:xfrm>
            <a:off x="612482" y="13806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＊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FD7FF6-E57A-491B-9196-E9C9D6280C39}"/>
              </a:ext>
            </a:extLst>
          </p:cNvPr>
          <p:cNvSpPr txBox="1"/>
          <p:nvPr/>
        </p:nvSpPr>
        <p:spPr>
          <a:xfrm>
            <a:off x="633330" y="1771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3BC845-893C-8337-36F6-BB147E031CB3}"/>
              </a:ext>
            </a:extLst>
          </p:cNvPr>
          <p:cNvSpPr/>
          <p:nvPr/>
        </p:nvSpPr>
        <p:spPr>
          <a:xfrm>
            <a:off x="728189" y="3801928"/>
            <a:ext cx="423501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2C74B4-6205-F79E-F979-82F3B1D6E497}"/>
              </a:ext>
            </a:extLst>
          </p:cNvPr>
          <p:cNvSpPr/>
          <p:nvPr/>
        </p:nvSpPr>
        <p:spPr>
          <a:xfrm>
            <a:off x="726056" y="2202624"/>
            <a:ext cx="420360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학생번호／교수번호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6C7551-8EE7-9688-B375-29928A338DF5}"/>
              </a:ext>
            </a:extLst>
          </p:cNvPr>
          <p:cNvSpPr txBox="1"/>
          <p:nvPr/>
        </p:nvSpPr>
        <p:spPr>
          <a:xfrm>
            <a:off x="633330" y="2166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A384F32-6682-0E21-FEED-AF6EAAC5D8E3}"/>
              </a:ext>
            </a:extLst>
          </p:cNvPr>
          <p:cNvSpPr/>
          <p:nvPr/>
        </p:nvSpPr>
        <p:spPr>
          <a:xfrm>
            <a:off x="612482" y="370190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71C15-A46D-FECE-E26A-C86EC384AEC8}"/>
              </a:ext>
            </a:extLst>
          </p:cNvPr>
          <p:cNvSpPr txBox="1"/>
          <p:nvPr/>
        </p:nvSpPr>
        <p:spPr>
          <a:xfrm>
            <a:off x="646338" y="25704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850EDB-13D4-950A-19FD-D3949CD3E52B}"/>
              </a:ext>
            </a:extLst>
          </p:cNvPr>
          <p:cNvSpPr/>
          <p:nvPr/>
        </p:nvSpPr>
        <p:spPr>
          <a:xfrm>
            <a:off x="4992623" y="328533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3537E3-9DC0-D50C-D7A7-70294439DD9B}"/>
              </a:ext>
            </a:extLst>
          </p:cNvPr>
          <p:cNvSpPr/>
          <p:nvPr/>
        </p:nvSpPr>
        <p:spPr>
          <a:xfrm>
            <a:off x="6234991" y="108183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41596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2BE2B6-D48F-D32A-3668-2C067E1439DB}"/>
              </a:ext>
            </a:extLst>
          </p:cNvPr>
          <p:cNvSpPr/>
          <p:nvPr/>
        </p:nvSpPr>
        <p:spPr>
          <a:xfrm>
            <a:off x="624017" y="1006662"/>
            <a:ext cx="6678827" cy="3827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33252F-D701-D77B-2ABE-E8C31849B211}"/>
              </a:ext>
            </a:extLst>
          </p:cNvPr>
          <p:cNvSpPr/>
          <p:nvPr/>
        </p:nvSpPr>
        <p:spPr>
          <a:xfrm>
            <a:off x="624017" y="1010166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9ED51-6A13-F034-8689-7757AF1A02EE}"/>
              </a:ext>
            </a:extLst>
          </p:cNvPr>
          <p:cNvSpPr/>
          <p:nvPr/>
        </p:nvSpPr>
        <p:spPr>
          <a:xfrm>
            <a:off x="2339387" y="2510746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DEF08D-7118-6E83-5AE4-23A73BA38BEC}"/>
              </a:ext>
            </a:extLst>
          </p:cNvPr>
          <p:cNvSpPr/>
          <p:nvPr/>
        </p:nvSpPr>
        <p:spPr>
          <a:xfrm>
            <a:off x="2339387" y="2893638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이메일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A14E7-2230-3AF4-D14D-37BCC2047BB0}"/>
              </a:ext>
            </a:extLst>
          </p:cNvPr>
          <p:cNvSpPr/>
          <p:nvPr/>
        </p:nvSpPr>
        <p:spPr>
          <a:xfrm>
            <a:off x="2343739" y="3292353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77A545-1570-2FAE-F512-E426E46FB011}"/>
              </a:ext>
            </a:extLst>
          </p:cNvPr>
          <p:cNvSpPr/>
          <p:nvPr/>
        </p:nvSpPr>
        <p:spPr>
          <a:xfrm>
            <a:off x="4295874" y="2893638"/>
            <a:ext cx="13017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인증번호 받기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21422-880A-5645-9FCF-6502F80FCDD9}"/>
              </a:ext>
            </a:extLst>
          </p:cNvPr>
          <p:cNvSpPr txBox="1"/>
          <p:nvPr/>
        </p:nvSpPr>
        <p:spPr>
          <a:xfrm>
            <a:off x="7408960" y="1241596"/>
            <a:ext cx="60949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본인 인증을 위한 이메일 인증코드 전송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비밀번호를 변경하기 위한 인증코드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인증번호 확인 클릭 시 인증번호 확인 수행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인증 완료 버튼 클릭 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비밀번호 변경 페이지로 이동</a:t>
            </a:r>
            <a:r>
              <a:rPr lang="en-US" altLang="ko-KR" sz="1400" dirty="0"/>
              <a:t>(1-5-3)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C4420E-111E-25C5-8496-28CDC8A42C40}"/>
              </a:ext>
            </a:extLst>
          </p:cNvPr>
          <p:cNvSpPr/>
          <p:nvPr/>
        </p:nvSpPr>
        <p:spPr>
          <a:xfrm>
            <a:off x="4295874" y="3292353"/>
            <a:ext cx="13017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인증번호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2033E-7B64-ADF2-237D-659DD26CD875}"/>
              </a:ext>
            </a:extLst>
          </p:cNvPr>
          <p:cNvSpPr txBox="1"/>
          <p:nvPr/>
        </p:nvSpPr>
        <p:spPr>
          <a:xfrm>
            <a:off x="624016" y="465332"/>
            <a:ext cx="265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변경 페이지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047912-764E-23B4-752E-22398FC1635E}"/>
              </a:ext>
            </a:extLst>
          </p:cNvPr>
          <p:cNvSpPr/>
          <p:nvPr/>
        </p:nvSpPr>
        <p:spPr>
          <a:xfrm>
            <a:off x="4178877" y="275846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713DCB7-CCE0-9DB4-4F80-AC8DE6006BB8}"/>
              </a:ext>
            </a:extLst>
          </p:cNvPr>
          <p:cNvSpPr/>
          <p:nvPr/>
        </p:nvSpPr>
        <p:spPr>
          <a:xfrm>
            <a:off x="2231094" y="31656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8034C00-62F7-4B06-1A2F-49E94F4044A0}"/>
              </a:ext>
            </a:extLst>
          </p:cNvPr>
          <p:cNvSpPr/>
          <p:nvPr/>
        </p:nvSpPr>
        <p:spPr>
          <a:xfrm>
            <a:off x="4178877" y="319200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B9566C-046A-35D2-5F3D-0D6D49226DAD}"/>
              </a:ext>
            </a:extLst>
          </p:cNvPr>
          <p:cNvSpPr/>
          <p:nvPr/>
        </p:nvSpPr>
        <p:spPr>
          <a:xfrm>
            <a:off x="4295873" y="3691068"/>
            <a:ext cx="13017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 완료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30FA81-21EA-1BCC-4D48-C950D80774D8}"/>
              </a:ext>
            </a:extLst>
          </p:cNvPr>
          <p:cNvSpPr/>
          <p:nvPr/>
        </p:nvSpPr>
        <p:spPr>
          <a:xfrm>
            <a:off x="4163441" y="357955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96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CB73EEB-F963-F7FE-695F-E3A2959489D5}"/>
              </a:ext>
            </a:extLst>
          </p:cNvPr>
          <p:cNvSpPr/>
          <p:nvPr/>
        </p:nvSpPr>
        <p:spPr>
          <a:xfrm>
            <a:off x="617838" y="895453"/>
            <a:ext cx="6678827" cy="3827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BE01-4368-D8D7-8AB4-662EA647F539}"/>
              </a:ext>
            </a:extLst>
          </p:cNvPr>
          <p:cNvSpPr/>
          <p:nvPr/>
        </p:nvSpPr>
        <p:spPr>
          <a:xfrm>
            <a:off x="617838" y="898957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1-5-3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805F25-7DBD-ED19-BE1C-847A2A77AF07}"/>
              </a:ext>
            </a:extLst>
          </p:cNvPr>
          <p:cNvSpPr/>
          <p:nvPr/>
        </p:nvSpPr>
        <p:spPr>
          <a:xfrm>
            <a:off x="2694400" y="2775354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새 비밀번호 재확인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2628D6-E1A0-68B7-6D3C-EDE035EB42F2}"/>
              </a:ext>
            </a:extLst>
          </p:cNvPr>
          <p:cNvSpPr/>
          <p:nvPr/>
        </p:nvSpPr>
        <p:spPr>
          <a:xfrm>
            <a:off x="2694400" y="2392295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새 비밀번호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16643E-595C-053B-11C1-AA0230184141}"/>
              </a:ext>
            </a:extLst>
          </p:cNvPr>
          <p:cNvSpPr/>
          <p:nvPr/>
        </p:nvSpPr>
        <p:spPr>
          <a:xfrm>
            <a:off x="3145422" y="3123170"/>
            <a:ext cx="13884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비밀번호 변경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3B29B-4450-E71C-912A-9D30234FCA68}"/>
              </a:ext>
            </a:extLst>
          </p:cNvPr>
          <p:cNvSpPr txBox="1"/>
          <p:nvPr/>
        </p:nvSpPr>
        <p:spPr>
          <a:xfrm>
            <a:off x="7756439" y="1605803"/>
            <a:ext cx="37471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새로운 비밀번호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새로운 비밀번호 확인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비밀번호 변경 클릭 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마이 페이지로 이동</a:t>
            </a:r>
            <a:r>
              <a:rPr lang="en-US" altLang="ko-KR" sz="1400" dirty="0"/>
              <a:t>(1-5)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3F8E4-071A-A5B2-3E6C-99EF2C22D6F5}"/>
              </a:ext>
            </a:extLst>
          </p:cNvPr>
          <p:cNvSpPr txBox="1"/>
          <p:nvPr/>
        </p:nvSpPr>
        <p:spPr>
          <a:xfrm>
            <a:off x="617838" y="339703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변경 완료 페이지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3068CF-E777-4E44-FC71-CAFA2E765DC5}"/>
              </a:ext>
            </a:extLst>
          </p:cNvPr>
          <p:cNvSpPr/>
          <p:nvPr/>
        </p:nvSpPr>
        <p:spPr>
          <a:xfrm>
            <a:off x="2561968" y="22764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7A192F0-62E2-0723-8060-42B4F0A6415F}"/>
              </a:ext>
            </a:extLst>
          </p:cNvPr>
          <p:cNvSpPr/>
          <p:nvPr/>
        </p:nvSpPr>
        <p:spPr>
          <a:xfrm>
            <a:off x="2561968" y="265950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２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E93AA25-89E6-3C5F-6995-477689A4A0DC}"/>
              </a:ext>
            </a:extLst>
          </p:cNvPr>
          <p:cNvSpPr/>
          <p:nvPr/>
        </p:nvSpPr>
        <p:spPr>
          <a:xfrm>
            <a:off x="3012990" y="300732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142518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383459-14D9-B0EE-97E2-3139838D6001}"/>
              </a:ext>
            </a:extLst>
          </p:cNvPr>
          <p:cNvSpPr/>
          <p:nvPr/>
        </p:nvSpPr>
        <p:spPr>
          <a:xfrm>
            <a:off x="424249" y="1501345"/>
            <a:ext cx="6619102" cy="3262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A00FDC-6548-7C12-078A-76BB68E3925E}"/>
              </a:ext>
            </a:extLst>
          </p:cNvPr>
          <p:cNvSpPr/>
          <p:nvPr/>
        </p:nvSpPr>
        <p:spPr>
          <a:xfrm>
            <a:off x="424249" y="1510611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77A46F-B306-233A-C826-DD4257AD355D}"/>
              </a:ext>
            </a:extLst>
          </p:cNvPr>
          <p:cNvSpPr/>
          <p:nvPr/>
        </p:nvSpPr>
        <p:spPr>
          <a:xfrm>
            <a:off x="424249" y="1295041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75C92B-6315-FBE5-4559-BEEDF0EEE965}"/>
              </a:ext>
            </a:extLst>
          </p:cNvPr>
          <p:cNvSpPr/>
          <p:nvPr/>
        </p:nvSpPr>
        <p:spPr>
          <a:xfrm>
            <a:off x="315359" y="14026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8A9E3-CC69-2E11-B711-4B800805914A}"/>
              </a:ext>
            </a:extLst>
          </p:cNvPr>
          <p:cNvSpPr txBox="1"/>
          <p:nvPr/>
        </p:nvSpPr>
        <p:spPr>
          <a:xfrm>
            <a:off x="326897" y="576809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ＬＭＳ </a:t>
            </a:r>
            <a:r>
              <a:rPr lang="ko-KR" altLang="en-US" dirty="0" err="1"/>
              <a:t>페이지－교수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D18CE6-7155-D4F6-40EE-A07F542797EE}"/>
              </a:ext>
            </a:extLst>
          </p:cNvPr>
          <p:cNvSpPr/>
          <p:nvPr/>
        </p:nvSpPr>
        <p:spPr>
          <a:xfrm>
            <a:off x="2757070" y="2900747"/>
            <a:ext cx="16558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AF7A59-E51B-F636-5ABF-E22A0C85D357}"/>
              </a:ext>
            </a:extLst>
          </p:cNvPr>
          <p:cNvSpPr/>
          <p:nvPr/>
        </p:nvSpPr>
        <p:spPr>
          <a:xfrm>
            <a:off x="2757070" y="3239740"/>
            <a:ext cx="16558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교수번호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AE2646-8546-2108-4F60-C95985AB5A5E}"/>
              </a:ext>
            </a:extLst>
          </p:cNvPr>
          <p:cNvSpPr/>
          <p:nvPr/>
        </p:nvSpPr>
        <p:spPr>
          <a:xfrm>
            <a:off x="2757069" y="3578009"/>
            <a:ext cx="16558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이메일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FB706B-1F83-2CA5-1983-6CF6221AA0B0}"/>
              </a:ext>
            </a:extLst>
          </p:cNvPr>
          <p:cNvSpPr/>
          <p:nvPr/>
        </p:nvSpPr>
        <p:spPr>
          <a:xfrm>
            <a:off x="4670853" y="3578009"/>
            <a:ext cx="142514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9A6430-D5A7-E594-0186-EA43F8D471D7}"/>
              </a:ext>
            </a:extLst>
          </p:cNvPr>
          <p:cNvSpPr/>
          <p:nvPr/>
        </p:nvSpPr>
        <p:spPr>
          <a:xfrm>
            <a:off x="580223" y="2032669"/>
            <a:ext cx="122949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강의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811D79-CCC4-9E65-8561-336099DCADC7}"/>
              </a:ext>
            </a:extLst>
          </p:cNvPr>
          <p:cNvSpPr/>
          <p:nvPr/>
        </p:nvSpPr>
        <p:spPr>
          <a:xfrm>
            <a:off x="2970225" y="2031705"/>
            <a:ext cx="122949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28F7A1-B31A-69D3-78DA-966730AF1FE3}"/>
              </a:ext>
            </a:extLst>
          </p:cNvPr>
          <p:cNvSpPr/>
          <p:nvPr/>
        </p:nvSpPr>
        <p:spPr>
          <a:xfrm>
            <a:off x="5481252" y="2031705"/>
            <a:ext cx="122949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온라인 강의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347F725-8600-0FF4-1AC1-AB96343DA1D0}"/>
              </a:ext>
            </a:extLst>
          </p:cNvPr>
          <p:cNvSpPr/>
          <p:nvPr/>
        </p:nvSpPr>
        <p:spPr>
          <a:xfrm>
            <a:off x="447791" y="191586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B9A490A-AC55-26BB-8973-A280B71DA0E9}"/>
              </a:ext>
            </a:extLst>
          </p:cNvPr>
          <p:cNvSpPr/>
          <p:nvPr/>
        </p:nvSpPr>
        <p:spPr>
          <a:xfrm>
            <a:off x="2832089" y="189904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D2BDFEB-F9B2-0548-0EEF-037D782F2542}"/>
              </a:ext>
            </a:extLst>
          </p:cNvPr>
          <p:cNvSpPr/>
          <p:nvPr/>
        </p:nvSpPr>
        <p:spPr>
          <a:xfrm>
            <a:off x="5337161" y="19101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961AE-A5D8-493D-96B1-1744873EEB15}"/>
              </a:ext>
            </a:extLst>
          </p:cNvPr>
          <p:cNvSpPr txBox="1"/>
          <p:nvPr/>
        </p:nvSpPr>
        <p:spPr>
          <a:xfrm>
            <a:off x="7780716" y="1588509"/>
            <a:ext cx="37471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강의 클릭 시 강의 페이지로 이동</a:t>
            </a:r>
            <a:r>
              <a:rPr lang="en-US" altLang="ko-KR" sz="1400" dirty="0"/>
              <a:t>(2-1-1)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학적 클릭 시 학적 페이지로 이동</a:t>
            </a:r>
            <a:r>
              <a:rPr lang="en-US" altLang="ko-KR" sz="1400" dirty="0"/>
              <a:t>(2-2-1)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온라인 강의 클릭 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온라인 강의 페이지로 이동</a:t>
            </a:r>
            <a:r>
              <a:rPr lang="en-US" altLang="ko-KR" sz="1400" dirty="0"/>
              <a:t>(2-3)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D73A1A-5ECC-C47C-7100-D7F7881F46AD}"/>
              </a:ext>
            </a:extLst>
          </p:cNvPr>
          <p:cNvSpPr/>
          <p:nvPr/>
        </p:nvSpPr>
        <p:spPr>
          <a:xfrm>
            <a:off x="6095999" y="149853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421318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9BAAED-6A9B-C766-76E0-B322BFCF8100}"/>
              </a:ext>
            </a:extLst>
          </p:cNvPr>
          <p:cNvSpPr/>
          <p:nvPr/>
        </p:nvSpPr>
        <p:spPr>
          <a:xfrm>
            <a:off x="298623" y="1154574"/>
            <a:ext cx="6671215" cy="3338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EBA528-1213-469C-7E49-4B001D602765}"/>
              </a:ext>
            </a:extLst>
          </p:cNvPr>
          <p:cNvSpPr/>
          <p:nvPr/>
        </p:nvSpPr>
        <p:spPr>
          <a:xfrm>
            <a:off x="298623" y="894617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2-1-1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7387F8-46BD-1FAE-799D-2F1A9D10B8F4}"/>
              </a:ext>
            </a:extLst>
          </p:cNvPr>
          <p:cNvSpPr/>
          <p:nvPr/>
        </p:nvSpPr>
        <p:spPr>
          <a:xfrm>
            <a:off x="415528" y="2176885"/>
            <a:ext cx="114933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75CDA-6D39-7F9A-72D7-1044F6C8AF6B}"/>
              </a:ext>
            </a:extLst>
          </p:cNvPr>
          <p:cNvSpPr/>
          <p:nvPr/>
        </p:nvSpPr>
        <p:spPr>
          <a:xfrm>
            <a:off x="395257" y="3197470"/>
            <a:ext cx="114933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계획서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123879-155D-D0E8-1B92-EBE85D2598A0}"/>
              </a:ext>
            </a:extLst>
          </p:cNvPr>
          <p:cNvSpPr/>
          <p:nvPr/>
        </p:nvSpPr>
        <p:spPr>
          <a:xfrm>
            <a:off x="1702657" y="1820715"/>
            <a:ext cx="5013755" cy="254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1B2971-EB2E-686F-1CFE-3DAE6B8395D9}"/>
              </a:ext>
            </a:extLst>
          </p:cNvPr>
          <p:cNvSpPr/>
          <p:nvPr/>
        </p:nvSpPr>
        <p:spPr>
          <a:xfrm>
            <a:off x="2024290" y="252814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8981CA-8C27-3FAD-FAA5-B2DDB3C96C0B}"/>
              </a:ext>
            </a:extLst>
          </p:cNvPr>
          <p:cNvSpPr/>
          <p:nvPr/>
        </p:nvSpPr>
        <p:spPr>
          <a:xfrm>
            <a:off x="2024289" y="298146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232CEF-643B-66EE-CABE-003EE4CF7AC5}"/>
              </a:ext>
            </a:extLst>
          </p:cNvPr>
          <p:cNvSpPr/>
          <p:nvPr/>
        </p:nvSpPr>
        <p:spPr>
          <a:xfrm>
            <a:off x="5871520" y="2528145"/>
            <a:ext cx="7519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91A199-EF55-10B3-F157-FCE143ED1D92}"/>
              </a:ext>
            </a:extLst>
          </p:cNvPr>
          <p:cNvSpPr/>
          <p:nvPr/>
        </p:nvSpPr>
        <p:spPr>
          <a:xfrm>
            <a:off x="5871520" y="2981464"/>
            <a:ext cx="7519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2B027-0BCB-EA0B-E617-F8D1C5115409}"/>
              </a:ext>
            </a:extLst>
          </p:cNvPr>
          <p:cNvSpPr/>
          <p:nvPr/>
        </p:nvSpPr>
        <p:spPr>
          <a:xfrm>
            <a:off x="395255" y="1533930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B51591-B906-BF1B-78CC-C57A6BAAE0B8}"/>
              </a:ext>
            </a:extLst>
          </p:cNvPr>
          <p:cNvSpPr/>
          <p:nvPr/>
        </p:nvSpPr>
        <p:spPr>
          <a:xfrm>
            <a:off x="2709235" y="152724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학적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72D99D-42C9-3822-C971-81821D9024DC}"/>
              </a:ext>
            </a:extLst>
          </p:cNvPr>
          <p:cNvSpPr/>
          <p:nvPr/>
        </p:nvSpPr>
        <p:spPr>
          <a:xfrm>
            <a:off x="5000481" y="1513727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강의실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29CF9C9-DD76-F4B1-A2A2-DF98478837D8}"/>
              </a:ext>
            </a:extLst>
          </p:cNvPr>
          <p:cNvSpPr/>
          <p:nvPr/>
        </p:nvSpPr>
        <p:spPr>
          <a:xfrm>
            <a:off x="5739088" y="24123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C9A957-AD1F-632E-D6E7-2F24218F64F9}"/>
              </a:ext>
            </a:extLst>
          </p:cNvPr>
          <p:cNvSpPr/>
          <p:nvPr/>
        </p:nvSpPr>
        <p:spPr>
          <a:xfrm>
            <a:off x="1891857" y="24123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05A4A10-ADE5-A5A6-F5DF-112BAB57AE78}"/>
              </a:ext>
            </a:extLst>
          </p:cNvPr>
          <p:cNvSpPr/>
          <p:nvPr/>
        </p:nvSpPr>
        <p:spPr>
          <a:xfrm>
            <a:off x="317727" y="20344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C8833-6297-45B9-33E1-ACF4C74770E3}"/>
              </a:ext>
            </a:extLst>
          </p:cNvPr>
          <p:cNvSpPr txBox="1"/>
          <p:nvPr/>
        </p:nvSpPr>
        <p:spPr>
          <a:xfrm>
            <a:off x="326897" y="576809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페이지 강의 </a:t>
            </a:r>
            <a:r>
              <a:rPr lang="ko-KR" altLang="en-US" dirty="0" err="1"/>
              <a:t>관리－교수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66080-6A52-7274-E6CC-C11C42FAB8C4}"/>
              </a:ext>
            </a:extLst>
          </p:cNvPr>
          <p:cNvSpPr txBox="1"/>
          <p:nvPr/>
        </p:nvSpPr>
        <p:spPr>
          <a:xfrm>
            <a:off x="7577799" y="1629572"/>
            <a:ext cx="374718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강의 관리 클릭 시 강의 관리에 해당하는 내용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등록한 강의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수정 버튼 클릭 시 해당 강의 수정페이지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로 이동</a:t>
            </a:r>
            <a:r>
              <a:rPr lang="en-US" altLang="ko-KR" sz="1400" dirty="0"/>
              <a:t>(2-1-2)</a:t>
            </a:r>
          </a:p>
          <a:p>
            <a:endParaRPr lang="en-US" altLang="ko-KR" sz="1400" dirty="0"/>
          </a:p>
          <a:p>
            <a:pPr marL="342900" indent="-342900">
              <a:buAutoNum type="arabicPeriod" startAt="4"/>
            </a:pPr>
            <a:r>
              <a:rPr lang="ko-KR" altLang="en-US" sz="1400" dirty="0"/>
              <a:t>계획서 관리 클릭 시 계획서 관리페이지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로 이동</a:t>
            </a:r>
            <a:r>
              <a:rPr lang="en-US" altLang="ko-KR" sz="1400" dirty="0"/>
              <a:t>(2-1-3)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4F3480D-08FB-FCF2-CBF3-164D737ED89C}"/>
              </a:ext>
            </a:extLst>
          </p:cNvPr>
          <p:cNvSpPr/>
          <p:nvPr/>
        </p:nvSpPr>
        <p:spPr>
          <a:xfrm>
            <a:off x="279184" y="309526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206B6E-CC3B-C3A1-6C4B-0B039A56896A}"/>
              </a:ext>
            </a:extLst>
          </p:cNvPr>
          <p:cNvSpPr/>
          <p:nvPr/>
        </p:nvSpPr>
        <p:spPr>
          <a:xfrm>
            <a:off x="6003952" y="11545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2F6C73-A168-1784-5BC9-F746E0464931}"/>
              </a:ext>
            </a:extLst>
          </p:cNvPr>
          <p:cNvSpPr/>
          <p:nvPr/>
        </p:nvSpPr>
        <p:spPr>
          <a:xfrm>
            <a:off x="298725" y="1161145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34103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9BAAED-6A9B-C766-76E0-B322BFCF8100}"/>
              </a:ext>
            </a:extLst>
          </p:cNvPr>
          <p:cNvSpPr/>
          <p:nvPr/>
        </p:nvSpPr>
        <p:spPr>
          <a:xfrm>
            <a:off x="298623" y="1240456"/>
            <a:ext cx="6678827" cy="3252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EBA528-1213-469C-7E49-4B001D602765}"/>
              </a:ext>
            </a:extLst>
          </p:cNvPr>
          <p:cNvSpPr/>
          <p:nvPr/>
        </p:nvSpPr>
        <p:spPr>
          <a:xfrm>
            <a:off x="298623" y="1008766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2-1-2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C8833-6297-45B9-33E1-ACF4C74770E3}"/>
              </a:ext>
            </a:extLst>
          </p:cNvPr>
          <p:cNvSpPr txBox="1"/>
          <p:nvPr/>
        </p:nvSpPr>
        <p:spPr>
          <a:xfrm>
            <a:off x="326897" y="576809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페이지 강의 </a:t>
            </a:r>
            <a:r>
              <a:rPr lang="ko-KR" altLang="en-US" dirty="0" err="1"/>
              <a:t>수정－교수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373A37-FFE5-A37E-EC4B-FA124BEE1A9D}"/>
              </a:ext>
            </a:extLst>
          </p:cNvPr>
          <p:cNvSpPr/>
          <p:nvPr/>
        </p:nvSpPr>
        <p:spPr>
          <a:xfrm>
            <a:off x="992865" y="2635224"/>
            <a:ext cx="124053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강의 이름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DDD37E-CBA1-F56A-4D08-A0FBA36B438C}"/>
              </a:ext>
            </a:extLst>
          </p:cNvPr>
          <p:cNvSpPr/>
          <p:nvPr/>
        </p:nvSpPr>
        <p:spPr>
          <a:xfrm>
            <a:off x="2397498" y="2635224"/>
            <a:ext cx="124053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8CB9F-9262-5ED6-2E1B-DD727AA0E44F}"/>
              </a:ext>
            </a:extLst>
          </p:cNvPr>
          <p:cNvSpPr/>
          <p:nvPr/>
        </p:nvSpPr>
        <p:spPr>
          <a:xfrm>
            <a:off x="3802131" y="2635224"/>
            <a:ext cx="124053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 이름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DF125B-9EA7-A1F7-F35D-D8A6C1F5E932}"/>
              </a:ext>
            </a:extLst>
          </p:cNvPr>
          <p:cNvSpPr/>
          <p:nvPr/>
        </p:nvSpPr>
        <p:spPr>
          <a:xfrm>
            <a:off x="5222949" y="2635224"/>
            <a:ext cx="124053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분반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F07C2B-914C-2C6D-B3FF-BA79A2021154}"/>
              </a:ext>
            </a:extLst>
          </p:cNvPr>
          <p:cNvSpPr/>
          <p:nvPr/>
        </p:nvSpPr>
        <p:spPr>
          <a:xfrm>
            <a:off x="5096916" y="25193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B5FB0-0DC5-FEB5-381F-D7953D3E3798}"/>
              </a:ext>
            </a:extLst>
          </p:cNvPr>
          <p:cNvSpPr txBox="1"/>
          <p:nvPr/>
        </p:nvSpPr>
        <p:spPr>
          <a:xfrm>
            <a:off x="880293" y="26134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＊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D84B9-7698-77BE-9704-25E325050D58}"/>
              </a:ext>
            </a:extLst>
          </p:cNvPr>
          <p:cNvSpPr txBox="1"/>
          <p:nvPr/>
        </p:nvSpPr>
        <p:spPr>
          <a:xfrm>
            <a:off x="2262068" y="26134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＊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414BE-7462-A474-43F6-5A4340AFBCB4}"/>
              </a:ext>
            </a:extLst>
          </p:cNvPr>
          <p:cNvSpPr txBox="1"/>
          <p:nvPr/>
        </p:nvSpPr>
        <p:spPr>
          <a:xfrm>
            <a:off x="3679492" y="26076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＊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84FB9F-56CB-F73E-F751-C2447DA1C0A2}"/>
              </a:ext>
            </a:extLst>
          </p:cNvPr>
          <p:cNvSpPr/>
          <p:nvPr/>
        </p:nvSpPr>
        <p:spPr>
          <a:xfrm>
            <a:off x="5229348" y="3693931"/>
            <a:ext cx="124053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207F4DB-3AFB-B64F-49D4-07491CAFC2D1}"/>
              </a:ext>
            </a:extLst>
          </p:cNvPr>
          <p:cNvSpPr/>
          <p:nvPr/>
        </p:nvSpPr>
        <p:spPr>
          <a:xfrm>
            <a:off x="5096916" y="357808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71CA67-4233-D09E-4F6C-6CADDF8ECCED}"/>
              </a:ext>
            </a:extLst>
          </p:cNvPr>
          <p:cNvSpPr txBox="1"/>
          <p:nvPr/>
        </p:nvSpPr>
        <p:spPr>
          <a:xfrm>
            <a:off x="7439161" y="1727283"/>
            <a:ext cx="374718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강의에 해당하는 분반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수정 완료 클릭 시 강의 페이지로 이동</a:t>
            </a:r>
            <a:endParaRPr lang="en-US" altLang="ko-KR" sz="1400" dirty="0"/>
          </a:p>
          <a:p>
            <a:r>
              <a:rPr lang="en-US" altLang="ko-KR" sz="1400" dirty="0"/>
              <a:t>      (2-1-1)</a:t>
            </a:r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45184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559D47-56B8-DF66-8981-21DB2350DB93}"/>
              </a:ext>
            </a:extLst>
          </p:cNvPr>
          <p:cNvSpPr/>
          <p:nvPr/>
        </p:nvSpPr>
        <p:spPr>
          <a:xfrm>
            <a:off x="753873" y="1015457"/>
            <a:ext cx="6678827" cy="3252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D1FEDC-D83B-7822-8C40-0C233B32B967}"/>
              </a:ext>
            </a:extLst>
          </p:cNvPr>
          <p:cNvSpPr/>
          <p:nvPr/>
        </p:nvSpPr>
        <p:spPr>
          <a:xfrm>
            <a:off x="753873" y="77671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2-1-3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6A489D-67B7-7C01-0D35-60850EA4DB38}"/>
              </a:ext>
            </a:extLst>
          </p:cNvPr>
          <p:cNvSpPr/>
          <p:nvPr/>
        </p:nvSpPr>
        <p:spPr>
          <a:xfrm>
            <a:off x="886305" y="1879366"/>
            <a:ext cx="104636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E70714-BE97-9D06-EA36-BB4F63CB39DB}"/>
              </a:ext>
            </a:extLst>
          </p:cNvPr>
          <p:cNvSpPr/>
          <p:nvPr/>
        </p:nvSpPr>
        <p:spPr>
          <a:xfrm>
            <a:off x="850507" y="2972471"/>
            <a:ext cx="114822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계획서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F33832-0489-40F1-15F9-26A89F9E2868}"/>
              </a:ext>
            </a:extLst>
          </p:cNvPr>
          <p:cNvSpPr/>
          <p:nvPr/>
        </p:nvSpPr>
        <p:spPr>
          <a:xfrm>
            <a:off x="2178341" y="1595716"/>
            <a:ext cx="5013755" cy="254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425AEE-101D-5269-48C8-4C9AC1CFC48B}"/>
              </a:ext>
            </a:extLst>
          </p:cNvPr>
          <p:cNvSpPr/>
          <p:nvPr/>
        </p:nvSpPr>
        <p:spPr>
          <a:xfrm>
            <a:off x="2479540" y="230314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계획서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57396D-3B0B-2CD1-11A1-706792A29439}"/>
              </a:ext>
            </a:extLst>
          </p:cNvPr>
          <p:cNvSpPr/>
          <p:nvPr/>
        </p:nvSpPr>
        <p:spPr>
          <a:xfrm>
            <a:off x="2479539" y="275646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계획서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556B6-6A68-C084-13A0-D3311ADDACE3}"/>
              </a:ext>
            </a:extLst>
          </p:cNvPr>
          <p:cNvSpPr/>
          <p:nvPr/>
        </p:nvSpPr>
        <p:spPr>
          <a:xfrm>
            <a:off x="5443263" y="1781327"/>
            <a:ext cx="154460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계획서 작성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550348-7BFD-BA32-9A0F-ED479D2EC352}"/>
              </a:ext>
            </a:extLst>
          </p:cNvPr>
          <p:cNvSpPr/>
          <p:nvPr/>
        </p:nvSpPr>
        <p:spPr>
          <a:xfrm>
            <a:off x="850506" y="1302242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EE0B7E-47AF-ADA2-A1C2-532AE998D747}"/>
              </a:ext>
            </a:extLst>
          </p:cNvPr>
          <p:cNvSpPr/>
          <p:nvPr/>
        </p:nvSpPr>
        <p:spPr>
          <a:xfrm>
            <a:off x="3164485" y="1284614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C613C2-A0B8-BED7-1845-E6B2FAD2A9E4}"/>
              </a:ext>
            </a:extLst>
          </p:cNvPr>
          <p:cNvSpPr/>
          <p:nvPr/>
        </p:nvSpPr>
        <p:spPr>
          <a:xfrm>
            <a:off x="5478465" y="1288728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DFB40-5203-8F63-6D62-448E48F57BC9}"/>
              </a:ext>
            </a:extLst>
          </p:cNvPr>
          <p:cNvSpPr txBox="1"/>
          <p:nvPr/>
        </p:nvSpPr>
        <p:spPr>
          <a:xfrm>
            <a:off x="471982" y="389294"/>
            <a:ext cx="3371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강의페이지 계획서 관리</a:t>
            </a:r>
            <a:r>
              <a:rPr lang="en-US" altLang="ko-KR" sz="1800" dirty="0"/>
              <a:t>- </a:t>
            </a:r>
            <a:r>
              <a:rPr lang="ko-KR" altLang="en-US" sz="1800" dirty="0"/>
              <a:t>교수</a:t>
            </a:r>
            <a:endParaRPr lang="en-US" altLang="ko-KR" sz="1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751E12E-3E9D-9CCF-B99F-E1F52E8515A0}"/>
              </a:ext>
            </a:extLst>
          </p:cNvPr>
          <p:cNvSpPr/>
          <p:nvPr/>
        </p:nvSpPr>
        <p:spPr>
          <a:xfrm>
            <a:off x="2241458" y="182071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C4E07-1432-2A9A-7EE1-B92E8C617E8C}"/>
              </a:ext>
            </a:extLst>
          </p:cNvPr>
          <p:cNvSpPr txBox="1"/>
          <p:nvPr/>
        </p:nvSpPr>
        <p:spPr>
          <a:xfrm>
            <a:off x="7993388" y="1284614"/>
            <a:ext cx="374718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강의 관리 클릭 시 강의 관리 페이지로 이동</a:t>
            </a:r>
            <a:r>
              <a:rPr lang="en-US" altLang="ko-KR" sz="1400" dirty="0"/>
              <a:t>(2-1-1)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계획서 관리 클릭 시 해당하는 내용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자신이 작성한 강의계획서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강의계획서 클릭 시 강의계획서 </a:t>
            </a:r>
            <a:endParaRPr lang="en-US" altLang="ko-KR" sz="1400" dirty="0"/>
          </a:p>
          <a:p>
            <a:r>
              <a:rPr lang="ko-KR" altLang="en-US" sz="1400" dirty="0"/>
              <a:t>     조회페이지로 이동</a:t>
            </a:r>
            <a:r>
              <a:rPr lang="en-US" altLang="ko-KR" sz="1400" dirty="0"/>
              <a:t>(2-1-5)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5.    </a:t>
            </a:r>
            <a:r>
              <a:rPr lang="ko-KR" altLang="en-US" sz="1400" dirty="0"/>
              <a:t>계획서 작성 클릭 시 계획서 작성페이지    </a:t>
            </a:r>
            <a:endParaRPr lang="en-US" altLang="ko-KR" sz="1400" dirty="0"/>
          </a:p>
          <a:p>
            <a:r>
              <a:rPr lang="en-US" altLang="ko-KR" sz="1400" dirty="0"/>
              <a:t>       </a:t>
            </a:r>
            <a:r>
              <a:rPr lang="ko-KR" altLang="en-US" sz="1400" dirty="0"/>
              <a:t>로 이동</a:t>
            </a:r>
            <a:r>
              <a:rPr lang="en-US" altLang="ko-KR" sz="1400" dirty="0"/>
              <a:t>(2-1-4)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CCB8BA-4209-429A-F21F-54581980353E}"/>
              </a:ext>
            </a:extLst>
          </p:cNvPr>
          <p:cNvSpPr/>
          <p:nvPr/>
        </p:nvSpPr>
        <p:spPr>
          <a:xfrm>
            <a:off x="753873" y="283854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DB50CBB-B06C-E18C-4E30-55729A0B0AED}"/>
              </a:ext>
            </a:extLst>
          </p:cNvPr>
          <p:cNvSpPr/>
          <p:nvPr/>
        </p:nvSpPr>
        <p:spPr>
          <a:xfrm>
            <a:off x="5310831" y="16482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93D8CA0-D994-F44E-D090-6E7FD804B002}"/>
              </a:ext>
            </a:extLst>
          </p:cNvPr>
          <p:cNvSpPr/>
          <p:nvPr/>
        </p:nvSpPr>
        <p:spPr>
          <a:xfrm>
            <a:off x="766173" y="17329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DAD3306-EB5D-B9BF-7EF0-1482958B7768}"/>
              </a:ext>
            </a:extLst>
          </p:cNvPr>
          <p:cNvSpPr/>
          <p:nvPr/>
        </p:nvSpPr>
        <p:spPr>
          <a:xfrm>
            <a:off x="2373890" y="215126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30FC91-DA8E-6231-6840-6F6F78B45329}"/>
              </a:ext>
            </a:extLst>
          </p:cNvPr>
          <p:cNvSpPr/>
          <p:nvPr/>
        </p:nvSpPr>
        <p:spPr>
          <a:xfrm>
            <a:off x="759395" y="1020561"/>
            <a:ext cx="1614495" cy="2316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1B037B-B414-8FD6-FF7B-90968E106967}"/>
              </a:ext>
            </a:extLst>
          </p:cNvPr>
          <p:cNvSpPr/>
          <p:nvPr/>
        </p:nvSpPr>
        <p:spPr>
          <a:xfrm>
            <a:off x="6466814" y="1026146"/>
            <a:ext cx="9658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3526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4ABE46-DEC4-4B6F-E9F5-7D046A913A37}"/>
              </a:ext>
            </a:extLst>
          </p:cNvPr>
          <p:cNvSpPr/>
          <p:nvPr/>
        </p:nvSpPr>
        <p:spPr>
          <a:xfrm>
            <a:off x="323948" y="948001"/>
            <a:ext cx="6794988" cy="467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142A15-DB4F-B795-D9E9-181758428DD7}"/>
              </a:ext>
            </a:extLst>
          </p:cNvPr>
          <p:cNvSpPr/>
          <p:nvPr/>
        </p:nvSpPr>
        <p:spPr>
          <a:xfrm>
            <a:off x="323948" y="948001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5F867-58F0-1F87-46BC-4D67F0474567}"/>
              </a:ext>
            </a:extLst>
          </p:cNvPr>
          <p:cNvSpPr txBox="1"/>
          <p:nvPr/>
        </p:nvSpPr>
        <p:spPr>
          <a:xfrm>
            <a:off x="7430257" y="279974"/>
            <a:ext cx="46484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버튼 클릭 시 메인 페이지로 이동</a:t>
            </a:r>
            <a:r>
              <a:rPr lang="en-US" altLang="ko-KR" sz="1400" dirty="0"/>
              <a:t>(1-4)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2.   </a:t>
            </a:r>
            <a:r>
              <a:rPr lang="ko-KR" altLang="en-US" sz="1400" dirty="0"/>
              <a:t>회원가입 버튼 클릭 시 회원가입페이지로 이동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 학생</a:t>
            </a:r>
            <a:r>
              <a:rPr lang="en-US" altLang="ko-KR" sz="1400" dirty="0"/>
              <a:t>/</a:t>
            </a:r>
            <a:r>
              <a:rPr lang="ko-KR" altLang="en-US" sz="1400" dirty="0"/>
              <a:t>교수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1-2, </a:t>
            </a:r>
            <a:r>
              <a:rPr lang="ko-KR" altLang="en-US" sz="1400" dirty="0"/>
              <a:t>서점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1-3)</a:t>
            </a:r>
          </a:p>
          <a:p>
            <a:endParaRPr lang="en-US" altLang="ko-KR" sz="1400" dirty="0"/>
          </a:p>
          <a:p>
            <a:pPr marL="342900" indent="-342900">
              <a:buAutoNum type="arabicPeriod" startAt="3"/>
            </a:pPr>
            <a:r>
              <a:rPr lang="ko-KR" altLang="en-US" sz="1400" dirty="0"/>
              <a:t>아이디 찾기 버튼 클릭 시 아이디 찾기 페이지로 </a:t>
            </a:r>
            <a:endParaRPr lang="en-US" altLang="ko-KR" sz="1400" dirty="0"/>
          </a:p>
          <a:p>
            <a:r>
              <a:rPr lang="ko-KR" altLang="en-US" sz="1400" dirty="0"/>
              <a:t>     이동</a:t>
            </a:r>
            <a:r>
              <a:rPr lang="en-US" altLang="ko-KR" sz="1400" dirty="0"/>
              <a:t>( 1-1-1)</a:t>
            </a:r>
          </a:p>
          <a:p>
            <a:endParaRPr lang="en-US" altLang="ko-KR" sz="1400" dirty="0"/>
          </a:p>
          <a:p>
            <a:pPr marL="342900" indent="-342900">
              <a:buAutoNum type="arabicPeriod" startAt="4"/>
            </a:pPr>
            <a:r>
              <a:rPr lang="ko-KR" altLang="en-US" sz="1400" dirty="0"/>
              <a:t>비밀번호 찾기 버튼 클릭 시 비밀번호 찾기 페이지               </a:t>
            </a:r>
            <a:r>
              <a:rPr lang="en-US" altLang="ko-KR" sz="1400" dirty="0"/>
              <a:t>  </a:t>
            </a:r>
            <a:r>
              <a:rPr lang="ko-KR" altLang="en-US" sz="1400" dirty="0"/>
              <a:t>로 이동</a:t>
            </a:r>
            <a:r>
              <a:rPr lang="en-US" altLang="ko-KR" sz="1400" dirty="0"/>
              <a:t>(1-1-3)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4FAD0-B885-855A-1505-A42616E55B4F}"/>
              </a:ext>
            </a:extLst>
          </p:cNvPr>
          <p:cNvSpPr txBox="1"/>
          <p:nvPr/>
        </p:nvSpPr>
        <p:spPr>
          <a:xfrm>
            <a:off x="329506" y="306012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73E24D9-AB43-3842-DA63-48C54DE15AD3}"/>
              </a:ext>
            </a:extLst>
          </p:cNvPr>
          <p:cNvGrpSpPr/>
          <p:nvPr/>
        </p:nvGrpSpPr>
        <p:grpSpPr>
          <a:xfrm>
            <a:off x="2137830" y="2509980"/>
            <a:ext cx="2963037" cy="1093574"/>
            <a:chOff x="2904867" y="2062033"/>
            <a:chExt cx="2963037" cy="109357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C610CBC-E01B-6838-7D01-B5101BDE8987}"/>
                </a:ext>
              </a:extLst>
            </p:cNvPr>
            <p:cNvSpPr/>
            <p:nvPr/>
          </p:nvSpPr>
          <p:spPr>
            <a:xfrm>
              <a:off x="3001662" y="2177879"/>
              <a:ext cx="1711411" cy="240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아이디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F1EF0E9-4FFB-9320-6728-09AA8A8819D7}"/>
                </a:ext>
              </a:extLst>
            </p:cNvPr>
            <p:cNvSpPr/>
            <p:nvPr/>
          </p:nvSpPr>
          <p:spPr>
            <a:xfrm>
              <a:off x="3004750" y="2514602"/>
              <a:ext cx="1711411" cy="240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비밀번호 입력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E9C2DC9-49FD-A664-23CB-1306D05A2521}"/>
                </a:ext>
              </a:extLst>
            </p:cNvPr>
            <p:cNvSpPr/>
            <p:nvPr/>
          </p:nvSpPr>
          <p:spPr>
            <a:xfrm>
              <a:off x="4781036" y="2177878"/>
              <a:ext cx="586946" cy="5776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0C6BD0-B0A4-4303-F16F-B72705583A03}"/>
                </a:ext>
              </a:extLst>
            </p:cNvPr>
            <p:cNvSpPr/>
            <p:nvPr/>
          </p:nvSpPr>
          <p:spPr>
            <a:xfrm>
              <a:off x="3795583" y="2914651"/>
              <a:ext cx="917490" cy="240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아이디 찾기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E9B04B-1B4A-A5B7-3671-EB1E15DB4F67}"/>
                </a:ext>
              </a:extLst>
            </p:cNvPr>
            <p:cNvSpPr/>
            <p:nvPr/>
          </p:nvSpPr>
          <p:spPr>
            <a:xfrm>
              <a:off x="3001662" y="2914651"/>
              <a:ext cx="719780" cy="240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3AB0FC3-C344-4D57-991D-BD328A88C8DB}"/>
                </a:ext>
              </a:extLst>
            </p:cNvPr>
            <p:cNvSpPr/>
            <p:nvPr/>
          </p:nvSpPr>
          <p:spPr>
            <a:xfrm>
              <a:off x="4713073" y="2062033"/>
              <a:ext cx="264864" cy="2316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3A0CDF-7303-53E6-30AE-E74A53FC327F}"/>
                </a:ext>
              </a:extLst>
            </p:cNvPr>
            <p:cNvSpPr/>
            <p:nvPr/>
          </p:nvSpPr>
          <p:spPr>
            <a:xfrm>
              <a:off x="2904867" y="2803439"/>
              <a:ext cx="264864" cy="2316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2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E758B7D-FDDE-ADA9-33E9-A6A34036CBA2}"/>
                </a:ext>
              </a:extLst>
            </p:cNvPr>
            <p:cNvSpPr/>
            <p:nvPr/>
          </p:nvSpPr>
          <p:spPr>
            <a:xfrm>
              <a:off x="3685805" y="2803439"/>
              <a:ext cx="264864" cy="2316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3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27B4C3B-194A-9FEA-7B37-24A198030749}"/>
                </a:ext>
              </a:extLst>
            </p:cNvPr>
            <p:cNvSpPr/>
            <p:nvPr/>
          </p:nvSpPr>
          <p:spPr>
            <a:xfrm>
              <a:off x="4823265" y="2914651"/>
              <a:ext cx="1044639" cy="240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비밀번호 </a:t>
              </a:r>
              <a:r>
                <a:rPr lang="ko-KR" altLang="en-US" sz="1000" dirty="0">
                  <a:solidFill>
                    <a:schemeClr val="tx1"/>
                  </a:solidFill>
                </a:rPr>
                <a:t>찾기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F9670CD-CB7E-14C1-C5F3-5A16B4657889}"/>
                </a:ext>
              </a:extLst>
            </p:cNvPr>
            <p:cNvSpPr/>
            <p:nvPr/>
          </p:nvSpPr>
          <p:spPr>
            <a:xfrm>
              <a:off x="4700478" y="2803439"/>
              <a:ext cx="264864" cy="2316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4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3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9CBB3-A608-5130-831F-7F3AC7714C0E}"/>
              </a:ext>
            </a:extLst>
          </p:cNvPr>
          <p:cNvSpPr txBox="1"/>
          <p:nvPr/>
        </p:nvSpPr>
        <p:spPr>
          <a:xfrm>
            <a:off x="464035" y="28255"/>
            <a:ext cx="4281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강의 계획서 작성 페이지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A7CA8C-0822-BCF1-E1F6-5A7DBD988EC6}"/>
              </a:ext>
            </a:extLst>
          </p:cNvPr>
          <p:cNvSpPr/>
          <p:nvPr/>
        </p:nvSpPr>
        <p:spPr>
          <a:xfrm>
            <a:off x="5454990" y="6248168"/>
            <a:ext cx="1282019" cy="271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 완료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70F1EE-C358-A1F0-9A72-FC15E389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5" y="345778"/>
            <a:ext cx="6624257" cy="58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D19D5E-D50A-07B8-2108-19EBA108F4D0}"/>
              </a:ext>
            </a:extLst>
          </p:cNvPr>
          <p:cNvSpPr/>
          <p:nvPr/>
        </p:nvSpPr>
        <p:spPr>
          <a:xfrm>
            <a:off x="551935" y="31978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2-1-4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B12BE-9E80-F0E3-B7DD-685270DEB450}"/>
              </a:ext>
            </a:extLst>
          </p:cNvPr>
          <p:cNvSpPr txBox="1"/>
          <p:nvPr/>
        </p:nvSpPr>
        <p:spPr>
          <a:xfrm>
            <a:off x="7604970" y="693895"/>
            <a:ext cx="374718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강의 계획서에 작성해야 하는 항목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작성 완료 버튼 클릭 시 계획서 관리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페이지로 이동</a:t>
            </a:r>
            <a:r>
              <a:rPr lang="en-US" altLang="ko-KR" sz="1400" dirty="0"/>
              <a:t>(2-1-3)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96B01EE-AC9E-6D4D-9E75-D1D9D7D69F12}"/>
              </a:ext>
            </a:extLst>
          </p:cNvPr>
          <p:cNvSpPr/>
          <p:nvPr/>
        </p:nvSpPr>
        <p:spPr>
          <a:xfrm>
            <a:off x="1404551" y="84300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913E4B-C29A-4F0A-E1A5-268EBD4D79B6}"/>
              </a:ext>
            </a:extLst>
          </p:cNvPr>
          <p:cNvSpPr/>
          <p:nvPr/>
        </p:nvSpPr>
        <p:spPr>
          <a:xfrm>
            <a:off x="5322558" y="613232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312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9CBB3-A608-5130-831F-7F3AC7714C0E}"/>
              </a:ext>
            </a:extLst>
          </p:cNvPr>
          <p:cNvSpPr txBox="1"/>
          <p:nvPr/>
        </p:nvSpPr>
        <p:spPr>
          <a:xfrm>
            <a:off x="464035" y="28255"/>
            <a:ext cx="4281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강의 계획서 조회 페이지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70F1EE-C358-A1F0-9A72-FC15E389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35" y="319785"/>
            <a:ext cx="6624257" cy="58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D19D5E-D50A-07B8-2108-19EBA108F4D0}"/>
              </a:ext>
            </a:extLst>
          </p:cNvPr>
          <p:cNvSpPr/>
          <p:nvPr/>
        </p:nvSpPr>
        <p:spPr>
          <a:xfrm>
            <a:off x="551935" y="31978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2-1-5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B12BE-9E80-F0E3-B7DD-685270DEB450}"/>
              </a:ext>
            </a:extLst>
          </p:cNvPr>
          <p:cNvSpPr txBox="1"/>
          <p:nvPr/>
        </p:nvSpPr>
        <p:spPr>
          <a:xfrm>
            <a:off x="7604969" y="693895"/>
            <a:ext cx="413657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강의등록 버튼 클릭 시 강의 등록 페이지로 이동</a:t>
            </a:r>
            <a:r>
              <a:rPr lang="en-US" altLang="ko-KR" sz="1400" dirty="0"/>
              <a:t>(2-1-6)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수정 버튼 클릭 시 강의계획서 수정 페이지로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이동</a:t>
            </a:r>
            <a:r>
              <a:rPr lang="en-US" altLang="ko-KR" sz="1400" dirty="0"/>
              <a:t>(2-1-6)</a:t>
            </a:r>
          </a:p>
          <a:p>
            <a:endParaRPr lang="en-US" altLang="ko-KR" sz="1400" dirty="0"/>
          </a:p>
          <a:p>
            <a:pPr marL="342900" indent="-342900">
              <a:buAutoNum type="arabicPeriod" startAt="3"/>
            </a:pPr>
            <a:r>
              <a:rPr lang="ko-KR" altLang="en-US" sz="1400" dirty="0"/>
              <a:t>삭제 버튼 클릭 시 강의 계획서 관리 페이지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로 이동</a:t>
            </a:r>
            <a:r>
              <a:rPr lang="en-US" altLang="ko-KR" sz="1400" dirty="0"/>
              <a:t>(2-1-3)</a:t>
            </a:r>
          </a:p>
          <a:p>
            <a:endParaRPr lang="en-US" altLang="ko-KR" sz="1400" dirty="0"/>
          </a:p>
          <a:p>
            <a:pPr marL="342900" indent="-342900">
              <a:buAutoNum type="arabicPeriod" startAt="4"/>
            </a:pPr>
            <a:r>
              <a:rPr lang="ko-KR" altLang="en-US" sz="1400" dirty="0"/>
              <a:t>목록 버튼 클릭 시 강의 계획서 관리 페이지</a:t>
            </a:r>
            <a:endParaRPr lang="en-US" altLang="ko-KR" sz="1400" dirty="0"/>
          </a:p>
          <a:p>
            <a:r>
              <a:rPr lang="ko-KR" altLang="en-US" sz="1400" dirty="0"/>
              <a:t>      로 이동</a:t>
            </a:r>
            <a:r>
              <a:rPr lang="en-US" altLang="ko-KR" sz="1400" dirty="0"/>
              <a:t>(2-1-3)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2E7D75-174D-A7DE-5B76-691FB76E2434}"/>
              </a:ext>
            </a:extLst>
          </p:cNvPr>
          <p:cNvSpPr/>
          <p:nvPr/>
        </p:nvSpPr>
        <p:spPr>
          <a:xfrm>
            <a:off x="3908910" y="6098571"/>
            <a:ext cx="846438" cy="271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2A4D072-D261-42B2-C7B9-1E619685A313}"/>
              </a:ext>
            </a:extLst>
          </p:cNvPr>
          <p:cNvGrpSpPr/>
          <p:nvPr/>
        </p:nvGrpSpPr>
        <p:grpSpPr>
          <a:xfrm>
            <a:off x="2486367" y="5982726"/>
            <a:ext cx="1546883" cy="387839"/>
            <a:chOff x="4915303" y="6142707"/>
            <a:chExt cx="1546883" cy="38783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A7CA8C-0822-BCF1-E1F6-5A7DBD988EC6}"/>
                </a:ext>
              </a:extLst>
            </p:cNvPr>
            <p:cNvSpPr/>
            <p:nvPr/>
          </p:nvSpPr>
          <p:spPr>
            <a:xfrm>
              <a:off x="5047735" y="6258552"/>
              <a:ext cx="1282019" cy="2719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강의 등록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96B01EE-AC9E-6D4D-9E75-D1D9D7D69F12}"/>
                </a:ext>
              </a:extLst>
            </p:cNvPr>
            <p:cNvSpPr/>
            <p:nvPr/>
          </p:nvSpPr>
          <p:spPr>
            <a:xfrm>
              <a:off x="4915303" y="6162859"/>
              <a:ext cx="264864" cy="2316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C750CC5-51F5-4CB7-57EE-53F1AADA6C01}"/>
                </a:ext>
              </a:extLst>
            </p:cNvPr>
            <p:cNvSpPr/>
            <p:nvPr/>
          </p:nvSpPr>
          <p:spPr>
            <a:xfrm>
              <a:off x="6197322" y="6142707"/>
              <a:ext cx="264864" cy="23169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2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60E2B-F933-4BB5-3766-7C41AC80CD63}"/>
              </a:ext>
            </a:extLst>
          </p:cNvPr>
          <p:cNvSpPr/>
          <p:nvPr/>
        </p:nvSpPr>
        <p:spPr>
          <a:xfrm>
            <a:off x="4755348" y="6098571"/>
            <a:ext cx="846438" cy="271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A01920B-3271-E5B7-51F9-4D9A15A9863D}"/>
              </a:ext>
            </a:extLst>
          </p:cNvPr>
          <p:cNvSpPr/>
          <p:nvPr/>
        </p:nvSpPr>
        <p:spPr>
          <a:xfrm>
            <a:off x="4653109" y="598272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882FF7-55E7-D8F5-C1E8-EBC0A0C77983}"/>
              </a:ext>
            </a:extLst>
          </p:cNvPr>
          <p:cNvSpPr/>
          <p:nvPr/>
        </p:nvSpPr>
        <p:spPr>
          <a:xfrm>
            <a:off x="5601786" y="6098571"/>
            <a:ext cx="846438" cy="271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72DE3D0-AFD6-5352-9E10-314E196A4E69}"/>
              </a:ext>
            </a:extLst>
          </p:cNvPr>
          <p:cNvSpPr/>
          <p:nvPr/>
        </p:nvSpPr>
        <p:spPr>
          <a:xfrm>
            <a:off x="5491646" y="598272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796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9BAAED-6A9B-C766-76E0-B322BFCF8100}"/>
              </a:ext>
            </a:extLst>
          </p:cNvPr>
          <p:cNvSpPr/>
          <p:nvPr/>
        </p:nvSpPr>
        <p:spPr>
          <a:xfrm>
            <a:off x="298623" y="1240456"/>
            <a:ext cx="6678827" cy="3252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EBA528-1213-469C-7E49-4B001D602765}"/>
              </a:ext>
            </a:extLst>
          </p:cNvPr>
          <p:cNvSpPr/>
          <p:nvPr/>
        </p:nvSpPr>
        <p:spPr>
          <a:xfrm>
            <a:off x="298623" y="1240457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2-1-6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C8833-6297-45B9-33E1-ACF4C74770E3}"/>
              </a:ext>
            </a:extLst>
          </p:cNvPr>
          <p:cNvSpPr txBox="1"/>
          <p:nvPr/>
        </p:nvSpPr>
        <p:spPr>
          <a:xfrm>
            <a:off x="326897" y="576809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페이지 강의 </a:t>
            </a:r>
            <a:r>
              <a:rPr lang="ko-KR" altLang="en-US" dirty="0" err="1"/>
              <a:t>등록－교수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373A37-FFE5-A37E-EC4B-FA124BEE1A9D}"/>
              </a:ext>
            </a:extLst>
          </p:cNvPr>
          <p:cNvSpPr/>
          <p:nvPr/>
        </p:nvSpPr>
        <p:spPr>
          <a:xfrm>
            <a:off x="992865" y="2635224"/>
            <a:ext cx="124053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강의 이름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DDD37E-CBA1-F56A-4D08-A0FBA36B438C}"/>
              </a:ext>
            </a:extLst>
          </p:cNvPr>
          <p:cNvSpPr/>
          <p:nvPr/>
        </p:nvSpPr>
        <p:spPr>
          <a:xfrm>
            <a:off x="2397498" y="2635224"/>
            <a:ext cx="124053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8CB9F-9262-5ED6-2E1B-DD727AA0E44F}"/>
              </a:ext>
            </a:extLst>
          </p:cNvPr>
          <p:cNvSpPr/>
          <p:nvPr/>
        </p:nvSpPr>
        <p:spPr>
          <a:xfrm>
            <a:off x="3802131" y="2635224"/>
            <a:ext cx="124053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 이름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DF125B-9EA7-A1F7-F35D-D8A6C1F5E932}"/>
              </a:ext>
            </a:extLst>
          </p:cNvPr>
          <p:cNvSpPr/>
          <p:nvPr/>
        </p:nvSpPr>
        <p:spPr>
          <a:xfrm>
            <a:off x="5222949" y="2635224"/>
            <a:ext cx="124053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분반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F07C2B-914C-2C6D-B3FF-BA79A2021154}"/>
              </a:ext>
            </a:extLst>
          </p:cNvPr>
          <p:cNvSpPr/>
          <p:nvPr/>
        </p:nvSpPr>
        <p:spPr>
          <a:xfrm>
            <a:off x="5096916" y="25193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B5FB0-0DC5-FEB5-381F-D7953D3E3798}"/>
              </a:ext>
            </a:extLst>
          </p:cNvPr>
          <p:cNvSpPr txBox="1"/>
          <p:nvPr/>
        </p:nvSpPr>
        <p:spPr>
          <a:xfrm>
            <a:off x="880293" y="26134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＊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D84B9-7698-77BE-9704-25E325050D58}"/>
              </a:ext>
            </a:extLst>
          </p:cNvPr>
          <p:cNvSpPr txBox="1"/>
          <p:nvPr/>
        </p:nvSpPr>
        <p:spPr>
          <a:xfrm>
            <a:off x="2262068" y="26134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＊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414BE-7462-A474-43F6-5A4340AFBCB4}"/>
              </a:ext>
            </a:extLst>
          </p:cNvPr>
          <p:cNvSpPr txBox="1"/>
          <p:nvPr/>
        </p:nvSpPr>
        <p:spPr>
          <a:xfrm>
            <a:off x="3679492" y="26076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＊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84FB9F-56CB-F73E-F751-C2447DA1C0A2}"/>
              </a:ext>
            </a:extLst>
          </p:cNvPr>
          <p:cNvSpPr/>
          <p:nvPr/>
        </p:nvSpPr>
        <p:spPr>
          <a:xfrm>
            <a:off x="5229348" y="3693931"/>
            <a:ext cx="124053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 완료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207F4DB-3AFB-B64F-49D4-07491CAFC2D1}"/>
              </a:ext>
            </a:extLst>
          </p:cNvPr>
          <p:cNvSpPr/>
          <p:nvPr/>
        </p:nvSpPr>
        <p:spPr>
          <a:xfrm>
            <a:off x="5096916" y="357808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71CA67-4233-D09E-4F6C-6CADDF8ECCED}"/>
              </a:ext>
            </a:extLst>
          </p:cNvPr>
          <p:cNvSpPr txBox="1"/>
          <p:nvPr/>
        </p:nvSpPr>
        <p:spPr>
          <a:xfrm>
            <a:off x="7439161" y="1727283"/>
            <a:ext cx="374718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강의에 해당하는 분반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등록 완료 클릭 시 강의 페이지로 이동</a:t>
            </a:r>
            <a:endParaRPr lang="en-US" altLang="ko-KR" sz="1400" dirty="0"/>
          </a:p>
          <a:p>
            <a:r>
              <a:rPr lang="en-US" altLang="ko-KR" sz="1400" dirty="0"/>
              <a:t>      (2-1-1)</a:t>
            </a:r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35230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9CBB3-A608-5130-831F-7F3AC7714C0E}"/>
              </a:ext>
            </a:extLst>
          </p:cNvPr>
          <p:cNvSpPr txBox="1"/>
          <p:nvPr/>
        </p:nvSpPr>
        <p:spPr>
          <a:xfrm>
            <a:off x="7358449" y="250224"/>
            <a:ext cx="4281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강의 계획서 수정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강의계획서 작성 필수목록 등록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2E7D75-174D-A7DE-5B76-691FB76E2434}"/>
              </a:ext>
            </a:extLst>
          </p:cNvPr>
          <p:cNvSpPr/>
          <p:nvPr/>
        </p:nvSpPr>
        <p:spPr>
          <a:xfrm>
            <a:off x="5869459" y="6258552"/>
            <a:ext cx="1306733" cy="271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완료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DEB4B76-F8DC-EAF2-B3BF-07A30E75A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5" y="382204"/>
            <a:ext cx="6624257" cy="582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47ED49-0C6E-AE6E-DDB9-68356D68391D}"/>
              </a:ext>
            </a:extLst>
          </p:cNvPr>
          <p:cNvSpPr txBox="1"/>
          <p:nvPr/>
        </p:nvSpPr>
        <p:spPr>
          <a:xfrm>
            <a:off x="464035" y="28255"/>
            <a:ext cx="4281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강의 계획서 수정 페이지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B1B56B-4272-1527-0628-D7B0F216F16D}"/>
              </a:ext>
            </a:extLst>
          </p:cNvPr>
          <p:cNvSpPr/>
          <p:nvPr/>
        </p:nvSpPr>
        <p:spPr>
          <a:xfrm>
            <a:off x="551935" y="31978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2-1-6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493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778131" y="2042716"/>
            <a:ext cx="392002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성적 관리에 해당하는 내용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성적 등록 버튼 클릭 시 성적 등록 페이지</a:t>
            </a:r>
            <a:endParaRPr lang="en-US" altLang="ko-KR" sz="1400" dirty="0"/>
          </a:p>
          <a:p>
            <a:r>
              <a:rPr lang="ko-KR" altLang="en-US" sz="1400" dirty="0"/>
              <a:t>     로 이동</a:t>
            </a:r>
            <a:r>
              <a:rPr lang="en-US" altLang="ko-KR" sz="1400" dirty="0"/>
              <a:t>(2-2-2)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화면에 출력하지 못한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나머지 리스트를 다음 페이지에서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26268" y="1445784"/>
            <a:ext cx="6678827" cy="3252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CE26C-CB2F-496F-64D6-B0850402F4F5}"/>
              </a:ext>
            </a:extLst>
          </p:cNvPr>
          <p:cNvSpPr/>
          <p:nvPr/>
        </p:nvSpPr>
        <p:spPr>
          <a:xfrm>
            <a:off x="663767" y="3132398"/>
            <a:ext cx="104636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성적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46F217-2A46-8A40-AAEA-E21A2495A5C1}"/>
              </a:ext>
            </a:extLst>
          </p:cNvPr>
          <p:cNvSpPr/>
          <p:nvPr/>
        </p:nvSpPr>
        <p:spPr>
          <a:xfrm>
            <a:off x="1950736" y="2026043"/>
            <a:ext cx="5013755" cy="254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8FD469-DC55-E44E-6737-A454AFDD81B8}"/>
              </a:ext>
            </a:extLst>
          </p:cNvPr>
          <p:cNvSpPr/>
          <p:nvPr/>
        </p:nvSpPr>
        <p:spPr>
          <a:xfrm>
            <a:off x="622901" y="1732569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4D9A4F-EB4D-D8B5-4A90-DED4CDB123AC}"/>
              </a:ext>
            </a:extLst>
          </p:cNvPr>
          <p:cNvSpPr/>
          <p:nvPr/>
        </p:nvSpPr>
        <p:spPr>
          <a:xfrm>
            <a:off x="2936880" y="171494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학적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8C3476-879D-CBC9-4455-32754B1589BE}"/>
              </a:ext>
            </a:extLst>
          </p:cNvPr>
          <p:cNvSpPr/>
          <p:nvPr/>
        </p:nvSpPr>
        <p:spPr>
          <a:xfrm>
            <a:off x="5250860" y="1719055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강의실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59F3EA8-4D94-C6A3-6D0E-CF28A08C9434}"/>
              </a:ext>
            </a:extLst>
          </p:cNvPr>
          <p:cNvSpPr/>
          <p:nvPr/>
        </p:nvSpPr>
        <p:spPr>
          <a:xfrm>
            <a:off x="559923" y="298394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698D68C-676B-3B5D-8F43-1D279782763F}"/>
              </a:ext>
            </a:extLst>
          </p:cNvPr>
          <p:cNvSpPr/>
          <p:nvPr/>
        </p:nvSpPr>
        <p:spPr>
          <a:xfrm>
            <a:off x="526268" y="121409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2-2-1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D111D-12F7-BFE3-5F6F-044C3E3ACFF8}"/>
              </a:ext>
            </a:extLst>
          </p:cNvPr>
          <p:cNvSpPr txBox="1"/>
          <p:nvPr/>
        </p:nvSpPr>
        <p:spPr>
          <a:xfrm>
            <a:off x="442153" y="65072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학적 페이지 성적 </a:t>
            </a:r>
            <a:r>
              <a:rPr lang="ko-KR" altLang="en-US" dirty="0" err="1"/>
              <a:t>관리－교수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44EF008-748A-54D4-11AC-0283409A2247}"/>
              </a:ext>
            </a:extLst>
          </p:cNvPr>
          <p:cNvGrpSpPr/>
          <p:nvPr/>
        </p:nvGrpSpPr>
        <p:grpSpPr>
          <a:xfrm>
            <a:off x="2251934" y="2148577"/>
            <a:ext cx="4375986" cy="241981"/>
            <a:chOff x="2251934" y="2148577"/>
            <a:chExt cx="4375986" cy="24198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9BCEC9-82E3-1D8C-16FD-F66E0E6593D1}"/>
                </a:ext>
              </a:extLst>
            </p:cNvPr>
            <p:cNvSpPr/>
            <p:nvPr/>
          </p:nvSpPr>
          <p:spPr>
            <a:xfrm>
              <a:off x="2251934" y="2148577"/>
              <a:ext cx="2712489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A81ACC-C7CD-9806-F26E-1CBB6AB74216}"/>
                </a:ext>
              </a:extLst>
            </p:cNvPr>
            <p:cNvSpPr/>
            <p:nvPr/>
          </p:nvSpPr>
          <p:spPr>
            <a:xfrm>
              <a:off x="5046702" y="2164121"/>
              <a:ext cx="1581218" cy="2264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성적 등록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수정</a:t>
              </a: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5EF694BA-D101-C588-71E6-ADCD51EB81FC}"/>
              </a:ext>
            </a:extLst>
          </p:cNvPr>
          <p:cNvSpPr/>
          <p:nvPr/>
        </p:nvSpPr>
        <p:spPr>
          <a:xfrm>
            <a:off x="2099209" y="201935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C4191E7-09CC-BE82-255D-EC4F9CF78255}"/>
              </a:ext>
            </a:extLst>
          </p:cNvPr>
          <p:cNvSpPr/>
          <p:nvPr/>
        </p:nvSpPr>
        <p:spPr>
          <a:xfrm>
            <a:off x="4938588" y="201087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E640922-DB60-D579-38E6-20A263E34F98}"/>
              </a:ext>
            </a:extLst>
          </p:cNvPr>
          <p:cNvGrpSpPr/>
          <p:nvPr/>
        </p:nvGrpSpPr>
        <p:grpSpPr>
          <a:xfrm>
            <a:off x="2244486" y="2537828"/>
            <a:ext cx="4375986" cy="241981"/>
            <a:chOff x="2251934" y="2148577"/>
            <a:chExt cx="4375986" cy="24198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71C82B6-9E98-F9F5-D676-6CA3FAFF16F3}"/>
                </a:ext>
              </a:extLst>
            </p:cNvPr>
            <p:cNvSpPr/>
            <p:nvPr/>
          </p:nvSpPr>
          <p:spPr>
            <a:xfrm>
              <a:off x="2251934" y="2148577"/>
              <a:ext cx="2712489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DF8D5B7-8C65-CEC1-26EF-D02E3A259490}"/>
                </a:ext>
              </a:extLst>
            </p:cNvPr>
            <p:cNvSpPr/>
            <p:nvPr/>
          </p:nvSpPr>
          <p:spPr>
            <a:xfrm>
              <a:off x="5046702" y="2164121"/>
              <a:ext cx="1581218" cy="2264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성적 등록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수정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9F99861-7965-1199-20C4-3A11246FCFF1}"/>
              </a:ext>
            </a:extLst>
          </p:cNvPr>
          <p:cNvGrpSpPr/>
          <p:nvPr/>
        </p:nvGrpSpPr>
        <p:grpSpPr>
          <a:xfrm>
            <a:off x="2269620" y="3335063"/>
            <a:ext cx="4375986" cy="241981"/>
            <a:chOff x="2251934" y="2148577"/>
            <a:chExt cx="4375986" cy="24198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4F29E77-18C9-EA94-C5D9-B8D3A65AB524}"/>
                </a:ext>
              </a:extLst>
            </p:cNvPr>
            <p:cNvSpPr/>
            <p:nvPr/>
          </p:nvSpPr>
          <p:spPr>
            <a:xfrm>
              <a:off x="2251934" y="2148577"/>
              <a:ext cx="2712489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9366283-C939-7977-A8A7-A3309701FF3E}"/>
                </a:ext>
              </a:extLst>
            </p:cNvPr>
            <p:cNvSpPr/>
            <p:nvPr/>
          </p:nvSpPr>
          <p:spPr>
            <a:xfrm>
              <a:off x="5046702" y="2164121"/>
              <a:ext cx="1581218" cy="2264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성적 등록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수정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EBC4C18-2BC0-E547-239C-7CBBBCD47BE8}"/>
              </a:ext>
            </a:extLst>
          </p:cNvPr>
          <p:cNvGrpSpPr/>
          <p:nvPr/>
        </p:nvGrpSpPr>
        <p:grpSpPr>
          <a:xfrm>
            <a:off x="2244486" y="2922252"/>
            <a:ext cx="4375986" cy="241981"/>
            <a:chOff x="2251934" y="2148577"/>
            <a:chExt cx="4375986" cy="24198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E98083D-2FD7-3079-99C8-6B271DA9B2C1}"/>
                </a:ext>
              </a:extLst>
            </p:cNvPr>
            <p:cNvSpPr/>
            <p:nvPr/>
          </p:nvSpPr>
          <p:spPr>
            <a:xfrm>
              <a:off x="2251934" y="2148577"/>
              <a:ext cx="2712489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F42D63C-AC0C-F227-6CD4-B15B33FDD689}"/>
                </a:ext>
              </a:extLst>
            </p:cNvPr>
            <p:cNvSpPr/>
            <p:nvPr/>
          </p:nvSpPr>
          <p:spPr>
            <a:xfrm>
              <a:off x="5046702" y="2164121"/>
              <a:ext cx="1581218" cy="2264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성적 등록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수정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65B1418-1239-A1A7-FE4B-498FF840F38B}"/>
              </a:ext>
            </a:extLst>
          </p:cNvPr>
          <p:cNvGrpSpPr/>
          <p:nvPr/>
        </p:nvGrpSpPr>
        <p:grpSpPr>
          <a:xfrm>
            <a:off x="2269620" y="3760787"/>
            <a:ext cx="4375986" cy="241981"/>
            <a:chOff x="2251934" y="2148577"/>
            <a:chExt cx="4375986" cy="24198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429A5B5-EC7A-79B2-5148-3B5E70BB965E}"/>
                </a:ext>
              </a:extLst>
            </p:cNvPr>
            <p:cNvSpPr/>
            <p:nvPr/>
          </p:nvSpPr>
          <p:spPr>
            <a:xfrm>
              <a:off x="2251934" y="2148577"/>
              <a:ext cx="2712489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B729570-230C-EE5B-0496-ACC4ECE0C8E6}"/>
                </a:ext>
              </a:extLst>
            </p:cNvPr>
            <p:cNvSpPr/>
            <p:nvPr/>
          </p:nvSpPr>
          <p:spPr>
            <a:xfrm>
              <a:off x="5046702" y="2164121"/>
              <a:ext cx="1581218" cy="2264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성적 등록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수정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76754D1-18A7-7DF9-8097-C7F008427C67}"/>
              </a:ext>
            </a:extLst>
          </p:cNvPr>
          <p:cNvSpPr/>
          <p:nvPr/>
        </p:nvSpPr>
        <p:spPr>
          <a:xfrm>
            <a:off x="6239209" y="1466166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459D2E-3F32-BCDB-B946-0549BAE55DFC}"/>
              </a:ext>
            </a:extLst>
          </p:cNvPr>
          <p:cNvSpPr/>
          <p:nvPr/>
        </p:nvSpPr>
        <p:spPr>
          <a:xfrm>
            <a:off x="526268" y="1452474"/>
            <a:ext cx="1614495" cy="2316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7C6421-37FF-3557-6E21-FB94739AC30B}"/>
              </a:ext>
            </a:extLst>
          </p:cNvPr>
          <p:cNvSpPr/>
          <p:nvPr/>
        </p:nvSpPr>
        <p:spPr>
          <a:xfrm>
            <a:off x="2662040" y="4167960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0DFEFBC-7C03-C225-1FEE-3EB2388C5699}"/>
              </a:ext>
            </a:extLst>
          </p:cNvPr>
          <p:cNvSpPr/>
          <p:nvPr/>
        </p:nvSpPr>
        <p:spPr>
          <a:xfrm>
            <a:off x="2529608" y="404775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841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601228" y="1423130"/>
            <a:ext cx="3920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학생의 출석</a:t>
            </a:r>
            <a:r>
              <a:rPr lang="en-US" altLang="ko-KR" sz="1400" dirty="0"/>
              <a:t>/</a:t>
            </a:r>
            <a:r>
              <a:rPr lang="ko-KR" altLang="en-US" sz="1400" dirty="0"/>
              <a:t>과제</a:t>
            </a:r>
            <a:r>
              <a:rPr lang="en-US" altLang="ko-KR" sz="1400" dirty="0"/>
              <a:t>/</a:t>
            </a:r>
            <a:r>
              <a:rPr lang="ko-KR" altLang="en-US" sz="1400" dirty="0"/>
              <a:t>중간</a:t>
            </a:r>
            <a:r>
              <a:rPr lang="en-US" altLang="ko-KR" sz="1400" dirty="0"/>
              <a:t>/</a:t>
            </a:r>
            <a:r>
              <a:rPr lang="ko-KR" altLang="en-US" sz="1400" dirty="0"/>
              <a:t>기말 점수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최종 성적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등록 버튼 클릭 시 성적 관리 페이지로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이동</a:t>
            </a:r>
            <a:r>
              <a:rPr lang="en-US" altLang="ko-KR" sz="1400" dirty="0"/>
              <a:t>(2-2-1)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26267" y="1422319"/>
            <a:ext cx="6683737" cy="3173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9BCEC9-82E3-1D8C-16FD-F66E0E6593D1}"/>
              </a:ext>
            </a:extLst>
          </p:cNvPr>
          <p:cNvSpPr/>
          <p:nvPr/>
        </p:nvSpPr>
        <p:spPr>
          <a:xfrm>
            <a:off x="1725953" y="2096648"/>
            <a:ext cx="102534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B4E2AA-5A6B-F2E8-E6AA-E51AE7AD24D8}"/>
              </a:ext>
            </a:extLst>
          </p:cNvPr>
          <p:cNvSpPr/>
          <p:nvPr/>
        </p:nvSpPr>
        <p:spPr>
          <a:xfrm>
            <a:off x="1721237" y="2486651"/>
            <a:ext cx="7456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출석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2527DA-9DE6-0638-814E-7F99253A1F47}"/>
              </a:ext>
            </a:extLst>
          </p:cNvPr>
          <p:cNvSpPr/>
          <p:nvPr/>
        </p:nvSpPr>
        <p:spPr>
          <a:xfrm>
            <a:off x="2638807" y="2488998"/>
            <a:ext cx="74568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과제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8023E6-B90F-8F70-BF65-119C2E83536E}"/>
              </a:ext>
            </a:extLst>
          </p:cNvPr>
          <p:cNvSpPr/>
          <p:nvPr/>
        </p:nvSpPr>
        <p:spPr>
          <a:xfrm>
            <a:off x="3533638" y="2486651"/>
            <a:ext cx="74568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BBF0EB-0CC0-D663-5553-111F47099922}"/>
              </a:ext>
            </a:extLst>
          </p:cNvPr>
          <p:cNvSpPr/>
          <p:nvPr/>
        </p:nvSpPr>
        <p:spPr>
          <a:xfrm>
            <a:off x="4421183" y="2486651"/>
            <a:ext cx="74568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9585B5-083A-7D6E-0194-5DA77CCE9AC2}"/>
              </a:ext>
            </a:extLst>
          </p:cNvPr>
          <p:cNvSpPr/>
          <p:nvPr/>
        </p:nvSpPr>
        <p:spPr>
          <a:xfrm>
            <a:off x="5250984" y="2096649"/>
            <a:ext cx="745687" cy="6216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성적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59F3EA8-4D94-C6A3-6D0E-CF28A08C9434}"/>
              </a:ext>
            </a:extLst>
          </p:cNvPr>
          <p:cNvSpPr/>
          <p:nvPr/>
        </p:nvSpPr>
        <p:spPr>
          <a:xfrm>
            <a:off x="1561942" y="235701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698D68C-676B-3B5D-8F43-1D279782763F}"/>
              </a:ext>
            </a:extLst>
          </p:cNvPr>
          <p:cNvSpPr/>
          <p:nvPr/>
        </p:nvSpPr>
        <p:spPr>
          <a:xfrm>
            <a:off x="526268" y="144578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2-2-2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D111D-12F7-BFE3-5F6F-044C3E3ACFF8}"/>
              </a:ext>
            </a:extLst>
          </p:cNvPr>
          <p:cNvSpPr txBox="1"/>
          <p:nvPr/>
        </p:nvSpPr>
        <p:spPr>
          <a:xfrm>
            <a:off x="442153" y="65072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학적 페이지 성적 </a:t>
            </a:r>
            <a:r>
              <a:rPr lang="ko-KR" altLang="en-US" dirty="0" err="1"/>
              <a:t>등록－교수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A69B0A-0614-9469-A38F-539A365A4B63}"/>
              </a:ext>
            </a:extLst>
          </p:cNvPr>
          <p:cNvSpPr/>
          <p:nvPr/>
        </p:nvSpPr>
        <p:spPr>
          <a:xfrm>
            <a:off x="2840341" y="2096648"/>
            <a:ext cx="102534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37AA24-93CF-4FDA-DFA7-93D18A01ADB9}"/>
              </a:ext>
            </a:extLst>
          </p:cNvPr>
          <p:cNvSpPr/>
          <p:nvPr/>
        </p:nvSpPr>
        <p:spPr>
          <a:xfrm>
            <a:off x="3997378" y="2096648"/>
            <a:ext cx="116949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과목 이름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7C509-7F95-8C74-AC96-9CA0F21BBDB5}"/>
              </a:ext>
            </a:extLst>
          </p:cNvPr>
          <p:cNvSpPr/>
          <p:nvPr/>
        </p:nvSpPr>
        <p:spPr>
          <a:xfrm>
            <a:off x="5166870" y="3580943"/>
            <a:ext cx="74568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2F12B21-BD5D-C82C-89A6-9F0877189A53}"/>
              </a:ext>
            </a:extLst>
          </p:cNvPr>
          <p:cNvSpPr/>
          <p:nvPr/>
        </p:nvSpPr>
        <p:spPr>
          <a:xfrm>
            <a:off x="5132508" y="195558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1291D0A-0C34-DD52-4C32-2B54BF0F68A7}"/>
              </a:ext>
            </a:extLst>
          </p:cNvPr>
          <p:cNvSpPr/>
          <p:nvPr/>
        </p:nvSpPr>
        <p:spPr>
          <a:xfrm>
            <a:off x="5034437" y="348644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9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601228" y="1423130"/>
            <a:ext cx="3920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학생의 출석</a:t>
            </a:r>
            <a:r>
              <a:rPr lang="en-US" altLang="ko-KR" sz="1400" dirty="0"/>
              <a:t>/</a:t>
            </a:r>
            <a:r>
              <a:rPr lang="ko-KR" altLang="en-US" sz="1400" dirty="0"/>
              <a:t>과제</a:t>
            </a:r>
            <a:r>
              <a:rPr lang="en-US" altLang="ko-KR" sz="1400" dirty="0"/>
              <a:t>/</a:t>
            </a:r>
            <a:r>
              <a:rPr lang="ko-KR" altLang="en-US" sz="1400" dirty="0"/>
              <a:t>중간</a:t>
            </a:r>
            <a:r>
              <a:rPr lang="en-US" altLang="ko-KR" sz="1400" dirty="0"/>
              <a:t>/</a:t>
            </a:r>
            <a:r>
              <a:rPr lang="ko-KR" altLang="en-US" sz="1400" dirty="0"/>
              <a:t>기말 점수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최종 성적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수정완료 버튼 클릭 시 성적 관리 페이지로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이동</a:t>
            </a:r>
            <a:r>
              <a:rPr lang="en-US" altLang="ko-KR" sz="1400" dirty="0"/>
              <a:t>(2-2-1)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26267" y="1422319"/>
            <a:ext cx="6683737" cy="3173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9BCEC9-82E3-1D8C-16FD-F66E0E6593D1}"/>
              </a:ext>
            </a:extLst>
          </p:cNvPr>
          <p:cNvSpPr/>
          <p:nvPr/>
        </p:nvSpPr>
        <p:spPr>
          <a:xfrm>
            <a:off x="1725953" y="2096648"/>
            <a:ext cx="102534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B4E2AA-5A6B-F2E8-E6AA-E51AE7AD24D8}"/>
              </a:ext>
            </a:extLst>
          </p:cNvPr>
          <p:cNvSpPr/>
          <p:nvPr/>
        </p:nvSpPr>
        <p:spPr>
          <a:xfrm>
            <a:off x="1721237" y="2486651"/>
            <a:ext cx="7456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출석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2527DA-9DE6-0638-814E-7F99253A1F47}"/>
              </a:ext>
            </a:extLst>
          </p:cNvPr>
          <p:cNvSpPr/>
          <p:nvPr/>
        </p:nvSpPr>
        <p:spPr>
          <a:xfrm>
            <a:off x="2638807" y="2488998"/>
            <a:ext cx="74568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과제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8023E6-B90F-8F70-BF65-119C2E83536E}"/>
              </a:ext>
            </a:extLst>
          </p:cNvPr>
          <p:cNvSpPr/>
          <p:nvPr/>
        </p:nvSpPr>
        <p:spPr>
          <a:xfrm>
            <a:off x="3533638" y="2486651"/>
            <a:ext cx="74568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BBF0EB-0CC0-D663-5553-111F47099922}"/>
              </a:ext>
            </a:extLst>
          </p:cNvPr>
          <p:cNvSpPr/>
          <p:nvPr/>
        </p:nvSpPr>
        <p:spPr>
          <a:xfrm>
            <a:off x="4421183" y="2486651"/>
            <a:ext cx="74568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9585B5-083A-7D6E-0194-5DA77CCE9AC2}"/>
              </a:ext>
            </a:extLst>
          </p:cNvPr>
          <p:cNvSpPr/>
          <p:nvPr/>
        </p:nvSpPr>
        <p:spPr>
          <a:xfrm>
            <a:off x="5250984" y="2096649"/>
            <a:ext cx="745687" cy="6216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성적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59F3EA8-4D94-C6A3-6D0E-CF28A08C9434}"/>
              </a:ext>
            </a:extLst>
          </p:cNvPr>
          <p:cNvSpPr/>
          <p:nvPr/>
        </p:nvSpPr>
        <p:spPr>
          <a:xfrm>
            <a:off x="1561942" y="235701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698D68C-676B-3B5D-8F43-1D279782763F}"/>
              </a:ext>
            </a:extLst>
          </p:cNvPr>
          <p:cNvSpPr/>
          <p:nvPr/>
        </p:nvSpPr>
        <p:spPr>
          <a:xfrm>
            <a:off x="526268" y="144578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2-2-3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D111D-12F7-BFE3-5F6F-044C3E3ACFF8}"/>
              </a:ext>
            </a:extLst>
          </p:cNvPr>
          <p:cNvSpPr txBox="1"/>
          <p:nvPr/>
        </p:nvSpPr>
        <p:spPr>
          <a:xfrm>
            <a:off x="442153" y="65072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학적 페이지 성적 </a:t>
            </a:r>
            <a:r>
              <a:rPr lang="ko-KR" altLang="en-US" dirty="0" err="1"/>
              <a:t>수정－교수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A69B0A-0614-9469-A38F-539A365A4B63}"/>
              </a:ext>
            </a:extLst>
          </p:cNvPr>
          <p:cNvSpPr/>
          <p:nvPr/>
        </p:nvSpPr>
        <p:spPr>
          <a:xfrm>
            <a:off x="2840341" y="2096648"/>
            <a:ext cx="102534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37AA24-93CF-4FDA-DFA7-93D18A01ADB9}"/>
              </a:ext>
            </a:extLst>
          </p:cNvPr>
          <p:cNvSpPr/>
          <p:nvPr/>
        </p:nvSpPr>
        <p:spPr>
          <a:xfrm>
            <a:off x="3997378" y="2096648"/>
            <a:ext cx="116949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과목 이름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7C509-7F95-8C74-AC96-9CA0F21BBDB5}"/>
              </a:ext>
            </a:extLst>
          </p:cNvPr>
          <p:cNvSpPr/>
          <p:nvPr/>
        </p:nvSpPr>
        <p:spPr>
          <a:xfrm>
            <a:off x="5166870" y="3580943"/>
            <a:ext cx="101544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2F12B21-BD5D-C82C-89A6-9F0877189A53}"/>
              </a:ext>
            </a:extLst>
          </p:cNvPr>
          <p:cNvSpPr/>
          <p:nvPr/>
        </p:nvSpPr>
        <p:spPr>
          <a:xfrm>
            <a:off x="5132508" y="195558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1291D0A-0C34-DD52-4C32-2B54BF0F68A7}"/>
              </a:ext>
            </a:extLst>
          </p:cNvPr>
          <p:cNvSpPr/>
          <p:nvPr/>
        </p:nvSpPr>
        <p:spPr>
          <a:xfrm>
            <a:off x="5034437" y="348644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436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783595" y="1634910"/>
            <a:ext cx="392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등록한 강의 클릭 시 해당 강의의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게시판으로 이동</a:t>
            </a:r>
            <a:r>
              <a:rPr lang="en-US" altLang="ko-KR" sz="1400" dirty="0"/>
              <a:t>(2-3-1)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8"/>
            <a:ext cx="6678827" cy="351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19100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9BCEC9-82E3-1D8C-16FD-F66E0E6593D1}"/>
              </a:ext>
            </a:extLst>
          </p:cNvPr>
          <p:cNvSpPr/>
          <p:nvPr/>
        </p:nvSpPr>
        <p:spPr>
          <a:xfrm>
            <a:off x="2042110" y="257653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등록한 강의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C37245-E165-D6B2-DA54-33202FD06B73}"/>
              </a:ext>
            </a:extLst>
          </p:cNvPr>
          <p:cNvSpPr/>
          <p:nvPr/>
        </p:nvSpPr>
        <p:spPr>
          <a:xfrm>
            <a:off x="2042110" y="303772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등록한 강의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A8D7FB-A2BD-DC01-5B48-4C6A2E995D86}"/>
              </a:ext>
            </a:extLst>
          </p:cNvPr>
          <p:cNvSpPr/>
          <p:nvPr/>
        </p:nvSpPr>
        <p:spPr>
          <a:xfrm>
            <a:off x="2042109" y="349027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등록한 강의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60AB26-D0D0-1B43-9F68-0AC5E3ED0C51}"/>
              </a:ext>
            </a:extLst>
          </p:cNvPr>
          <p:cNvSpPr/>
          <p:nvPr/>
        </p:nvSpPr>
        <p:spPr>
          <a:xfrm>
            <a:off x="2042108" y="393393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등록한 강의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452615-2DD4-1A9F-4CBF-782DD6F29C0E}"/>
              </a:ext>
            </a:extLst>
          </p:cNvPr>
          <p:cNvSpPr/>
          <p:nvPr/>
        </p:nvSpPr>
        <p:spPr>
          <a:xfrm>
            <a:off x="1909676" y="24225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ko-KR" altLang="en-US" dirty="0" err="1"/>
              <a:t>페이지－교수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84320B-6F9F-23D3-91A6-377C80C9D48B}"/>
              </a:ext>
            </a:extLst>
          </p:cNvPr>
          <p:cNvSpPr/>
          <p:nvPr/>
        </p:nvSpPr>
        <p:spPr>
          <a:xfrm>
            <a:off x="568657" y="1420496"/>
            <a:ext cx="1614495" cy="2316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093226-E363-DDA2-4E54-196D76DFBBD6}"/>
              </a:ext>
            </a:extLst>
          </p:cNvPr>
          <p:cNvSpPr/>
          <p:nvPr/>
        </p:nvSpPr>
        <p:spPr>
          <a:xfrm>
            <a:off x="6239209" y="1466166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56459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698085" y="1570024"/>
            <a:ext cx="392002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강의자료 페이지에 해당하는 내용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강의자료 클릭 시 강의자료 조회 페이지로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이동</a:t>
            </a:r>
            <a:r>
              <a:rPr lang="en-US" altLang="ko-KR" sz="1400" dirty="0"/>
              <a:t>(2-3-1-2)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 업로드 클릭 시 강의자료 업로드 페이지로    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이동</a:t>
            </a:r>
            <a:r>
              <a:rPr lang="en-US" altLang="ko-KR" sz="1400" dirty="0"/>
              <a:t>(2-3-1-1)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화면에 출력하지 못한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나머지 리스트를 다음 페이지에서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8"/>
            <a:ext cx="6678827" cy="4065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20618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CE26C-CB2F-496F-64D6-B0850402F4F5}"/>
              </a:ext>
            </a:extLst>
          </p:cNvPr>
          <p:cNvSpPr/>
          <p:nvPr/>
        </p:nvSpPr>
        <p:spPr>
          <a:xfrm>
            <a:off x="665290" y="2349238"/>
            <a:ext cx="11699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A833ED-888C-7E43-0EB3-AB318787E30D}"/>
              </a:ext>
            </a:extLst>
          </p:cNvPr>
          <p:cNvSpPr/>
          <p:nvPr/>
        </p:nvSpPr>
        <p:spPr>
          <a:xfrm>
            <a:off x="665288" y="2767052"/>
            <a:ext cx="11699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46F217-2A46-8A40-AAEA-E21A2495A5C1}"/>
              </a:ext>
            </a:extLst>
          </p:cNvPr>
          <p:cNvSpPr/>
          <p:nvPr/>
        </p:nvSpPr>
        <p:spPr>
          <a:xfrm>
            <a:off x="1993125" y="2014802"/>
            <a:ext cx="5013755" cy="3132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9BCEC9-82E3-1D8C-16FD-F66E0E6593D1}"/>
              </a:ext>
            </a:extLst>
          </p:cNvPr>
          <p:cNvSpPr/>
          <p:nvPr/>
        </p:nvSpPr>
        <p:spPr>
          <a:xfrm>
            <a:off x="2294325" y="2724817"/>
            <a:ext cx="361286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C37245-E165-D6B2-DA54-33202FD06B73}"/>
              </a:ext>
            </a:extLst>
          </p:cNvPr>
          <p:cNvSpPr/>
          <p:nvPr/>
        </p:nvSpPr>
        <p:spPr>
          <a:xfrm>
            <a:off x="2294324" y="3178136"/>
            <a:ext cx="361286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강의자료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1F68FD-31A4-ADFB-B39D-2F65D743C1C6}"/>
              </a:ext>
            </a:extLst>
          </p:cNvPr>
          <p:cNvSpPr/>
          <p:nvPr/>
        </p:nvSpPr>
        <p:spPr>
          <a:xfrm>
            <a:off x="5665819" y="2202998"/>
            <a:ext cx="113682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업로드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24F4EF-B233-07C0-0670-F70F5EDD8B49}"/>
              </a:ext>
            </a:extLst>
          </p:cNvPr>
          <p:cNvSpPr/>
          <p:nvPr/>
        </p:nvSpPr>
        <p:spPr>
          <a:xfrm>
            <a:off x="665287" y="3178136"/>
            <a:ext cx="11699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57931B-FA85-6C2B-683E-84D90D8FDADB}"/>
              </a:ext>
            </a:extLst>
          </p:cNvPr>
          <p:cNvSpPr/>
          <p:nvPr/>
        </p:nvSpPr>
        <p:spPr>
          <a:xfrm>
            <a:off x="685706" y="3589220"/>
            <a:ext cx="11699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A8D7FB-A2BD-DC01-5B48-4C6A2E995D86}"/>
              </a:ext>
            </a:extLst>
          </p:cNvPr>
          <p:cNvSpPr/>
          <p:nvPr/>
        </p:nvSpPr>
        <p:spPr>
          <a:xfrm>
            <a:off x="2294323" y="3650280"/>
            <a:ext cx="361286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60AB26-D0D0-1B43-9F68-0AC5E3ED0C51}"/>
              </a:ext>
            </a:extLst>
          </p:cNvPr>
          <p:cNvSpPr/>
          <p:nvPr/>
        </p:nvSpPr>
        <p:spPr>
          <a:xfrm>
            <a:off x="2294323" y="4183152"/>
            <a:ext cx="361286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452615-2DD4-1A9F-4CBF-782DD6F29C0E}"/>
              </a:ext>
            </a:extLst>
          </p:cNvPr>
          <p:cNvSpPr/>
          <p:nvPr/>
        </p:nvSpPr>
        <p:spPr>
          <a:xfrm>
            <a:off x="532855" y="22333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- </a:t>
            </a:r>
            <a:r>
              <a:rPr lang="ko-KR" altLang="en-US" dirty="0"/>
              <a:t>강의자료 </a:t>
            </a:r>
            <a:r>
              <a:rPr lang="ko-KR" altLang="en-US" dirty="0" err="1"/>
              <a:t>페이지－교수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AAB688-32F7-0EE1-2EC6-225343D04AC2}"/>
              </a:ext>
            </a:extLst>
          </p:cNvPr>
          <p:cNvSpPr/>
          <p:nvPr/>
        </p:nvSpPr>
        <p:spPr>
          <a:xfrm>
            <a:off x="2156857" y="257653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798CAA1-E3FE-FEF6-AE80-D203451C858F}"/>
              </a:ext>
            </a:extLst>
          </p:cNvPr>
          <p:cNvSpPr/>
          <p:nvPr/>
        </p:nvSpPr>
        <p:spPr>
          <a:xfrm>
            <a:off x="5529214" y="208904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771C78-F17C-6F53-A77E-10728BEE9290}"/>
              </a:ext>
            </a:extLst>
          </p:cNvPr>
          <p:cNvSpPr/>
          <p:nvPr/>
        </p:nvSpPr>
        <p:spPr>
          <a:xfrm>
            <a:off x="6239209" y="1466166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144FA3-0743-B231-0AC8-DEEE406C6A0F}"/>
              </a:ext>
            </a:extLst>
          </p:cNvPr>
          <p:cNvSpPr/>
          <p:nvPr/>
        </p:nvSpPr>
        <p:spPr>
          <a:xfrm>
            <a:off x="568657" y="1420496"/>
            <a:ext cx="1614495" cy="2316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612BA0-2137-EF0F-BB80-D7EEB29D3A78}"/>
              </a:ext>
            </a:extLst>
          </p:cNvPr>
          <p:cNvSpPr/>
          <p:nvPr/>
        </p:nvSpPr>
        <p:spPr>
          <a:xfrm>
            <a:off x="2421721" y="460017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E319D8B-E0B3-04D1-242F-82F25FC42B07}"/>
              </a:ext>
            </a:extLst>
          </p:cNvPr>
          <p:cNvSpPr/>
          <p:nvPr/>
        </p:nvSpPr>
        <p:spPr>
          <a:xfrm>
            <a:off x="2327076" y="4473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062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698085" y="1570024"/>
            <a:ext cx="3920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강의자료 게시글 제목</a:t>
            </a:r>
            <a:r>
              <a:rPr lang="en-US" altLang="ko-KR" sz="1400" dirty="0"/>
              <a:t>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강의자료 게시글 내용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강의자료 게시글 첨부파일 업로드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작성완료 클릭 시 강의자료 페이지로 이동</a:t>
            </a:r>
            <a:endParaRPr lang="en-US" altLang="ko-KR" sz="1400" dirty="0"/>
          </a:p>
          <a:p>
            <a:r>
              <a:rPr lang="en-US" altLang="ko-KR" sz="1400" dirty="0"/>
              <a:t>      (2-3-1)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8"/>
            <a:ext cx="6678827" cy="4292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437129"/>
            <a:ext cx="105784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2-3-1-1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- </a:t>
            </a:r>
            <a:r>
              <a:rPr lang="ko-KR" altLang="en-US" dirty="0"/>
              <a:t>강의자료 업로드 </a:t>
            </a:r>
            <a:r>
              <a:rPr lang="ko-KR" altLang="en-US" dirty="0" err="1"/>
              <a:t>페이지－교수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5D06A-D71B-7396-70C2-BA24C4C622B8}"/>
              </a:ext>
            </a:extLst>
          </p:cNvPr>
          <p:cNvSpPr/>
          <p:nvPr/>
        </p:nvSpPr>
        <p:spPr>
          <a:xfrm>
            <a:off x="1118444" y="1970042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18446-EAD9-DB0B-049B-26596CD76A84}"/>
              </a:ext>
            </a:extLst>
          </p:cNvPr>
          <p:cNvSpPr/>
          <p:nvPr/>
        </p:nvSpPr>
        <p:spPr>
          <a:xfrm>
            <a:off x="1117836" y="2330066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강의자료 게시글 제목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ECC588-3B82-FDBF-2A86-067590C7392A}"/>
              </a:ext>
            </a:extLst>
          </p:cNvPr>
          <p:cNvSpPr/>
          <p:nvPr/>
        </p:nvSpPr>
        <p:spPr>
          <a:xfrm>
            <a:off x="1127338" y="2688459"/>
            <a:ext cx="3428478" cy="12604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강의자료 게시글 내용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C1B99F-111D-1C74-6E92-4EC6577BF145}"/>
              </a:ext>
            </a:extLst>
          </p:cNvPr>
          <p:cNvSpPr/>
          <p:nvPr/>
        </p:nvSpPr>
        <p:spPr>
          <a:xfrm>
            <a:off x="1117836" y="4078132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 게시글 첨부파일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53BD47-3252-5258-7D21-BEBA96E20118}"/>
              </a:ext>
            </a:extLst>
          </p:cNvPr>
          <p:cNvSpPr/>
          <p:nvPr/>
        </p:nvSpPr>
        <p:spPr>
          <a:xfrm>
            <a:off x="3180170" y="4607347"/>
            <a:ext cx="13655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작성완료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452615-2DD4-1A9F-4CBF-782DD6F29C0E}"/>
              </a:ext>
            </a:extLst>
          </p:cNvPr>
          <p:cNvSpPr/>
          <p:nvPr/>
        </p:nvSpPr>
        <p:spPr>
          <a:xfrm>
            <a:off x="974377" y="22125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7CA463C-5ABD-6422-F18B-D25C47AFC47F}"/>
              </a:ext>
            </a:extLst>
          </p:cNvPr>
          <p:cNvSpPr/>
          <p:nvPr/>
        </p:nvSpPr>
        <p:spPr>
          <a:xfrm>
            <a:off x="985404" y="260571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D31A50-BF80-29D8-1C42-F9DD0CE17D1B}"/>
              </a:ext>
            </a:extLst>
          </p:cNvPr>
          <p:cNvSpPr/>
          <p:nvPr/>
        </p:nvSpPr>
        <p:spPr>
          <a:xfrm>
            <a:off x="970380" y="398183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FA746BA-A841-FEB4-CF8F-22CA4188108B}"/>
              </a:ext>
            </a:extLst>
          </p:cNvPr>
          <p:cNvSpPr/>
          <p:nvPr/>
        </p:nvSpPr>
        <p:spPr>
          <a:xfrm>
            <a:off x="3047738" y="449150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01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2BCA34-70C1-03C7-311F-2ADA789F9B84}"/>
              </a:ext>
            </a:extLst>
          </p:cNvPr>
          <p:cNvSpPr/>
          <p:nvPr/>
        </p:nvSpPr>
        <p:spPr>
          <a:xfrm>
            <a:off x="685801" y="604243"/>
            <a:ext cx="6678827" cy="3827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D5AD43-F117-52D6-8D41-761474BAAC3B}"/>
              </a:ext>
            </a:extLst>
          </p:cNvPr>
          <p:cNvSpPr/>
          <p:nvPr/>
        </p:nvSpPr>
        <p:spPr>
          <a:xfrm>
            <a:off x="685801" y="607747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1-1-1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E5E862-3961-FA0C-260D-B39AB08F9AC9}"/>
              </a:ext>
            </a:extLst>
          </p:cNvPr>
          <p:cNvSpPr/>
          <p:nvPr/>
        </p:nvSpPr>
        <p:spPr>
          <a:xfrm>
            <a:off x="2456775" y="1809542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3CBC52-D2D7-1171-F6BF-DBB571BD92AE}"/>
              </a:ext>
            </a:extLst>
          </p:cNvPr>
          <p:cNvSpPr/>
          <p:nvPr/>
        </p:nvSpPr>
        <p:spPr>
          <a:xfrm>
            <a:off x="2456775" y="2131847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2D858-C0CC-AD40-86CA-CD8D99D32AF9}"/>
              </a:ext>
            </a:extLst>
          </p:cNvPr>
          <p:cNvSpPr/>
          <p:nvPr/>
        </p:nvSpPr>
        <p:spPr>
          <a:xfrm>
            <a:off x="2456775" y="2454153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 주소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4052EF-1382-CC08-A3FE-7120394CE907}"/>
              </a:ext>
            </a:extLst>
          </p:cNvPr>
          <p:cNvSpPr/>
          <p:nvPr/>
        </p:nvSpPr>
        <p:spPr>
          <a:xfrm>
            <a:off x="2456775" y="2776459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AF0F30-83F7-277A-EBD8-E0C20B11B023}"/>
              </a:ext>
            </a:extLst>
          </p:cNvPr>
          <p:cNvSpPr/>
          <p:nvPr/>
        </p:nvSpPr>
        <p:spPr>
          <a:xfrm>
            <a:off x="4407084" y="2450340"/>
            <a:ext cx="13017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인증번호 받기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5F904B-31AD-4E72-51F8-C01708CD7F50}"/>
              </a:ext>
            </a:extLst>
          </p:cNvPr>
          <p:cNvSpPr txBox="1"/>
          <p:nvPr/>
        </p:nvSpPr>
        <p:spPr>
          <a:xfrm>
            <a:off x="7475447" y="604243"/>
            <a:ext cx="45766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찾기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이메일 입력 후 버튼 클릭 시 인증코드 발송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이메일에 받은 인증코드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인증 완료 시 클릭 하여 아이디 찾기 완료 페이지</a:t>
            </a:r>
            <a:endParaRPr lang="en-US" altLang="ko-KR" sz="1400" dirty="0"/>
          </a:p>
          <a:p>
            <a:r>
              <a:rPr lang="ko-KR" altLang="en-US" sz="1400" dirty="0"/>
              <a:t>      로 이동</a:t>
            </a:r>
            <a:r>
              <a:rPr lang="en-US" altLang="ko-KR" sz="1400" dirty="0"/>
              <a:t>(1-1-2)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4615F8-C124-763B-9E94-1073CD61FA20}"/>
              </a:ext>
            </a:extLst>
          </p:cNvPr>
          <p:cNvSpPr/>
          <p:nvPr/>
        </p:nvSpPr>
        <p:spPr>
          <a:xfrm>
            <a:off x="4407084" y="2776459"/>
            <a:ext cx="13017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인증번호 확인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F6BE97-C996-378E-942C-5ED1DEAE5BAC}"/>
              </a:ext>
            </a:extLst>
          </p:cNvPr>
          <p:cNvSpPr/>
          <p:nvPr/>
        </p:nvSpPr>
        <p:spPr>
          <a:xfrm>
            <a:off x="4296265" y="228630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3ADC3DC-E5BD-1B59-66AE-95DBCD9E8F13}"/>
              </a:ext>
            </a:extLst>
          </p:cNvPr>
          <p:cNvSpPr/>
          <p:nvPr/>
        </p:nvSpPr>
        <p:spPr>
          <a:xfrm>
            <a:off x="2324343" y="26606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AB5CB-D90A-C411-E9BA-181EE9D5191A}"/>
              </a:ext>
            </a:extLst>
          </p:cNvPr>
          <p:cNvSpPr txBox="1"/>
          <p:nvPr/>
        </p:nvSpPr>
        <p:spPr>
          <a:xfrm>
            <a:off x="422603" y="187697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아이디 찾기 페이지</a:t>
            </a:r>
            <a:endParaRPr lang="en-US" altLang="ko-KR" sz="1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175D6F-C24F-BD5C-990C-FC1BD7E4D903}"/>
              </a:ext>
            </a:extLst>
          </p:cNvPr>
          <p:cNvSpPr/>
          <p:nvPr/>
        </p:nvSpPr>
        <p:spPr>
          <a:xfrm>
            <a:off x="4407083" y="3162139"/>
            <a:ext cx="13017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 완료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C1F31D0-9809-31DA-F312-CC47AB7B0075}"/>
              </a:ext>
            </a:extLst>
          </p:cNvPr>
          <p:cNvSpPr/>
          <p:nvPr/>
        </p:nvSpPr>
        <p:spPr>
          <a:xfrm>
            <a:off x="4274651" y="302875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8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698085" y="1570024"/>
            <a:ext cx="3920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수정 클릭 시 강의자료 수정페이지로 이동</a:t>
            </a:r>
            <a:endParaRPr lang="en-US" altLang="ko-KR" sz="1400" dirty="0"/>
          </a:p>
          <a:p>
            <a:r>
              <a:rPr lang="en-US" altLang="ko-KR" sz="1400" dirty="0"/>
              <a:t>      (2-3-1-3)</a:t>
            </a:r>
          </a:p>
          <a:p>
            <a:endParaRPr lang="en-US" altLang="ko-KR" sz="1400" dirty="0"/>
          </a:p>
          <a:p>
            <a:pPr marL="342900" indent="-342900">
              <a:buAutoNum type="arabicPeriod" startAt="4"/>
            </a:pPr>
            <a:r>
              <a:rPr lang="ko-KR" altLang="en-US" sz="1400" dirty="0"/>
              <a:t>삭제 클릭 시 강의자료 페이지로 이동</a:t>
            </a:r>
            <a:endParaRPr lang="en-US" altLang="ko-KR" sz="1400" dirty="0"/>
          </a:p>
          <a:p>
            <a:r>
              <a:rPr lang="en-US" altLang="ko-KR" sz="1400" dirty="0"/>
              <a:t>      (2-3-1)</a:t>
            </a:r>
          </a:p>
          <a:p>
            <a:endParaRPr lang="en-US" altLang="ko-KR" sz="1400" dirty="0"/>
          </a:p>
          <a:p>
            <a:pPr marL="342900" indent="-342900">
              <a:buAutoNum type="arabicPeriod" startAt="5"/>
            </a:pPr>
            <a:r>
              <a:rPr lang="ko-KR" altLang="en-US" sz="1400" dirty="0"/>
              <a:t>목록 클릭 시 강의자료 페이지로 이동</a:t>
            </a:r>
            <a:endParaRPr lang="en-US" altLang="ko-KR" sz="1400" dirty="0"/>
          </a:p>
          <a:p>
            <a:r>
              <a:rPr lang="en-US" altLang="ko-KR" sz="1400" dirty="0"/>
              <a:t>      (2-3-1)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9"/>
            <a:ext cx="6678827" cy="4292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437129"/>
            <a:ext cx="105784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2-3-1-2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- </a:t>
            </a:r>
            <a:r>
              <a:rPr lang="ko-KR" altLang="en-US" dirty="0"/>
              <a:t>강의자료 조회 </a:t>
            </a:r>
            <a:r>
              <a:rPr lang="ko-KR" altLang="en-US" dirty="0" err="1"/>
              <a:t>페이지－교수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5D06A-D71B-7396-70C2-BA24C4C622B8}"/>
              </a:ext>
            </a:extLst>
          </p:cNvPr>
          <p:cNvSpPr/>
          <p:nvPr/>
        </p:nvSpPr>
        <p:spPr>
          <a:xfrm>
            <a:off x="1118444" y="1970042"/>
            <a:ext cx="343737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18446-EAD9-DB0B-049B-26596CD76A84}"/>
              </a:ext>
            </a:extLst>
          </p:cNvPr>
          <p:cNvSpPr/>
          <p:nvPr/>
        </p:nvSpPr>
        <p:spPr>
          <a:xfrm>
            <a:off x="1117836" y="2330066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강의자료 게시글 제목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ECC588-3B82-FDBF-2A86-067590C7392A}"/>
              </a:ext>
            </a:extLst>
          </p:cNvPr>
          <p:cNvSpPr/>
          <p:nvPr/>
        </p:nvSpPr>
        <p:spPr>
          <a:xfrm>
            <a:off x="1127338" y="2688459"/>
            <a:ext cx="3428478" cy="12604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강의자료 게시글 내용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C1B99F-111D-1C74-6E92-4EC6577BF145}"/>
              </a:ext>
            </a:extLst>
          </p:cNvPr>
          <p:cNvSpPr/>
          <p:nvPr/>
        </p:nvSpPr>
        <p:spPr>
          <a:xfrm>
            <a:off x="1117836" y="4078132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 게시글 첨부파일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7D2A5C-B980-932D-A342-74EFE547CB8D}"/>
              </a:ext>
            </a:extLst>
          </p:cNvPr>
          <p:cNvGrpSpPr/>
          <p:nvPr/>
        </p:nvGrpSpPr>
        <p:grpSpPr>
          <a:xfrm>
            <a:off x="2123449" y="4448467"/>
            <a:ext cx="1594588" cy="233178"/>
            <a:chOff x="5316607" y="2723329"/>
            <a:chExt cx="1594588" cy="23317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258A10-24A5-11C3-9481-00969656DAA2}"/>
                </a:ext>
              </a:extLst>
            </p:cNvPr>
            <p:cNvSpPr/>
            <p:nvPr/>
          </p:nvSpPr>
          <p:spPr>
            <a:xfrm>
              <a:off x="5316607" y="2724817"/>
              <a:ext cx="779393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1EC485-2AE6-348B-F43F-4937D5DED1CB}"/>
                </a:ext>
              </a:extLst>
            </p:cNvPr>
            <p:cNvSpPr/>
            <p:nvPr/>
          </p:nvSpPr>
          <p:spPr>
            <a:xfrm>
              <a:off x="6131802" y="2723329"/>
              <a:ext cx="779393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673A64-77D3-36E8-FD82-BE9A0EABA3A2}"/>
              </a:ext>
            </a:extLst>
          </p:cNvPr>
          <p:cNvSpPr/>
          <p:nvPr/>
        </p:nvSpPr>
        <p:spPr>
          <a:xfrm>
            <a:off x="3753839" y="4448467"/>
            <a:ext cx="77939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7C6913-5DB3-05BC-2B6A-E2A1938A7199}"/>
              </a:ext>
            </a:extLst>
          </p:cNvPr>
          <p:cNvSpPr/>
          <p:nvPr/>
        </p:nvSpPr>
        <p:spPr>
          <a:xfrm>
            <a:off x="2826528" y="432993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0359D8-DE71-88B8-20ED-F08FBB74387F}"/>
              </a:ext>
            </a:extLst>
          </p:cNvPr>
          <p:cNvSpPr/>
          <p:nvPr/>
        </p:nvSpPr>
        <p:spPr>
          <a:xfrm>
            <a:off x="3643206" y="43472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7CA463C-5ABD-6422-F18B-D25C47AFC47F}"/>
              </a:ext>
            </a:extLst>
          </p:cNvPr>
          <p:cNvSpPr/>
          <p:nvPr/>
        </p:nvSpPr>
        <p:spPr>
          <a:xfrm>
            <a:off x="2056011" y="43472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314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698085" y="1570024"/>
            <a:ext cx="39200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강의자료 게시글 내용 수정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강의자료 게시글 첨부파일 수정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수정완료 클릭 시 강의자료 페이지로 이동</a:t>
            </a:r>
            <a:endParaRPr lang="en-US" altLang="ko-KR" sz="1400" dirty="0"/>
          </a:p>
          <a:p>
            <a:r>
              <a:rPr lang="en-US" altLang="ko-KR" sz="1400" dirty="0"/>
              <a:t>      (2-3-1)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9"/>
            <a:ext cx="6678827" cy="4292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437129"/>
            <a:ext cx="105784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2-3-1-3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- </a:t>
            </a:r>
            <a:r>
              <a:rPr lang="ko-KR" altLang="en-US" dirty="0"/>
              <a:t>강의자료 수정 </a:t>
            </a:r>
            <a:r>
              <a:rPr lang="ko-KR" altLang="en-US" dirty="0" err="1"/>
              <a:t>페이지－교수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5D06A-D71B-7396-70C2-BA24C4C622B8}"/>
              </a:ext>
            </a:extLst>
          </p:cNvPr>
          <p:cNvSpPr/>
          <p:nvPr/>
        </p:nvSpPr>
        <p:spPr>
          <a:xfrm>
            <a:off x="1118444" y="1970042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18446-EAD9-DB0B-049B-26596CD76A84}"/>
              </a:ext>
            </a:extLst>
          </p:cNvPr>
          <p:cNvSpPr/>
          <p:nvPr/>
        </p:nvSpPr>
        <p:spPr>
          <a:xfrm>
            <a:off x="1117836" y="2330066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강의자료 게시글 제목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ECC588-3B82-FDBF-2A86-067590C7392A}"/>
              </a:ext>
            </a:extLst>
          </p:cNvPr>
          <p:cNvSpPr/>
          <p:nvPr/>
        </p:nvSpPr>
        <p:spPr>
          <a:xfrm>
            <a:off x="1127338" y="2688459"/>
            <a:ext cx="3428478" cy="12604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강의자료 게시글 내용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C1B99F-111D-1C74-6E92-4EC6577BF145}"/>
              </a:ext>
            </a:extLst>
          </p:cNvPr>
          <p:cNvSpPr/>
          <p:nvPr/>
        </p:nvSpPr>
        <p:spPr>
          <a:xfrm>
            <a:off x="1117836" y="4078132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 게시글 첨부파일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53BD47-3252-5258-7D21-BEBA96E20118}"/>
              </a:ext>
            </a:extLst>
          </p:cNvPr>
          <p:cNvSpPr/>
          <p:nvPr/>
        </p:nvSpPr>
        <p:spPr>
          <a:xfrm>
            <a:off x="3180170" y="4607347"/>
            <a:ext cx="13655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7CA463C-5ABD-6422-F18B-D25C47AFC47F}"/>
              </a:ext>
            </a:extLst>
          </p:cNvPr>
          <p:cNvSpPr/>
          <p:nvPr/>
        </p:nvSpPr>
        <p:spPr>
          <a:xfrm>
            <a:off x="985404" y="260571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D31A50-BF80-29D8-1C42-F9DD0CE17D1B}"/>
              </a:ext>
            </a:extLst>
          </p:cNvPr>
          <p:cNvSpPr/>
          <p:nvPr/>
        </p:nvSpPr>
        <p:spPr>
          <a:xfrm>
            <a:off x="970380" y="398183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FA746BA-A841-FEB4-CF8F-22CA4188108B}"/>
              </a:ext>
            </a:extLst>
          </p:cNvPr>
          <p:cNvSpPr/>
          <p:nvPr/>
        </p:nvSpPr>
        <p:spPr>
          <a:xfrm>
            <a:off x="3047738" y="449150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797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629213" y="1443182"/>
            <a:ext cx="6678827" cy="3879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629213" y="1201176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2-3-2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46F217-2A46-8A40-AAEA-E21A2495A5C1}"/>
              </a:ext>
            </a:extLst>
          </p:cNvPr>
          <p:cNvSpPr/>
          <p:nvPr/>
        </p:nvSpPr>
        <p:spPr>
          <a:xfrm>
            <a:off x="2033247" y="2023442"/>
            <a:ext cx="5013755" cy="3122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9BCEC9-82E3-1D8C-16FD-F66E0E6593D1}"/>
              </a:ext>
            </a:extLst>
          </p:cNvPr>
          <p:cNvSpPr/>
          <p:nvPr/>
        </p:nvSpPr>
        <p:spPr>
          <a:xfrm>
            <a:off x="2354880" y="2730872"/>
            <a:ext cx="38274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C37245-E165-D6B2-DA54-33202FD06B73}"/>
              </a:ext>
            </a:extLst>
          </p:cNvPr>
          <p:cNvSpPr/>
          <p:nvPr/>
        </p:nvSpPr>
        <p:spPr>
          <a:xfrm>
            <a:off x="2354879" y="3184191"/>
            <a:ext cx="38274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1F68FD-31A4-ADFB-B39D-2F65D743C1C6}"/>
              </a:ext>
            </a:extLst>
          </p:cNvPr>
          <p:cNvSpPr/>
          <p:nvPr/>
        </p:nvSpPr>
        <p:spPr>
          <a:xfrm>
            <a:off x="5318603" y="2209053"/>
            <a:ext cx="154460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94E0B1-43D5-B005-3D64-B83D8588F7D1}"/>
              </a:ext>
            </a:extLst>
          </p:cNvPr>
          <p:cNvSpPr/>
          <p:nvPr/>
        </p:nvSpPr>
        <p:spPr>
          <a:xfrm>
            <a:off x="2384443" y="3573798"/>
            <a:ext cx="379787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74062A-536F-69E4-C809-1EA52D2EEB68}"/>
              </a:ext>
            </a:extLst>
          </p:cNvPr>
          <p:cNvSpPr/>
          <p:nvPr/>
        </p:nvSpPr>
        <p:spPr>
          <a:xfrm>
            <a:off x="2384441" y="3996140"/>
            <a:ext cx="379787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B7C9E9-3AD5-C14E-2F22-814F3333855C}"/>
              </a:ext>
            </a:extLst>
          </p:cNvPr>
          <p:cNvSpPr/>
          <p:nvPr/>
        </p:nvSpPr>
        <p:spPr>
          <a:xfrm>
            <a:off x="2384441" y="4366108"/>
            <a:ext cx="379787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F73DEF-CC82-5B50-0B4D-C0FD9AB432E8}"/>
              </a:ext>
            </a:extLst>
          </p:cNvPr>
          <p:cNvSpPr txBox="1"/>
          <p:nvPr/>
        </p:nvSpPr>
        <p:spPr>
          <a:xfrm>
            <a:off x="7698085" y="1570024"/>
            <a:ext cx="3920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과제 페이지에 해당하는 내용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과제 클릭 시 과제 조회 페이지로 이동</a:t>
            </a:r>
            <a:endParaRPr lang="en-US" altLang="ko-KR" sz="1400" dirty="0"/>
          </a:p>
          <a:p>
            <a:r>
              <a:rPr lang="en-US" altLang="ko-KR" sz="1400" dirty="0"/>
              <a:t>   (2-3-2-2)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 업로드 클릭 시 과제 업로드 페이지로    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이동</a:t>
            </a:r>
            <a:r>
              <a:rPr lang="en-US" altLang="ko-KR" sz="1400" dirty="0"/>
              <a:t>(2-3-2-1)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화면에 출력하지 못한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나머지 리스트를 다음 페이지에서 출력한다</a:t>
            </a:r>
            <a:r>
              <a:rPr lang="en-US" altLang="ko-KR" sz="1400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F6F779-E9DD-77F8-BCE6-4F9DD99D8E22}"/>
              </a:ext>
            </a:extLst>
          </p:cNvPr>
          <p:cNvSpPr txBox="1"/>
          <p:nvPr/>
        </p:nvSpPr>
        <p:spPr>
          <a:xfrm>
            <a:off x="593411" y="705721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– </a:t>
            </a:r>
            <a:r>
              <a:rPr lang="ko-KR" altLang="en-US" dirty="0"/>
              <a:t>과제 </a:t>
            </a:r>
            <a:r>
              <a:rPr lang="ko-KR" altLang="en-US" dirty="0" err="1"/>
              <a:t>페이지－교수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2FDB1DE-BAD5-DC8B-EDFA-9C7B8F204747}"/>
              </a:ext>
            </a:extLst>
          </p:cNvPr>
          <p:cNvSpPr/>
          <p:nvPr/>
        </p:nvSpPr>
        <p:spPr>
          <a:xfrm>
            <a:off x="2240528" y="260384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98C018-B655-DCBD-FA1E-DB522D7FACBE}"/>
              </a:ext>
            </a:extLst>
          </p:cNvPr>
          <p:cNvSpPr/>
          <p:nvPr/>
        </p:nvSpPr>
        <p:spPr>
          <a:xfrm>
            <a:off x="725849" y="2603840"/>
            <a:ext cx="11699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B8E8E5-80A9-D728-F4D6-E2F197040AB7}"/>
              </a:ext>
            </a:extLst>
          </p:cNvPr>
          <p:cNvSpPr/>
          <p:nvPr/>
        </p:nvSpPr>
        <p:spPr>
          <a:xfrm>
            <a:off x="725847" y="3021654"/>
            <a:ext cx="11699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B5DA9D4-7732-402E-1C88-06AA0FBDAF3B}"/>
              </a:ext>
            </a:extLst>
          </p:cNvPr>
          <p:cNvSpPr/>
          <p:nvPr/>
        </p:nvSpPr>
        <p:spPr>
          <a:xfrm>
            <a:off x="725846" y="3432738"/>
            <a:ext cx="11699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E350CA-ABF6-D638-7010-9D17FC7C831D}"/>
              </a:ext>
            </a:extLst>
          </p:cNvPr>
          <p:cNvSpPr/>
          <p:nvPr/>
        </p:nvSpPr>
        <p:spPr>
          <a:xfrm>
            <a:off x="746265" y="3843822"/>
            <a:ext cx="11699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9A82F93-E164-F22A-711D-3ABB1B8F3F18}"/>
              </a:ext>
            </a:extLst>
          </p:cNvPr>
          <p:cNvSpPr/>
          <p:nvPr/>
        </p:nvSpPr>
        <p:spPr>
          <a:xfrm>
            <a:off x="629213" y="288018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978FEF-D76D-754F-5981-2000CB3AB9E6}"/>
              </a:ext>
            </a:extLst>
          </p:cNvPr>
          <p:cNvSpPr/>
          <p:nvPr/>
        </p:nvSpPr>
        <p:spPr>
          <a:xfrm>
            <a:off x="629213" y="1410083"/>
            <a:ext cx="1614495" cy="2316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210A16-F881-8842-A18D-049556967496}"/>
              </a:ext>
            </a:extLst>
          </p:cNvPr>
          <p:cNvSpPr/>
          <p:nvPr/>
        </p:nvSpPr>
        <p:spPr>
          <a:xfrm>
            <a:off x="6239209" y="1466166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215D56F-FFEE-43FB-B97D-E08FFE13BFB1}"/>
              </a:ext>
            </a:extLst>
          </p:cNvPr>
          <p:cNvSpPr/>
          <p:nvPr/>
        </p:nvSpPr>
        <p:spPr>
          <a:xfrm>
            <a:off x="2502235" y="473607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7E5D28B-C369-941A-BEAD-AD53D7FECDCB}"/>
              </a:ext>
            </a:extLst>
          </p:cNvPr>
          <p:cNvSpPr/>
          <p:nvPr/>
        </p:nvSpPr>
        <p:spPr>
          <a:xfrm>
            <a:off x="5221373" y="209320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F4D3198-4406-9D15-6EB3-FE6B76D1195F}"/>
              </a:ext>
            </a:extLst>
          </p:cNvPr>
          <p:cNvSpPr/>
          <p:nvPr/>
        </p:nvSpPr>
        <p:spPr>
          <a:xfrm>
            <a:off x="2384441" y="464003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095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698085" y="1570024"/>
            <a:ext cx="3920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과제 게시글 제목</a:t>
            </a:r>
            <a:r>
              <a:rPr lang="en-US" altLang="ko-KR" sz="1400" dirty="0"/>
              <a:t>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과제 게시글 내용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제출 기간 설정</a:t>
            </a:r>
            <a:r>
              <a:rPr lang="en-US" altLang="ko-KR" sz="1400" dirty="0"/>
              <a:t>(</a:t>
            </a:r>
            <a:r>
              <a:rPr lang="ko-KR" altLang="en-US" sz="1400" dirty="0"/>
              <a:t>교수만 렌더링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작성완료 클릭 시 과제 페이지로 이동</a:t>
            </a:r>
            <a:endParaRPr lang="en-US" altLang="ko-KR" sz="1400" dirty="0"/>
          </a:p>
          <a:p>
            <a:r>
              <a:rPr lang="en-US" altLang="ko-KR" sz="1400" dirty="0"/>
              <a:t>      (2-3-2)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8"/>
            <a:ext cx="6678827" cy="4292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437129"/>
            <a:ext cx="105784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2-3-2-1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- </a:t>
            </a:r>
            <a:r>
              <a:rPr lang="ko-KR" altLang="en-US" dirty="0"/>
              <a:t>과제 업로드 페이지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5D06A-D71B-7396-70C2-BA24C4C622B8}"/>
              </a:ext>
            </a:extLst>
          </p:cNvPr>
          <p:cNvSpPr/>
          <p:nvPr/>
        </p:nvSpPr>
        <p:spPr>
          <a:xfrm>
            <a:off x="1118444" y="1970042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18446-EAD9-DB0B-049B-26596CD76A84}"/>
              </a:ext>
            </a:extLst>
          </p:cNvPr>
          <p:cNvSpPr/>
          <p:nvPr/>
        </p:nvSpPr>
        <p:spPr>
          <a:xfrm>
            <a:off x="1117836" y="2330066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 게시글 제목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ECC588-3B82-FDBF-2A86-067590C7392A}"/>
              </a:ext>
            </a:extLst>
          </p:cNvPr>
          <p:cNvSpPr/>
          <p:nvPr/>
        </p:nvSpPr>
        <p:spPr>
          <a:xfrm>
            <a:off x="1127338" y="2688459"/>
            <a:ext cx="3428478" cy="12604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 게시글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53BD47-3252-5258-7D21-BEBA96E20118}"/>
              </a:ext>
            </a:extLst>
          </p:cNvPr>
          <p:cNvSpPr/>
          <p:nvPr/>
        </p:nvSpPr>
        <p:spPr>
          <a:xfrm>
            <a:off x="3190280" y="4031653"/>
            <a:ext cx="13655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작성완료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452615-2DD4-1A9F-4CBF-782DD6F29C0E}"/>
              </a:ext>
            </a:extLst>
          </p:cNvPr>
          <p:cNvSpPr/>
          <p:nvPr/>
        </p:nvSpPr>
        <p:spPr>
          <a:xfrm>
            <a:off x="974377" y="22125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7CA463C-5ABD-6422-F18B-D25C47AFC47F}"/>
              </a:ext>
            </a:extLst>
          </p:cNvPr>
          <p:cNvSpPr/>
          <p:nvPr/>
        </p:nvSpPr>
        <p:spPr>
          <a:xfrm>
            <a:off x="985404" y="260571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D31A50-BF80-29D8-1C42-F9DD0CE17D1B}"/>
              </a:ext>
            </a:extLst>
          </p:cNvPr>
          <p:cNvSpPr/>
          <p:nvPr/>
        </p:nvSpPr>
        <p:spPr>
          <a:xfrm>
            <a:off x="3057848" y="391580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E3117E-CDDB-7C74-BFB8-2F53544FC563}"/>
              </a:ext>
            </a:extLst>
          </p:cNvPr>
          <p:cNvSpPr/>
          <p:nvPr/>
        </p:nvSpPr>
        <p:spPr>
          <a:xfrm>
            <a:off x="1116643" y="4051595"/>
            <a:ext cx="13655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제출 기간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B734764-BB73-840A-4364-EA87C55C592D}"/>
              </a:ext>
            </a:extLst>
          </p:cNvPr>
          <p:cNvSpPr/>
          <p:nvPr/>
        </p:nvSpPr>
        <p:spPr>
          <a:xfrm>
            <a:off x="985404" y="394891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687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9"/>
            <a:ext cx="6678827" cy="4292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437129"/>
            <a:ext cx="105784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2-3-2-2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368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- </a:t>
            </a:r>
            <a:r>
              <a:rPr lang="ko-KR" altLang="en-US" dirty="0"/>
              <a:t>과제 조회 페이지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5D06A-D71B-7396-70C2-BA24C4C622B8}"/>
              </a:ext>
            </a:extLst>
          </p:cNvPr>
          <p:cNvSpPr/>
          <p:nvPr/>
        </p:nvSpPr>
        <p:spPr>
          <a:xfrm>
            <a:off x="1118444" y="1970042"/>
            <a:ext cx="343737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18446-EAD9-DB0B-049B-26596CD76A84}"/>
              </a:ext>
            </a:extLst>
          </p:cNvPr>
          <p:cNvSpPr/>
          <p:nvPr/>
        </p:nvSpPr>
        <p:spPr>
          <a:xfrm>
            <a:off x="1117836" y="2330066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 게시글 제목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ECC588-3B82-FDBF-2A86-067590C7392A}"/>
              </a:ext>
            </a:extLst>
          </p:cNvPr>
          <p:cNvSpPr/>
          <p:nvPr/>
        </p:nvSpPr>
        <p:spPr>
          <a:xfrm>
            <a:off x="1127338" y="2688459"/>
            <a:ext cx="3428478" cy="12604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 게시글 내용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7D2A5C-B980-932D-A342-74EFE547CB8D}"/>
              </a:ext>
            </a:extLst>
          </p:cNvPr>
          <p:cNvGrpSpPr/>
          <p:nvPr/>
        </p:nvGrpSpPr>
        <p:grpSpPr>
          <a:xfrm>
            <a:off x="2123449" y="4085890"/>
            <a:ext cx="1594588" cy="233178"/>
            <a:chOff x="5316607" y="2723329"/>
            <a:chExt cx="1594588" cy="23317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258A10-24A5-11C3-9481-00969656DAA2}"/>
                </a:ext>
              </a:extLst>
            </p:cNvPr>
            <p:cNvSpPr/>
            <p:nvPr/>
          </p:nvSpPr>
          <p:spPr>
            <a:xfrm>
              <a:off x="5316607" y="2724817"/>
              <a:ext cx="779393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1EC485-2AE6-348B-F43F-4937D5DED1CB}"/>
                </a:ext>
              </a:extLst>
            </p:cNvPr>
            <p:cNvSpPr/>
            <p:nvPr/>
          </p:nvSpPr>
          <p:spPr>
            <a:xfrm>
              <a:off x="6131802" y="2723329"/>
              <a:ext cx="779393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673A64-77D3-36E8-FD82-BE9A0EABA3A2}"/>
              </a:ext>
            </a:extLst>
          </p:cNvPr>
          <p:cNvSpPr/>
          <p:nvPr/>
        </p:nvSpPr>
        <p:spPr>
          <a:xfrm>
            <a:off x="3753839" y="4085890"/>
            <a:ext cx="77939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7C6913-5DB3-05BC-2B6A-E2A1938A7199}"/>
              </a:ext>
            </a:extLst>
          </p:cNvPr>
          <p:cNvSpPr/>
          <p:nvPr/>
        </p:nvSpPr>
        <p:spPr>
          <a:xfrm>
            <a:off x="2893629" y="395268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4FDEE1-359A-87C9-0B4F-957C815FA954}"/>
              </a:ext>
            </a:extLst>
          </p:cNvPr>
          <p:cNvSpPr/>
          <p:nvPr/>
        </p:nvSpPr>
        <p:spPr>
          <a:xfrm>
            <a:off x="3643206" y="395977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51092-787D-829F-5A3F-46965522FF10}"/>
              </a:ext>
            </a:extLst>
          </p:cNvPr>
          <p:cNvSpPr txBox="1"/>
          <p:nvPr/>
        </p:nvSpPr>
        <p:spPr>
          <a:xfrm>
            <a:off x="7698085" y="1570024"/>
            <a:ext cx="3920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수정 클릭 시 과제 수정페이지로 이동</a:t>
            </a:r>
            <a:endParaRPr lang="en-US" altLang="ko-KR" sz="1400" dirty="0"/>
          </a:p>
          <a:p>
            <a:r>
              <a:rPr lang="en-US" altLang="ko-KR" sz="1400" dirty="0"/>
              <a:t>      (2-3-2-3)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  </a:t>
            </a:r>
            <a:r>
              <a:rPr lang="ko-KR" altLang="en-US" sz="1400" dirty="0"/>
              <a:t>삭제 클릭 시 과제 페이지로 이동</a:t>
            </a:r>
            <a:endParaRPr lang="en-US" altLang="ko-KR" sz="1400" dirty="0"/>
          </a:p>
          <a:p>
            <a:r>
              <a:rPr lang="en-US" altLang="ko-KR" sz="1400" dirty="0"/>
              <a:t>      (2-3-2)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  </a:t>
            </a:r>
            <a:r>
              <a:rPr lang="ko-KR" altLang="en-US" sz="1400" dirty="0"/>
              <a:t>목록 클릭 시 과제 페이지로 이동</a:t>
            </a:r>
            <a:endParaRPr lang="en-US" altLang="ko-KR" sz="1400" dirty="0"/>
          </a:p>
          <a:p>
            <a:r>
              <a:rPr lang="en-US" altLang="ko-KR" sz="1400" dirty="0"/>
              <a:t>      (2-3-2)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7CA463C-5ABD-6422-F18B-D25C47AFC47F}"/>
              </a:ext>
            </a:extLst>
          </p:cNvPr>
          <p:cNvSpPr/>
          <p:nvPr/>
        </p:nvSpPr>
        <p:spPr>
          <a:xfrm>
            <a:off x="2042632" y="395977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703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698085" y="1570024"/>
            <a:ext cx="39200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과제 게시글 내용 수정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제출기간 수정 </a:t>
            </a:r>
            <a:r>
              <a:rPr lang="en-US" altLang="ko-KR" sz="1400" dirty="0"/>
              <a:t>(</a:t>
            </a:r>
            <a:r>
              <a:rPr lang="ko-KR" altLang="en-US" sz="1400" dirty="0"/>
              <a:t>교수만 렌더링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   </a:t>
            </a:r>
            <a:r>
              <a:rPr lang="ko-KR" altLang="en-US" sz="1400" dirty="0"/>
              <a:t>수정완료 클릭 시 과제 페이지로 이동</a:t>
            </a:r>
            <a:endParaRPr lang="en-US" altLang="ko-KR" sz="1400" dirty="0"/>
          </a:p>
          <a:p>
            <a:r>
              <a:rPr lang="en-US" altLang="ko-KR" sz="1400" dirty="0"/>
              <a:t>      (2-3-2)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9"/>
            <a:ext cx="6678827" cy="4292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437129"/>
            <a:ext cx="105784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2-3-2-3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368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- </a:t>
            </a:r>
            <a:r>
              <a:rPr lang="ko-KR" altLang="en-US" dirty="0"/>
              <a:t>과제 수정 페이지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5D06A-D71B-7396-70C2-BA24C4C622B8}"/>
              </a:ext>
            </a:extLst>
          </p:cNvPr>
          <p:cNvSpPr/>
          <p:nvPr/>
        </p:nvSpPr>
        <p:spPr>
          <a:xfrm>
            <a:off x="1118444" y="1970042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18446-EAD9-DB0B-049B-26596CD76A84}"/>
              </a:ext>
            </a:extLst>
          </p:cNvPr>
          <p:cNvSpPr/>
          <p:nvPr/>
        </p:nvSpPr>
        <p:spPr>
          <a:xfrm>
            <a:off x="1117836" y="2330066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강의자료 게시글 제목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ECC588-3B82-FDBF-2A86-067590C7392A}"/>
              </a:ext>
            </a:extLst>
          </p:cNvPr>
          <p:cNvSpPr/>
          <p:nvPr/>
        </p:nvSpPr>
        <p:spPr>
          <a:xfrm>
            <a:off x="1127338" y="2688459"/>
            <a:ext cx="3428478" cy="12604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강의자료 게시글 내용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53BD47-3252-5258-7D21-BEBA96E20118}"/>
              </a:ext>
            </a:extLst>
          </p:cNvPr>
          <p:cNvSpPr/>
          <p:nvPr/>
        </p:nvSpPr>
        <p:spPr>
          <a:xfrm>
            <a:off x="3190280" y="4069016"/>
            <a:ext cx="13655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7CA463C-5ABD-6422-F18B-D25C47AFC47F}"/>
              </a:ext>
            </a:extLst>
          </p:cNvPr>
          <p:cNvSpPr/>
          <p:nvPr/>
        </p:nvSpPr>
        <p:spPr>
          <a:xfrm>
            <a:off x="985404" y="260571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D31A50-BF80-29D8-1C42-F9DD0CE17D1B}"/>
              </a:ext>
            </a:extLst>
          </p:cNvPr>
          <p:cNvSpPr/>
          <p:nvPr/>
        </p:nvSpPr>
        <p:spPr>
          <a:xfrm>
            <a:off x="3057848" y="394891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193A89-43AC-60DA-000F-9A2B0F81C804}"/>
              </a:ext>
            </a:extLst>
          </p:cNvPr>
          <p:cNvSpPr/>
          <p:nvPr/>
        </p:nvSpPr>
        <p:spPr>
          <a:xfrm>
            <a:off x="1116643" y="4051595"/>
            <a:ext cx="13655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제출 기간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EA8467-32D8-B645-454B-E91661272454}"/>
              </a:ext>
            </a:extLst>
          </p:cNvPr>
          <p:cNvSpPr/>
          <p:nvPr/>
        </p:nvSpPr>
        <p:spPr>
          <a:xfrm>
            <a:off x="984211" y="395977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855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677658" y="1382627"/>
            <a:ext cx="6678827" cy="3703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677658" y="1170047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2-3-3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46F217-2A46-8A40-AAEA-E21A2495A5C1}"/>
              </a:ext>
            </a:extLst>
          </p:cNvPr>
          <p:cNvSpPr/>
          <p:nvPr/>
        </p:nvSpPr>
        <p:spPr>
          <a:xfrm>
            <a:off x="2081692" y="1962886"/>
            <a:ext cx="5013755" cy="291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9BCEC9-82E3-1D8C-16FD-F66E0E6593D1}"/>
              </a:ext>
            </a:extLst>
          </p:cNvPr>
          <p:cNvSpPr/>
          <p:nvPr/>
        </p:nvSpPr>
        <p:spPr>
          <a:xfrm>
            <a:off x="2403325" y="267031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C37245-E165-D6B2-DA54-33202FD06B73}"/>
              </a:ext>
            </a:extLst>
          </p:cNvPr>
          <p:cNvSpPr/>
          <p:nvPr/>
        </p:nvSpPr>
        <p:spPr>
          <a:xfrm>
            <a:off x="2403324" y="312363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1F68FD-31A4-ADFB-B39D-2F65D743C1C6}"/>
              </a:ext>
            </a:extLst>
          </p:cNvPr>
          <p:cNvSpPr/>
          <p:nvPr/>
        </p:nvSpPr>
        <p:spPr>
          <a:xfrm>
            <a:off x="5367048" y="2148497"/>
            <a:ext cx="154460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94E0B1-43D5-B005-3D64-B83D8588F7D1}"/>
              </a:ext>
            </a:extLst>
          </p:cNvPr>
          <p:cNvSpPr/>
          <p:nvPr/>
        </p:nvSpPr>
        <p:spPr>
          <a:xfrm>
            <a:off x="2403323" y="3657563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74062A-536F-69E4-C809-1EA52D2EEB68}"/>
              </a:ext>
            </a:extLst>
          </p:cNvPr>
          <p:cNvSpPr/>
          <p:nvPr/>
        </p:nvSpPr>
        <p:spPr>
          <a:xfrm>
            <a:off x="2403321" y="411088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5740F-6117-E6EE-C10E-578E0BEEE808}"/>
              </a:ext>
            </a:extLst>
          </p:cNvPr>
          <p:cNvSpPr txBox="1"/>
          <p:nvPr/>
        </p:nvSpPr>
        <p:spPr>
          <a:xfrm>
            <a:off x="593411" y="705721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– </a:t>
            </a:r>
            <a:r>
              <a:rPr lang="ko-KR" altLang="en-US" dirty="0"/>
              <a:t>온라인 강의 </a:t>
            </a:r>
            <a:r>
              <a:rPr lang="ko-KR" altLang="en-US" dirty="0" err="1"/>
              <a:t>페이지－교수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690D1-79A7-128D-D150-D1F59E427771}"/>
              </a:ext>
            </a:extLst>
          </p:cNvPr>
          <p:cNvSpPr txBox="1"/>
          <p:nvPr/>
        </p:nvSpPr>
        <p:spPr>
          <a:xfrm>
            <a:off x="7698085" y="1570024"/>
            <a:ext cx="3920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온라인 강의 페이지에 해당하는 내용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온라인 강의 클릭 시 온라인 강의</a:t>
            </a:r>
            <a:endParaRPr lang="en-US" altLang="ko-KR" sz="1400" dirty="0"/>
          </a:p>
          <a:p>
            <a:r>
              <a:rPr lang="ko-KR" altLang="en-US" sz="1400" dirty="0"/>
              <a:t> 조회 페이지로 이동</a:t>
            </a:r>
            <a:r>
              <a:rPr lang="en-US" altLang="ko-KR" sz="1400" dirty="0"/>
              <a:t>(2-3-3-2)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 업로드 클릭 시 온라인 강의 </a:t>
            </a:r>
            <a:endParaRPr lang="en-US" altLang="ko-KR" sz="1400" dirty="0"/>
          </a:p>
          <a:p>
            <a:r>
              <a:rPr lang="ko-KR" altLang="en-US" sz="1400" dirty="0"/>
              <a:t>업로드 페이지로 이동</a:t>
            </a:r>
            <a:r>
              <a:rPr lang="en-US" altLang="ko-KR" sz="1400" dirty="0"/>
              <a:t>(2-3-3-1)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화면에 출력하지 못한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나머지 리스트를 다음 페이지에서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AEA83CC-1FD5-5093-F80B-8D5002C0CDD7}"/>
              </a:ext>
            </a:extLst>
          </p:cNvPr>
          <p:cNvSpPr/>
          <p:nvPr/>
        </p:nvSpPr>
        <p:spPr>
          <a:xfrm>
            <a:off x="2302604" y="25141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5096F9C-D3CA-ED5F-CA1E-C6DFCBDA0619}"/>
              </a:ext>
            </a:extLst>
          </p:cNvPr>
          <p:cNvSpPr/>
          <p:nvPr/>
        </p:nvSpPr>
        <p:spPr>
          <a:xfrm>
            <a:off x="5269818" y="204373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66C30E-E533-2B76-2D32-DF9ADDFC27CE}"/>
              </a:ext>
            </a:extLst>
          </p:cNvPr>
          <p:cNvSpPr/>
          <p:nvPr/>
        </p:nvSpPr>
        <p:spPr>
          <a:xfrm>
            <a:off x="791091" y="2554471"/>
            <a:ext cx="11699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421147-1BEA-0141-4E94-A36A8FF88E6C}"/>
              </a:ext>
            </a:extLst>
          </p:cNvPr>
          <p:cNvSpPr/>
          <p:nvPr/>
        </p:nvSpPr>
        <p:spPr>
          <a:xfrm>
            <a:off x="791089" y="2972285"/>
            <a:ext cx="11699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E29BAF-85EB-0A79-97D3-1EACF7E595B5}"/>
              </a:ext>
            </a:extLst>
          </p:cNvPr>
          <p:cNvSpPr/>
          <p:nvPr/>
        </p:nvSpPr>
        <p:spPr>
          <a:xfrm>
            <a:off x="791088" y="3383369"/>
            <a:ext cx="11699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9069B1-5A67-13D1-E237-7924144731D9}"/>
              </a:ext>
            </a:extLst>
          </p:cNvPr>
          <p:cNvSpPr/>
          <p:nvPr/>
        </p:nvSpPr>
        <p:spPr>
          <a:xfrm>
            <a:off x="811507" y="3794453"/>
            <a:ext cx="11699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BF3BA6C-63BB-6FFF-EAC3-CB9CD71E48AC}"/>
              </a:ext>
            </a:extLst>
          </p:cNvPr>
          <p:cNvSpPr/>
          <p:nvPr/>
        </p:nvSpPr>
        <p:spPr>
          <a:xfrm>
            <a:off x="670421" y="327784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2B6876-3139-FD44-F430-E1D6EC6336F2}"/>
              </a:ext>
            </a:extLst>
          </p:cNvPr>
          <p:cNvSpPr/>
          <p:nvPr/>
        </p:nvSpPr>
        <p:spPr>
          <a:xfrm>
            <a:off x="6397836" y="1412958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B6E53A-B7DC-4BE1-2CF9-C202BE674615}"/>
              </a:ext>
            </a:extLst>
          </p:cNvPr>
          <p:cNvSpPr/>
          <p:nvPr/>
        </p:nvSpPr>
        <p:spPr>
          <a:xfrm>
            <a:off x="688109" y="1370770"/>
            <a:ext cx="1614495" cy="2316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FC8206-CDDA-A35E-8903-096DD1E56FF2}"/>
              </a:ext>
            </a:extLst>
          </p:cNvPr>
          <p:cNvSpPr/>
          <p:nvPr/>
        </p:nvSpPr>
        <p:spPr>
          <a:xfrm>
            <a:off x="2403321" y="45692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DC4D474-EE76-F7E2-A71F-B9E2EDD4C69F}"/>
              </a:ext>
            </a:extLst>
          </p:cNvPr>
          <p:cNvSpPr/>
          <p:nvPr/>
        </p:nvSpPr>
        <p:spPr>
          <a:xfrm>
            <a:off x="2302604" y="447216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01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698085" y="1570024"/>
            <a:ext cx="3920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온라인 강의 게시글 제목</a:t>
            </a:r>
            <a:r>
              <a:rPr lang="en-US" altLang="ko-KR" sz="1400" dirty="0"/>
              <a:t>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온라인 강의 게시글 내용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온라인 강의 영상 업로드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출석 기간 설정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작성완료 클릭 시 온라인 강의 페이지로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이동</a:t>
            </a:r>
            <a:r>
              <a:rPr lang="en-US" altLang="ko-KR" sz="1400" dirty="0"/>
              <a:t>(2-3-3)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8"/>
            <a:ext cx="6678827" cy="4292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437129"/>
            <a:ext cx="105784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2-3-3-1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- </a:t>
            </a:r>
            <a:r>
              <a:rPr lang="ko-KR" altLang="en-US" dirty="0"/>
              <a:t> 온라인 강의 업로드 </a:t>
            </a:r>
            <a:r>
              <a:rPr lang="ko-KR" altLang="en-US" dirty="0" err="1"/>
              <a:t>페이지－교수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5D06A-D71B-7396-70C2-BA24C4C622B8}"/>
              </a:ext>
            </a:extLst>
          </p:cNvPr>
          <p:cNvSpPr/>
          <p:nvPr/>
        </p:nvSpPr>
        <p:spPr>
          <a:xfrm>
            <a:off x="1118444" y="1970042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18446-EAD9-DB0B-049B-26596CD76A84}"/>
              </a:ext>
            </a:extLst>
          </p:cNvPr>
          <p:cNvSpPr/>
          <p:nvPr/>
        </p:nvSpPr>
        <p:spPr>
          <a:xfrm>
            <a:off x="1117836" y="2330066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게시글 제목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ECC588-3B82-FDBF-2A86-067590C7392A}"/>
              </a:ext>
            </a:extLst>
          </p:cNvPr>
          <p:cNvSpPr/>
          <p:nvPr/>
        </p:nvSpPr>
        <p:spPr>
          <a:xfrm>
            <a:off x="1127338" y="2688459"/>
            <a:ext cx="3428478" cy="450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게시글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53BD47-3252-5258-7D21-BEBA96E20118}"/>
              </a:ext>
            </a:extLst>
          </p:cNvPr>
          <p:cNvSpPr/>
          <p:nvPr/>
        </p:nvSpPr>
        <p:spPr>
          <a:xfrm>
            <a:off x="3190280" y="3787474"/>
            <a:ext cx="13655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작성완료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452615-2DD4-1A9F-4CBF-782DD6F29C0E}"/>
              </a:ext>
            </a:extLst>
          </p:cNvPr>
          <p:cNvSpPr/>
          <p:nvPr/>
        </p:nvSpPr>
        <p:spPr>
          <a:xfrm>
            <a:off x="974377" y="22125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7CA463C-5ABD-6422-F18B-D25C47AFC47F}"/>
              </a:ext>
            </a:extLst>
          </p:cNvPr>
          <p:cNvSpPr/>
          <p:nvPr/>
        </p:nvSpPr>
        <p:spPr>
          <a:xfrm>
            <a:off x="985404" y="260571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C6CA9-65D4-1633-F1FE-649B98DDE384}"/>
              </a:ext>
            </a:extLst>
          </p:cNvPr>
          <p:cNvSpPr/>
          <p:nvPr/>
        </p:nvSpPr>
        <p:spPr>
          <a:xfrm>
            <a:off x="1127338" y="3221371"/>
            <a:ext cx="3428478" cy="450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영상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B444C44-8722-5941-5AB8-2BC5629015BA}"/>
              </a:ext>
            </a:extLst>
          </p:cNvPr>
          <p:cNvSpPr/>
          <p:nvPr/>
        </p:nvSpPr>
        <p:spPr>
          <a:xfrm>
            <a:off x="974377" y="308703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278ADE-7405-DFAD-D950-89C48DEB62CA}"/>
              </a:ext>
            </a:extLst>
          </p:cNvPr>
          <p:cNvSpPr/>
          <p:nvPr/>
        </p:nvSpPr>
        <p:spPr>
          <a:xfrm>
            <a:off x="3057848" y="367162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6D8F34-511B-6CFA-4A27-90FA5C784AB1}"/>
              </a:ext>
            </a:extLst>
          </p:cNvPr>
          <p:cNvSpPr/>
          <p:nvPr/>
        </p:nvSpPr>
        <p:spPr>
          <a:xfrm>
            <a:off x="1141976" y="3781474"/>
            <a:ext cx="13655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출석  기간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DFA7D48-C431-0657-1E54-8072F1BC3469}"/>
              </a:ext>
            </a:extLst>
          </p:cNvPr>
          <p:cNvSpPr/>
          <p:nvPr/>
        </p:nvSpPr>
        <p:spPr>
          <a:xfrm>
            <a:off x="1009544" y="365112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618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9"/>
            <a:ext cx="6678827" cy="4292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437129"/>
            <a:ext cx="105784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2-3-3-2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- </a:t>
            </a:r>
            <a:r>
              <a:rPr lang="ko-KR" altLang="en-US" dirty="0"/>
              <a:t>온라인 강의 조회 </a:t>
            </a:r>
            <a:r>
              <a:rPr lang="ko-KR" altLang="en-US" dirty="0" err="1"/>
              <a:t>페이지－교수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5D06A-D71B-7396-70C2-BA24C4C622B8}"/>
              </a:ext>
            </a:extLst>
          </p:cNvPr>
          <p:cNvSpPr/>
          <p:nvPr/>
        </p:nvSpPr>
        <p:spPr>
          <a:xfrm>
            <a:off x="1118444" y="1970042"/>
            <a:ext cx="343737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18446-EAD9-DB0B-049B-26596CD76A84}"/>
              </a:ext>
            </a:extLst>
          </p:cNvPr>
          <p:cNvSpPr/>
          <p:nvPr/>
        </p:nvSpPr>
        <p:spPr>
          <a:xfrm>
            <a:off x="1117836" y="2330066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게시글 제목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ECC588-3B82-FDBF-2A86-067590C7392A}"/>
              </a:ext>
            </a:extLst>
          </p:cNvPr>
          <p:cNvSpPr/>
          <p:nvPr/>
        </p:nvSpPr>
        <p:spPr>
          <a:xfrm>
            <a:off x="1127338" y="2688459"/>
            <a:ext cx="3428478" cy="5044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게시글 내용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7D2A5C-B980-932D-A342-74EFE547CB8D}"/>
              </a:ext>
            </a:extLst>
          </p:cNvPr>
          <p:cNvGrpSpPr/>
          <p:nvPr/>
        </p:nvGrpSpPr>
        <p:grpSpPr>
          <a:xfrm>
            <a:off x="2146033" y="4208049"/>
            <a:ext cx="1594588" cy="233178"/>
            <a:chOff x="5316607" y="2723329"/>
            <a:chExt cx="1594588" cy="23317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258A10-24A5-11C3-9481-00969656DAA2}"/>
                </a:ext>
              </a:extLst>
            </p:cNvPr>
            <p:cNvSpPr/>
            <p:nvPr/>
          </p:nvSpPr>
          <p:spPr>
            <a:xfrm>
              <a:off x="5316607" y="2724817"/>
              <a:ext cx="779393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1EC485-2AE6-348B-F43F-4937D5DED1CB}"/>
                </a:ext>
              </a:extLst>
            </p:cNvPr>
            <p:cNvSpPr/>
            <p:nvPr/>
          </p:nvSpPr>
          <p:spPr>
            <a:xfrm>
              <a:off x="6131802" y="2723329"/>
              <a:ext cx="779393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673A64-77D3-36E8-FD82-BE9A0EABA3A2}"/>
              </a:ext>
            </a:extLst>
          </p:cNvPr>
          <p:cNvSpPr/>
          <p:nvPr/>
        </p:nvSpPr>
        <p:spPr>
          <a:xfrm>
            <a:off x="3776423" y="4208049"/>
            <a:ext cx="77939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7C6913-5DB3-05BC-2B6A-E2A1938A7199}"/>
              </a:ext>
            </a:extLst>
          </p:cNvPr>
          <p:cNvSpPr/>
          <p:nvPr/>
        </p:nvSpPr>
        <p:spPr>
          <a:xfrm>
            <a:off x="2916213" y="407484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4FDEE1-359A-87C9-0B4F-957C815FA954}"/>
              </a:ext>
            </a:extLst>
          </p:cNvPr>
          <p:cNvSpPr/>
          <p:nvPr/>
        </p:nvSpPr>
        <p:spPr>
          <a:xfrm>
            <a:off x="3665790" y="408193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51092-787D-829F-5A3F-46965522FF10}"/>
              </a:ext>
            </a:extLst>
          </p:cNvPr>
          <p:cNvSpPr txBox="1"/>
          <p:nvPr/>
        </p:nvSpPr>
        <p:spPr>
          <a:xfrm>
            <a:off x="7698085" y="1570024"/>
            <a:ext cx="3920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수정 클릭 시 온라인 강의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 수정페이지로 이동</a:t>
            </a:r>
            <a:r>
              <a:rPr lang="en-US" altLang="ko-KR" sz="1400" dirty="0"/>
              <a:t> (2-3-3-3)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  </a:t>
            </a:r>
            <a:r>
              <a:rPr lang="ko-KR" altLang="en-US" sz="1400" dirty="0"/>
              <a:t>삭제 클릭 시 온라인 강의</a:t>
            </a:r>
            <a:endParaRPr lang="en-US" altLang="ko-KR" sz="1400" dirty="0"/>
          </a:p>
          <a:p>
            <a:r>
              <a:rPr lang="ko-KR" altLang="en-US" sz="1400" dirty="0"/>
              <a:t>     페이지로 이동</a:t>
            </a:r>
            <a:r>
              <a:rPr lang="en-US" altLang="ko-KR" sz="1400" dirty="0"/>
              <a:t>(2-3-3)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  </a:t>
            </a:r>
            <a:r>
              <a:rPr lang="ko-KR" altLang="en-US" sz="1400" dirty="0"/>
              <a:t>목록 클릭 시 온라인 강의</a:t>
            </a:r>
            <a:endParaRPr lang="en-US" altLang="ko-KR" sz="1400" dirty="0"/>
          </a:p>
          <a:p>
            <a:r>
              <a:rPr lang="ko-KR" altLang="en-US" sz="1400" dirty="0"/>
              <a:t>     페이지로 이동</a:t>
            </a:r>
            <a:r>
              <a:rPr lang="en-US" altLang="ko-KR" sz="1400" dirty="0"/>
              <a:t>(2-3-3)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7CA463C-5ABD-6422-F18B-D25C47AFC47F}"/>
              </a:ext>
            </a:extLst>
          </p:cNvPr>
          <p:cNvSpPr/>
          <p:nvPr/>
        </p:nvSpPr>
        <p:spPr>
          <a:xfrm>
            <a:off x="2065216" y="408193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A5CBC8-A2C4-0778-966A-3D90063569A0}"/>
              </a:ext>
            </a:extLst>
          </p:cNvPr>
          <p:cNvSpPr/>
          <p:nvPr/>
        </p:nvSpPr>
        <p:spPr>
          <a:xfrm>
            <a:off x="1127338" y="3286418"/>
            <a:ext cx="3428478" cy="450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91BDE4-6BDE-B4EF-6455-9E5FF8FBB6E3}"/>
              </a:ext>
            </a:extLst>
          </p:cNvPr>
          <p:cNvSpPr/>
          <p:nvPr/>
        </p:nvSpPr>
        <p:spPr>
          <a:xfrm>
            <a:off x="1127338" y="3830140"/>
            <a:ext cx="12689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출석  기간</a:t>
            </a:r>
          </a:p>
        </p:txBody>
      </p:sp>
    </p:spTree>
    <p:extLst>
      <p:ext uri="{BB962C8B-B14F-4D97-AF65-F5344CB8AC3E}">
        <p14:creationId xmlns:p14="http://schemas.microsoft.com/office/powerpoint/2010/main" val="1603558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698085" y="1570024"/>
            <a:ext cx="3920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온라인 강의 내용 수정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온라인 강의 영상 수정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출석 기간 수정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4.   </a:t>
            </a:r>
            <a:r>
              <a:rPr lang="ko-KR" altLang="en-US" sz="1400" dirty="0"/>
              <a:t>수정완료 클릭 시 온라인 강의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 페이지로 이동</a:t>
            </a:r>
            <a:r>
              <a:rPr lang="en-US" altLang="ko-KR" sz="1400" dirty="0"/>
              <a:t> (2-3-3)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9"/>
            <a:ext cx="6678827" cy="4292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437129"/>
            <a:ext cx="105784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2-3-3-3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- </a:t>
            </a:r>
            <a:r>
              <a:rPr lang="ko-KR" altLang="en-US" dirty="0"/>
              <a:t>온라인 강의 수정 </a:t>
            </a:r>
            <a:r>
              <a:rPr lang="ko-KR" altLang="en-US" dirty="0" err="1"/>
              <a:t>페이지－교수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5D06A-D71B-7396-70C2-BA24C4C622B8}"/>
              </a:ext>
            </a:extLst>
          </p:cNvPr>
          <p:cNvSpPr/>
          <p:nvPr/>
        </p:nvSpPr>
        <p:spPr>
          <a:xfrm>
            <a:off x="1118444" y="1970042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18446-EAD9-DB0B-049B-26596CD76A84}"/>
              </a:ext>
            </a:extLst>
          </p:cNvPr>
          <p:cNvSpPr/>
          <p:nvPr/>
        </p:nvSpPr>
        <p:spPr>
          <a:xfrm>
            <a:off x="1117836" y="2330066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게시글 제목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53BD47-3252-5258-7D21-BEBA96E20118}"/>
              </a:ext>
            </a:extLst>
          </p:cNvPr>
          <p:cNvSpPr/>
          <p:nvPr/>
        </p:nvSpPr>
        <p:spPr>
          <a:xfrm>
            <a:off x="3180778" y="3857007"/>
            <a:ext cx="13655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D31A50-BF80-29D8-1C42-F9DD0CE17D1B}"/>
              </a:ext>
            </a:extLst>
          </p:cNvPr>
          <p:cNvSpPr/>
          <p:nvPr/>
        </p:nvSpPr>
        <p:spPr>
          <a:xfrm>
            <a:off x="3048346" y="37411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C819BD-60D9-9FF5-9FA7-6F38B6CE7AD5}"/>
              </a:ext>
            </a:extLst>
          </p:cNvPr>
          <p:cNvSpPr/>
          <p:nvPr/>
        </p:nvSpPr>
        <p:spPr>
          <a:xfrm>
            <a:off x="1127338" y="2688459"/>
            <a:ext cx="3428478" cy="450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게시글 내용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98D6D8-FA78-B4C0-8BDD-0CB019F4C788}"/>
              </a:ext>
            </a:extLst>
          </p:cNvPr>
          <p:cNvSpPr/>
          <p:nvPr/>
        </p:nvSpPr>
        <p:spPr>
          <a:xfrm>
            <a:off x="1127338" y="3221371"/>
            <a:ext cx="3428478" cy="450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영상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FD7885-F778-51C9-D91C-5A2787AD7335}"/>
              </a:ext>
            </a:extLst>
          </p:cNvPr>
          <p:cNvSpPr/>
          <p:nvPr/>
        </p:nvSpPr>
        <p:spPr>
          <a:xfrm>
            <a:off x="985404" y="310552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76FA0E6-854A-BD84-88C6-65322E8E1FDF}"/>
              </a:ext>
            </a:extLst>
          </p:cNvPr>
          <p:cNvSpPr/>
          <p:nvPr/>
        </p:nvSpPr>
        <p:spPr>
          <a:xfrm>
            <a:off x="985404" y="25726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641116-FCD0-3B24-4D9E-45305F56E4C2}"/>
              </a:ext>
            </a:extLst>
          </p:cNvPr>
          <p:cNvSpPr/>
          <p:nvPr/>
        </p:nvSpPr>
        <p:spPr>
          <a:xfrm>
            <a:off x="1132474" y="3857007"/>
            <a:ext cx="13655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출석  기간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122F0F-F275-84DB-B954-048461174236}"/>
              </a:ext>
            </a:extLst>
          </p:cNvPr>
          <p:cNvSpPr/>
          <p:nvPr/>
        </p:nvSpPr>
        <p:spPr>
          <a:xfrm>
            <a:off x="994906" y="371722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36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CB73EEB-F963-F7FE-695F-E3A2959489D5}"/>
              </a:ext>
            </a:extLst>
          </p:cNvPr>
          <p:cNvSpPr/>
          <p:nvPr/>
        </p:nvSpPr>
        <p:spPr>
          <a:xfrm>
            <a:off x="617838" y="898957"/>
            <a:ext cx="6678827" cy="3827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BE01-4368-D8D7-8AB4-662EA647F539}"/>
              </a:ext>
            </a:extLst>
          </p:cNvPr>
          <p:cNvSpPr/>
          <p:nvPr/>
        </p:nvSpPr>
        <p:spPr>
          <a:xfrm>
            <a:off x="617838" y="898957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1-1-2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805F25-7DBD-ED19-BE1C-847A2A77AF07}"/>
              </a:ext>
            </a:extLst>
          </p:cNvPr>
          <p:cNvSpPr/>
          <p:nvPr/>
        </p:nvSpPr>
        <p:spPr>
          <a:xfrm>
            <a:off x="3546388" y="2775354"/>
            <a:ext cx="98750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2628D6-E1A0-68B7-6D3C-EDE035EB42F2}"/>
              </a:ext>
            </a:extLst>
          </p:cNvPr>
          <p:cNvSpPr/>
          <p:nvPr/>
        </p:nvSpPr>
        <p:spPr>
          <a:xfrm>
            <a:off x="2694400" y="2392295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찾은 아이디 표시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3B29B-4450-E71C-912A-9D30234FCA68}"/>
              </a:ext>
            </a:extLst>
          </p:cNvPr>
          <p:cNvSpPr txBox="1"/>
          <p:nvPr/>
        </p:nvSpPr>
        <p:spPr>
          <a:xfrm>
            <a:off x="7716795" y="1588529"/>
            <a:ext cx="37471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찾은 아이디 표시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페이지로 이동</a:t>
            </a:r>
            <a:r>
              <a:rPr lang="en-US" altLang="ko-KR" sz="1400" dirty="0"/>
              <a:t>(1-1)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비밀번호 찾기로 이동</a:t>
            </a:r>
            <a:r>
              <a:rPr lang="en-US" altLang="ko-KR" sz="1400" dirty="0"/>
              <a:t>(1-1-3)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494D44-D8A2-B712-D3F0-AC8AAE8EDCD6}"/>
              </a:ext>
            </a:extLst>
          </p:cNvPr>
          <p:cNvSpPr/>
          <p:nvPr/>
        </p:nvSpPr>
        <p:spPr>
          <a:xfrm>
            <a:off x="2694400" y="2775354"/>
            <a:ext cx="75621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B3A9BED-EA9A-42D5-2484-138E9CA16054}"/>
              </a:ext>
            </a:extLst>
          </p:cNvPr>
          <p:cNvSpPr/>
          <p:nvPr/>
        </p:nvSpPr>
        <p:spPr>
          <a:xfrm>
            <a:off x="2561968" y="22764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BAF96D-3D75-51FC-27D6-ECDA34ABCCA8}"/>
              </a:ext>
            </a:extLst>
          </p:cNvPr>
          <p:cNvSpPr/>
          <p:nvPr/>
        </p:nvSpPr>
        <p:spPr>
          <a:xfrm>
            <a:off x="2561968" y="265950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２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7EF70A-68D8-E362-9DF6-A07ED09CA1C3}"/>
              </a:ext>
            </a:extLst>
          </p:cNvPr>
          <p:cNvSpPr/>
          <p:nvPr/>
        </p:nvSpPr>
        <p:spPr>
          <a:xfrm>
            <a:off x="3450613" y="265950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56DA1-35EF-3236-81B9-0D5EF9D51F8C}"/>
              </a:ext>
            </a:extLst>
          </p:cNvPr>
          <p:cNvSpPr txBox="1"/>
          <p:nvPr/>
        </p:nvSpPr>
        <p:spPr>
          <a:xfrm>
            <a:off x="597969" y="34662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 완료 페이지</a:t>
            </a:r>
          </a:p>
        </p:txBody>
      </p:sp>
    </p:spTree>
    <p:extLst>
      <p:ext uri="{BB962C8B-B14F-4D97-AF65-F5344CB8AC3E}">
        <p14:creationId xmlns:p14="http://schemas.microsoft.com/office/powerpoint/2010/main" val="1520091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677658" y="1842854"/>
            <a:ext cx="6678827" cy="3937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677658" y="160334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2-3-4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46F217-2A46-8A40-AAEA-E21A2495A5C1}"/>
              </a:ext>
            </a:extLst>
          </p:cNvPr>
          <p:cNvSpPr/>
          <p:nvPr/>
        </p:nvSpPr>
        <p:spPr>
          <a:xfrm>
            <a:off x="2081692" y="2423114"/>
            <a:ext cx="5013755" cy="3055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9BCEC9-82E3-1D8C-16FD-F66E0E6593D1}"/>
              </a:ext>
            </a:extLst>
          </p:cNvPr>
          <p:cNvSpPr/>
          <p:nvPr/>
        </p:nvSpPr>
        <p:spPr>
          <a:xfrm>
            <a:off x="2403325" y="313054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C37245-E165-D6B2-DA54-33202FD06B73}"/>
              </a:ext>
            </a:extLst>
          </p:cNvPr>
          <p:cNvSpPr/>
          <p:nvPr/>
        </p:nvSpPr>
        <p:spPr>
          <a:xfrm>
            <a:off x="2403324" y="3583863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1F68FD-31A4-ADFB-B39D-2F65D743C1C6}"/>
              </a:ext>
            </a:extLst>
          </p:cNvPr>
          <p:cNvSpPr/>
          <p:nvPr/>
        </p:nvSpPr>
        <p:spPr>
          <a:xfrm>
            <a:off x="5367048" y="2608725"/>
            <a:ext cx="154460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94E0B1-43D5-B005-3D64-B83D8588F7D1}"/>
              </a:ext>
            </a:extLst>
          </p:cNvPr>
          <p:cNvSpPr/>
          <p:nvPr/>
        </p:nvSpPr>
        <p:spPr>
          <a:xfrm>
            <a:off x="2424122" y="39727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74062A-536F-69E4-C809-1EA52D2EEB68}"/>
              </a:ext>
            </a:extLst>
          </p:cNvPr>
          <p:cNvSpPr/>
          <p:nvPr/>
        </p:nvSpPr>
        <p:spPr>
          <a:xfrm>
            <a:off x="2424122" y="438388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8D28D-EF77-6AA4-5F1B-9B455F01A0DE}"/>
              </a:ext>
            </a:extLst>
          </p:cNvPr>
          <p:cNvSpPr txBox="1"/>
          <p:nvPr/>
        </p:nvSpPr>
        <p:spPr>
          <a:xfrm>
            <a:off x="730842" y="810851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  <a:r>
              <a:rPr lang="ko-KR" altLang="en-US" dirty="0" err="1"/>
              <a:t>페이지－교수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199916-EC13-4B5A-AF4F-04E068C275B5}"/>
              </a:ext>
            </a:extLst>
          </p:cNvPr>
          <p:cNvSpPr/>
          <p:nvPr/>
        </p:nvSpPr>
        <p:spPr>
          <a:xfrm>
            <a:off x="740732" y="3050204"/>
            <a:ext cx="11699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5EAEC8-64B1-BD92-2DE1-DCD7221E78A6}"/>
              </a:ext>
            </a:extLst>
          </p:cNvPr>
          <p:cNvSpPr/>
          <p:nvPr/>
        </p:nvSpPr>
        <p:spPr>
          <a:xfrm>
            <a:off x="740730" y="3468018"/>
            <a:ext cx="11699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1A2401-14A9-7604-EFC9-D5E5E489F4D6}"/>
              </a:ext>
            </a:extLst>
          </p:cNvPr>
          <p:cNvSpPr/>
          <p:nvPr/>
        </p:nvSpPr>
        <p:spPr>
          <a:xfrm>
            <a:off x="740729" y="3879102"/>
            <a:ext cx="11699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9F7804-39D9-7EB3-0963-E33C79312691}"/>
              </a:ext>
            </a:extLst>
          </p:cNvPr>
          <p:cNvSpPr/>
          <p:nvPr/>
        </p:nvSpPr>
        <p:spPr>
          <a:xfrm>
            <a:off x="761148" y="4290186"/>
            <a:ext cx="11699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025B4F-0083-0B3D-F10F-A0B148F876D2}"/>
              </a:ext>
            </a:extLst>
          </p:cNvPr>
          <p:cNvSpPr/>
          <p:nvPr/>
        </p:nvSpPr>
        <p:spPr>
          <a:xfrm>
            <a:off x="641859" y="415118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D547E1-4A59-DC27-498E-3DB7EBF29F81}"/>
              </a:ext>
            </a:extLst>
          </p:cNvPr>
          <p:cNvSpPr/>
          <p:nvPr/>
        </p:nvSpPr>
        <p:spPr>
          <a:xfrm>
            <a:off x="2424121" y="48012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6320294-1E96-F552-047E-375589B84E28}"/>
              </a:ext>
            </a:extLst>
          </p:cNvPr>
          <p:cNvSpPr/>
          <p:nvPr/>
        </p:nvSpPr>
        <p:spPr>
          <a:xfrm>
            <a:off x="2291689" y="298380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29B2D5F-3D9E-8D4F-A58F-84A8EA4DD1A4}"/>
              </a:ext>
            </a:extLst>
          </p:cNvPr>
          <p:cNvSpPr/>
          <p:nvPr/>
        </p:nvSpPr>
        <p:spPr>
          <a:xfrm>
            <a:off x="5269818" y="250524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5808D4-FCC1-A2B8-F7BD-448A143EA6E6}"/>
              </a:ext>
            </a:extLst>
          </p:cNvPr>
          <p:cNvSpPr txBox="1"/>
          <p:nvPr/>
        </p:nvSpPr>
        <p:spPr>
          <a:xfrm>
            <a:off x="7807086" y="1983425"/>
            <a:ext cx="3920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공지사항 페이지에 해당하는 내용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공지사항 클릭 시 공지사항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 조회 페이지로 이동</a:t>
            </a:r>
            <a:r>
              <a:rPr lang="en-US" altLang="ko-KR" sz="1400" dirty="0"/>
              <a:t>(2-3-4-2)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 업로드 클릭 시 공지사항</a:t>
            </a:r>
            <a:endParaRPr lang="en-US" altLang="ko-KR" sz="1400" dirty="0"/>
          </a:p>
          <a:p>
            <a:r>
              <a:rPr lang="ko-KR" altLang="en-US" sz="1400" dirty="0"/>
              <a:t>업로드 페이지로 이동</a:t>
            </a:r>
            <a:r>
              <a:rPr lang="en-US" altLang="ko-KR" sz="1400" dirty="0"/>
              <a:t>(2-3-4-1)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화면에 출력하지 못한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나머지 리스트를 다음 페이지에서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F3A731-DF64-8BAF-82B3-ACC6D5566528}"/>
              </a:ext>
            </a:extLst>
          </p:cNvPr>
          <p:cNvSpPr/>
          <p:nvPr/>
        </p:nvSpPr>
        <p:spPr>
          <a:xfrm>
            <a:off x="677194" y="1857553"/>
            <a:ext cx="1614495" cy="2316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1EDBFC-BC45-A5A8-DDA3-4A2115BF181E}"/>
              </a:ext>
            </a:extLst>
          </p:cNvPr>
          <p:cNvSpPr/>
          <p:nvPr/>
        </p:nvSpPr>
        <p:spPr>
          <a:xfrm>
            <a:off x="6390599" y="1870402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C6B9DA-83BF-C571-1CA6-847020401E53}"/>
              </a:ext>
            </a:extLst>
          </p:cNvPr>
          <p:cNvSpPr/>
          <p:nvPr/>
        </p:nvSpPr>
        <p:spPr>
          <a:xfrm>
            <a:off x="2424121" y="5139743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D14234-A094-0B9B-ED30-07286E07F160}"/>
              </a:ext>
            </a:extLst>
          </p:cNvPr>
          <p:cNvSpPr/>
          <p:nvPr/>
        </p:nvSpPr>
        <p:spPr>
          <a:xfrm>
            <a:off x="2355490" y="504989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8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698085" y="1570024"/>
            <a:ext cx="3920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온라인 강의 게시글 제목</a:t>
            </a:r>
            <a:r>
              <a:rPr lang="en-US" altLang="ko-KR" sz="1400" dirty="0"/>
              <a:t>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온라인 강의 게시글 내용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온라인 강의 영상 업로드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작성완료 클릭 시 온라인 강의 페이지로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이동</a:t>
            </a:r>
            <a:r>
              <a:rPr lang="en-US" altLang="ko-KR" sz="1400" dirty="0"/>
              <a:t>(2-3-4)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8"/>
            <a:ext cx="6678827" cy="4292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437129"/>
            <a:ext cx="105784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2-3-4-1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- </a:t>
            </a:r>
            <a:r>
              <a:rPr lang="ko-KR" altLang="en-US" dirty="0"/>
              <a:t> </a:t>
            </a:r>
            <a:r>
              <a:rPr lang="ko-KR" altLang="en-US" dirty="0" err="1"/>
              <a:t>공지사항업로드</a:t>
            </a:r>
            <a:r>
              <a:rPr lang="ko-KR" altLang="en-US" dirty="0"/>
              <a:t> </a:t>
            </a:r>
            <a:r>
              <a:rPr lang="ko-KR" altLang="en-US" dirty="0" err="1"/>
              <a:t>페이지－교수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5D06A-D71B-7396-70C2-BA24C4C622B8}"/>
              </a:ext>
            </a:extLst>
          </p:cNvPr>
          <p:cNvSpPr/>
          <p:nvPr/>
        </p:nvSpPr>
        <p:spPr>
          <a:xfrm>
            <a:off x="1118444" y="1970042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18446-EAD9-DB0B-049B-26596CD76A84}"/>
              </a:ext>
            </a:extLst>
          </p:cNvPr>
          <p:cNvSpPr/>
          <p:nvPr/>
        </p:nvSpPr>
        <p:spPr>
          <a:xfrm>
            <a:off x="1117836" y="2330066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게시글 제목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ECC588-3B82-FDBF-2A86-067590C7392A}"/>
              </a:ext>
            </a:extLst>
          </p:cNvPr>
          <p:cNvSpPr/>
          <p:nvPr/>
        </p:nvSpPr>
        <p:spPr>
          <a:xfrm>
            <a:off x="1127338" y="2688459"/>
            <a:ext cx="3428478" cy="8558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게시글 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53BD47-3252-5258-7D21-BEBA96E20118}"/>
              </a:ext>
            </a:extLst>
          </p:cNvPr>
          <p:cNvSpPr/>
          <p:nvPr/>
        </p:nvSpPr>
        <p:spPr>
          <a:xfrm>
            <a:off x="3180778" y="3719285"/>
            <a:ext cx="13655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작성완료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452615-2DD4-1A9F-4CBF-782DD6F29C0E}"/>
              </a:ext>
            </a:extLst>
          </p:cNvPr>
          <p:cNvSpPr/>
          <p:nvPr/>
        </p:nvSpPr>
        <p:spPr>
          <a:xfrm>
            <a:off x="974377" y="22125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7CA463C-5ABD-6422-F18B-D25C47AFC47F}"/>
              </a:ext>
            </a:extLst>
          </p:cNvPr>
          <p:cNvSpPr/>
          <p:nvPr/>
        </p:nvSpPr>
        <p:spPr>
          <a:xfrm>
            <a:off x="985404" y="260571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B444C44-8722-5941-5AB8-2BC5629015BA}"/>
              </a:ext>
            </a:extLst>
          </p:cNvPr>
          <p:cNvSpPr/>
          <p:nvPr/>
        </p:nvSpPr>
        <p:spPr>
          <a:xfrm>
            <a:off x="3048346" y="360343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524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9"/>
            <a:ext cx="6678827" cy="4292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437129"/>
            <a:ext cx="105784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2-3-4-2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– </a:t>
            </a:r>
            <a:r>
              <a:rPr lang="ko-KR" altLang="en-US" dirty="0"/>
              <a:t>공지사항 조회 </a:t>
            </a:r>
            <a:r>
              <a:rPr lang="ko-KR" altLang="en-US" dirty="0" err="1"/>
              <a:t>페이지－교수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5D06A-D71B-7396-70C2-BA24C4C622B8}"/>
              </a:ext>
            </a:extLst>
          </p:cNvPr>
          <p:cNvSpPr/>
          <p:nvPr/>
        </p:nvSpPr>
        <p:spPr>
          <a:xfrm>
            <a:off x="1118444" y="1970042"/>
            <a:ext cx="343737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18446-EAD9-DB0B-049B-26596CD76A84}"/>
              </a:ext>
            </a:extLst>
          </p:cNvPr>
          <p:cNvSpPr/>
          <p:nvPr/>
        </p:nvSpPr>
        <p:spPr>
          <a:xfrm>
            <a:off x="1117836" y="2330066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게시글 제목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ECC588-3B82-FDBF-2A86-067590C7392A}"/>
              </a:ext>
            </a:extLst>
          </p:cNvPr>
          <p:cNvSpPr/>
          <p:nvPr/>
        </p:nvSpPr>
        <p:spPr>
          <a:xfrm>
            <a:off x="1127338" y="2688458"/>
            <a:ext cx="3428478" cy="947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게시글 내용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7D2A5C-B980-932D-A342-74EFE547CB8D}"/>
              </a:ext>
            </a:extLst>
          </p:cNvPr>
          <p:cNvGrpSpPr/>
          <p:nvPr/>
        </p:nvGrpSpPr>
        <p:grpSpPr>
          <a:xfrm>
            <a:off x="2146033" y="3889414"/>
            <a:ext cx="1594588" cy="233178"/>
            <a:chOff x="5316607" y="2723329"/>
            <a:chExt cx="1594588" cy="23317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258A10-24A5-11C3-9481-00969656DAA2}"/>
                </a:ext>
              </a:extLst>
            </p:cNvPr>
            <p:cNvSpPr/>
            <p:nvPr/>
          </p:nvSpPr>
          <p:spPr>
            <a:xfrm>
              <a:off x="5316607" y="2724817"/>
              <a:ext cx="779393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1EC485-2AE6-348B-F43F-4937D5DED1CB}"/>
                </a:ext>
              </a:extLst>
            </p:cNvPr>
            <p:cNvSpPr/>
            <p:nvPr/>
          </p:nvSpPr>
          <p:spPr>
            <a:xfrm>
              <a:off x="6131802" y="2723329"/>
              <a:ext cx="779393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673A64-77D3-36E8-FD82-BE9A0EABA3A2}"/>
              </a:ext>
            </a:extLst>
          </p:cNvPr>
          <p:cNvSpPr/>
          <p:nvPr/>
        </p:nvSpPr>
        <p:spPr>
          <a:xfrm>
            <a:off x="3776423" y="3889414"/>
            <a:ext cx="77939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7C6913-5DB3-05BC-2B6A-E2A1938A7199}"/>
              </a:ext>
            </a:extLst>
          </p:cNvPr>
          <p:cNvSpPr/>
          <p:nvPr/>
        </p:nvSpPr>
        <p:spPr>
          <a:xfrm>
            <a:off x="2916213" y="375620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4FDEE1-359A-87C9-0B4F-957C815FA954}"/>
              </a:ext>
            </a:extLst>
          </p:cNvPr>
          <p:cNvSpPr/>
          <p:nvPr/>
        </p:nvSpPr>
        <p:spPr>
          <a:xfrm>
            <a:off x="3665790" y="376329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51092-787D-829F-5A3F-46965522FF10}"/>
              </a:ext>
            </a:extLst>
          </p:cNvPr>
          <p:cNvSpPr txBox="1"/>
          <p:nvPr/>
        </p:nvSpPr>
        <p:spPr>
          <a:xfrm>
            <a:off x="7698085" y="1570024"/>
            <a:ext cx="3920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수정 클릭 시 공지사항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수정페이지로 이동</a:t>
            </a:r>
            <a:r>
              <a:rPr lang="en-US" altLang="ko-KR" sz="1400" dirty="0"/>
              <a:t> (2-3-4-3)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  </a:t>
            </a:r>
            <a:r>
              <a:rPr lang="ko-KR" altLang="en-US" sz="1400" dirty="0"/>
              <a:t>삭제 클릭 시 공지사항</a:t>
            </a:r>
            <a:endParaRPr lang="en-US" altLang="ko-KR" sz="1400" dirty="0"/>
          </a:p>
          <a:p>
            <a:r>
              <a:rPr lang="ko-KR" altLang="en-US" sz="1400" dirty="0"/>
              <a:t>     페이지로 이동</a:t>
            </a:r>
            <a:r>
              <a:rPr lang="en-US" altLang="ko-KR" sz="1400" dirty="0"/>
              <a:t>(2-3-4)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  </a:t>
            </a:r>
            <a:r>
              <a:rPr lang="ko-KR" altLang="en-US" sz="1400" dirty="0"/>
              <a:t>목록 클릭 시 공지사항</a:t>
            </a:r>
            <a:endParaRPr lang="en-US" altLang="ko-KR" sz="1400" dirty="0"/>
          </a:p>
          <a:p>
            <a:r>
              <a:rPr lang="ko-KR" altLang="en-US" sz="1400" dirty="0"/>
              <a:t>     페이지로 이동</a:t>
            </a:r>
            <a:r>
              <a:rPr lang="en-US" altLang="ko-KR" sz="1400" dirty="0"/>
              <a:t>(2-3-4)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7CA463C-5ABD-6422-F18B-D25C47AFC47F}"/>
              </a:ext>
            </a:extLst>
          </p:cNvPr>
          <p:cNvSpPr/>
          <p:nvPr/>
        </p:nvSpPr>
        <p:spPr>
          <a:xfrm>
            <a:off x="2065216" y="376329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618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698085" y="1570024"/>
            <a:ext cx="3920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공지사항내용 수정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  </a:t>
            </a:r>
            <a:r>
              <a:rPr lang="ko-KR" altLang="en-US" sz="1400" dirty="0"/>
              <a:t>수정완료 클릭 시 온라인 강의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 페이지로 이동</a:t>
            </a:r>
            <a:r>
              <a:rPr lang="en-US" altLang="ko-KR" sz="1400" dirty="0"/>
              <a:t> (2-3-4)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9"/>
            <a:ext cx="6678827" cy="4292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437129"/>
            <a:ext cx="105784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2-3-4-3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– </a:t>
            </a:r>
            <a:r>
              <a:rPr lang="ko-KR" altLang="en-US" dirty="0"/>
              <a:t>공지사항 수정 </a:t>
            </a:r>
            <a:r>
              <a:rPr lang="ko-KR" altLang="en-US" dirty="0" err="1"/>
              <a:t>페이지－교수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5D06A-D71B-7396-70C2-BA24C4C622B8}"/>
              </a:ext>
            </a:extLst>
          </p:cNvPr>
          <p:cNvSpPr/>
          <p:nvPr/>
        </p:nvSpPr>
        <p:spPr>
          <a:xfrm>
            <a:off x="1118444" y="1970042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18446-EAD9-DB0B-049B-26596CD76A84}"/>
              </a:ext>
            </a:extLst>
          </p:cNvPr>
          <p:cNvSpPr/>
          <p:nvPr/>
        </p:nvSpPr>
        <p:spPr>
          <a:xfrm>
            <a:off x="1117836" y="2330066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게시글 제목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53BD47-3252-5258-7D21-BEBA96E20118}"/>
              </a:ext>
            </a:extLst>
          </p:cNvPr>
          <p:cNvSpPr/>
          <p:nvPr/>
        </p:nvSpPr>
        <p:spPr>
          <a:xfrm>
            <a:off x="3180778" y="3857007"/>
            <a:ext cx="13655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수정완료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D31A50-BF80-29D8-1C42-F9DD0CE17D1B}"/>
              </a:ext>
            </a:extLst>
          </p:cNvPr>
          <p:cNvSpPr/>
          <p:nvPr/>
        </p:nvSpPr>
        <p:spPr>
          <a:xfrm>
            <a:off x="3048346" y="3741162"/>
            <a:ext cx="245112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C819BD-60D9-9FF5-9FA7-6F38B6CE7AD5}"/>
              </a:ext>
            </a:extLst>
          </p:cNvPr>
          <p:cNvSpPr/>
          <p:nvPr/>
        </p:nvSpPr>
        <p:spPr>
          <a:xfrm>
            <a:off x="1127338" y="2688459"/>
            <a:ext cx="3428478" cy="1019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게시글 내용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76FA0E6-854A-BD84-88C6-65322E8E1FDF}"/>
              </a:ext>
            </a:extLst>
          </p:cNvPr>
          <p:cNvSpPr/>
          <p:nvPr/>
        </p:nvSpPr>
        <p:spPr>
          <a:xfrm>
            <a:off x="985404" y="25726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581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383459-14D9-B0EE-97E2-3139838D6001}"/>
              </a:ext>
            </a:extLst>
          </p:cNvPr>
          <p:cNvSpPr/>
          <p:nvPr/>
        </p:nvSpPr>
        <p:spPr>
          <a:xfrm>
            <a:off x="424249" y="1501345"/>
            <a:ext cx="6619102" cy="3262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A00FDC-6548-7C12-078A-76BB68E3925E}"/>
              </a:ext>
            </a:extLst>
          </p:cNvPr>
          <p:cNvSpPr/>
          <p:nvPr/>
        </p:nvSpPr>
        <p:spPr>
          <a:xfrm>
            <a:off x="424249" y="1501345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77A46F-B306-233A-C826-DD4257AD355D}"/>
              </a:ext>
            </a:extLst>
          </p:cNvPr>
          <p:cNvSpPr/>
          <p:nvPr/>
        </p:nvSpPr>
        <p:spPr>
          <a:xfrm>
            <a:off x="424249" y="129623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75C92B-6315-FBE5-4559-BEEDF0EEE965}"/>
              </a:ext>
            </a:extLst>
          </p:cNvPr>
          <p:cNvSpPr/>
          <p:nvPr/>
        </p:nvSpPr>
        <p:spPr>
          <a:xfrm>
            <a:off x="300243" y="145314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8A9E3-CC69-2E11-B711-4B800805914A}"/>
              </a:ext>
            </a:extLst>
          </p:cNvPr>
          <p:cNvSpPr txBox="1"/>
          <p:nvPr/>
        </p:nvSpPr>
        <p:spPr>
          <a:xfrm>
            <a:off x="286437" y="609177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ＬＭＳ </a:t>
            </a:r>
            <a:r>
              <a:rPr lang="ko-KR" altLang="en-US" dirty="0" err="1"/>
              <a:t>페이지－학생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D18CE6-7155-D4F6-40EE-A07F542797EE}"/>
              </a:ext>
            </a:extLst>
          </p:cNvPr>
          <p:cNvSpPr/>
          <p:nvPr/>
        </p:nvSpPr>
        <p:spPr>
          <a:xfrm>
            <a:off x="2757070" y="2900747"/>
            <a:ext cx="16558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AF7A59-E51B-F636-5ABF-E22A0C85D357}"/>
              </a:ext>
            </a:extLst>
          </p:cNvPr>
          <p:cNvSpPr/>
          <p:nvPr/>
        </p:nvSpPr>
        <p:spPr>
          <a:xfrm>
            <a:off x="2757070" y="3239740"/>
            <a:ext cx="16558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학생번호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AE2646-8546-2108-4F60-C95985AB5A5E}"/>
              </a:ext>
            </a:extLst>
          </p:cNvPr>
          <p:cNvSpPr/>
          <p:nvPr/>
        </p:nvSpPr>
        <p:spPr>
          <a:xfrm>
            <a:off x="2757069" y="3578009"/>
            <a:ext cx="16558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이메일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FB706B-1F83-2CA5-1983-6CF6221AA0B0}"/>
              </a:ext>
            </a:extLst>
          </p:cNvPr>
          <p:cNvSpPr/>
          <p:nvPr/>
        </p:nvSpPr>
        <p:spPr>
          <a:xfrm>
            <a:off x="4670853" y="3578009"/>
            <a:ext cx="142514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9A6430-D5A7-E594-0186-EA43F8D471D7}"/>
              </a:ext>
            </a:extLst>
          </p:cNvPr>
          <p:cNvSpPr/>
          <p:nvPr/>
        </p:nvSpPr>
        <p:spPr>
          <a:xfrm>
            <a:off x="580223" y="2032669"/>
            <a:ext cx="122949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811D79-CCC4-9E65-8561-336099DCADC7}"/>
              </a:ext>
            </a:extLst>
          </p:cNvPr>
          <p:cNvSpPr/>
          <p:nvPr/>
        </p:nvSpPr>
        <p:spPr>
          <a:xfrm>
            <a:off x="2970225" y="2031705"/>
            <a:ext cx="122949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28F7A1-B31A-69D3-78DA-966730AF1FE3}"/>
              </a:ext>
            </a:extLst>
          </p:cNvPr>
          <p:cNvSpPr/>
          <p:nvPr/>
        </p:nvSpPr>
        <p:spPr>
          <a:xfrm>
            <a:off x="5481252" y="2031705"/>
            <a:ext cx="122949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온라인 강의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83128E-1D07-5B2A-2CCD-CC9C0C11B5D3}"/>
              </a:ext>
            </a:extLst>
          </p:cNvPr>
          <p:cNvSpPr/>
          <p:nvPr/>
        </p:nvSpPr>
        <p:spPr>
          <a:xfrm>
            <a:off x="4670853" y="2900747"/>
            <a:ext cx="142514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413D9-0099-F694-BDED-7D20E58FAB74}"/>
              </a:ext>
            </a:extLst>
          </p:cNvPr>
          <p:cNvSpPr txBox="1"/>
          <p:nvPr/>
        </p:nvSpPr>
        <p:spPr>
          <a:xfrm>
            <a:off x="7780716" y="1588509"/>
            <a:ext cx="37471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강의 클릭 시 강의 페이지로 이동</a:t>
            </a:r>
            <a:r>
              <a:rPr lang="en-US" altLang="ko-KR" sz="1400" dirty="0"/>
              <a:t>(2-1-1)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학적 클릭 시 학적 페이지로 이동</a:t>
            </a:r>
            <a:r>
              <a:rPr lang="en-US" altLang="ko-KR" sz="1400" dirty="0"/>
              <a:t>(2-2-1)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온라인 강의 클릭 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온라인 강의 페이지로 이동</a:t>
            </a:r>
            <a:r>
              <a:rPr lang="en-US" altLang="ko-KR" sz="1400" dirty="0"/>
              <a:t>(2-3)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6F08226-D330-EFC4-D85D-BCE26E792386}"/>
              </a:ext>
            </a:extLst>
          </p:cNvPr>
          <p:cNvSpPr/>
          <p:nvPr/>
        </p:nvSpPr>
        <p:spPr>
          <a:xfrm>
            <a:off x="447791" y="188372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EBA2FC-BD73-5410-2EF7-4514B47D8704}"/>
              </a:ext>
            </a:extLst>
          </p:cNvPr>
          <p:cNvSpPr/>
          <p:nvPr/>
        </p:nvSpPr>
        <p:spPr>
          <a:xfrm>
            <a:off x="2832089" y="192440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7517BFD-B9B7-CC6B-4136-0544214500AC}"/>
              </a:ext>
            </a:extLst>
          </p:cNvPr>
          <p:cNvSpPr/>
          <p:nvPr/>
        </p:nvSpPr>
        <p:spPr>
          <a:xfrm>
            <a:off x="5348820" y="192440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CA56E0-39D8-22C8-787D-122C550DDB47}"/>
              </a:ext>
            </a:extLst>
          </p:cNvPr>
          <p:cNvSpPr/>
          <p:nvPr/>
        </p:nvSpPr>
        <p:spPr>
          <a:xfrm>
            <a:off x="6058303" y="1535748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4191856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9BAAED-6A9B-C766-76E0-B322BFCF8100}"/>
              </a:ext>
            </a:extLst>
          </p:cNvPr>
          <p:cNvSpPr/>
          <p:nvPr/>
        </p:nvSpPr>
        <p:spPr>
          <a:xfrm>
            <a:off x="298623" y="1265849"/>
            <a:ext cx="6678827" cy="3252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EBA528-1213-469C-7E49-4B001D602765}"/>
              </a:ext>
            </a:extLst>
          </p:cNvPr>
          <p:cNvSpPr/>
          <p:nvPr/>
        </p:nvSpPr>
        <p:spPr>
          <a:xfrm>
            <a:off x="279184" y="10341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3-1-1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7387F8-46BD-1FAE-799D-2F1A9D10B8F4}"/>
              </a:ext>
            </a:extLst>
          </p:cNvPr>
          <p:cNvSpPr/>
          <p:nvPr/>
        </p:nvSpPr>
        <p:spPr>
          <a:xfrm>
            <a:off x="326897" y="2178115"/>
            <a:ext cx="132567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수강신청 </a:t>
            </a:r>
            <a:r>
              <a:rPr lang="ko-KR" altLang="en-US" sz="14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75CDA-6D39-7F9A-72D7-1044F6C8AF6B}"/>
              </a:ext>
            </a:extLst>
          </p:cNvPr>
          <p:cNvSpPr/>
          <p:nvPr/>
        </p:nvSpPr>
        <p:spPr>
          <a:xfrm>
            <a:off x="450159" y="3211105"/>
            <a:ext cx="114933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시간표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123879-155D-D0E8-1B92-EBE85D2598A0}"/>
              </a:ext>
            </a:extLst>
          </p:cNvPr>
          <p:cNvSpPr/>
          <p:nvPr/>
        </p:nvSpPr>
        <p:spPr>
          <a:xfrm>
            <a:off x="1702657" y="1820715"/>
            <a:ext cx="5013755" cy="254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1B2971-EB2E-686F-1CFE-3DAE6B8395D9}"/>
              </a:ext>
            </a:extLst>
          </p:cNvPr>
          <p:cNvSpPr/>
          <p:nvPr/>
        </p:nvSpPr>
        <p:spPr>
          <a:xfrm>
            <a:off x="2024290" y="252814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수강신청 강의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8981CA-8C27-3FAD-FAA5-B2DDB3C96C0B}"/>
              </a:ext>
            </a:extLst>
          </p:cNvPr>
          <p:cNvSpPr/>
          <p:nvPr/>
        </p:nvSpPr>
        <p:spPr>
          <a:xfrm>
            <a:off x="2024290" y="2875680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수강신청 강의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91A199-EF55-10B3-F157-FCE143ED1D92}"/>
              </a:ext>
            </a:extLst>
          </p:cNvPr>
          <p:cNvSpPr/>
          <p:nvPr/>
        </p:nvSpPr>
        <p:spPr>
          <a:xfrm>
            <a:off x="5623965" y="2065125"/>
            <a:ext cx="90630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2B027-0BCB-EA0B-E617-F8D1C5115409}"/>
              </a:ext>
            </a:extLst>
          </p:cNvPr>
          <p:cNvSpPr/>
          <p:nvPr/>
        </p:nvSpPr>
        <p:spPr>
          <a:xfrm>
            <a:off x="395255" y="1533930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B51591-B906-BF1B-78CC-C57A6BAAE0B8}"/>
              </a:ext>
            </a:extLst>
          </p:cNvPr>
          <p:cNvSpPr/>
          <p:nvPr/>
        </p:nvSpPr>
        <p:spPr>
          <a:xfrm>
            <a:off x="2709235" y="152724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학적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72D99D-42C9-3822-C971-81821D9024DC}"/>
              </a:ext>
            </a:extLst>
          </p:cNvPr>
          <p:cNvSpPr/>
          <p:nvPr/>
        </p:nvSpPr>
        <p:spPr>
          <a:xfrm>
            <a:off x="5000481" y="1513727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강의실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C9A957-AD1F-632E-D6E7-2F24218F64F9}"/>
              </a:ext>
            </a:extLst>
          </p:cNvPr>
          <p:cNvSpPr/>
          <p:nvPr/>
        </p:nvSpPr>
        <p:spPr>
          <a:xfrm>
            <a:off x="1891857" y="24123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05A4A10-ADE5-A5A6-F5DF-112BAB57AE78}"/>
              </a:ext>
            </a:extLst>
          </p:cNvPr>
          <p:cNvSpPr/>
          <p:nvPr/>
        </p:nvSpPr>
        <p:spPr>
          <a:xfrm>
            <a:off x="227637" y="203370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C8833-6297-45B9-33E1-ACF4C74770E3}"/>
              </a:ext>
            </a:extLst>
          </p:cNvPr>
          <p:cNvSpPr txBox="1"/>
          <p:nvPr/>
        </p:nvSpPr>
        <p:spPr>
          <a:xfrm>
            <a:off x="326897" y="576809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페이지 수강신청 </a:t>
            </a:r>
            <a:r>
              <a:rPr lang="ko-KR" altLang="en-US" dirty="0" err="1"/>
              <a:t>관리－학생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66080-6A52-7274-E6CC-C11C42FAB8C4}"/>
              </a:ext>
            </a:extLst>
          </p:cNvPr>
          <p:cNvSpPr txBox="1"/>
          <p:nvPr/>
        </p:nvSpPr>
        <p:spPr>
          <a:xfrm>
            <a:off x="7577799" y="1629572"/>
            <a:ext cx="39938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수강신청 관리 클릭 시 수강신청 관리에 해당하는 내용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수강신청한 강의 클릭 시 강의계획서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 조회 페이지로 이동</a:t>
            </a:r>
            <a:r>
              <a:rPr lang="en-US" altLang="ko-KR" sz="1400" dirty="0"/>
              <a:t>(3-1-3)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  </a:t>
            </a:r>
            <a:r>
              <a:rPr lang="ko-KR" altLang="en-US" sz="1400" dirty="0"/>
              <a:t>수강신청 클릭 시 수강신청페이지로 </a:t>
            </a:r>
            <a:endParaRPr lang="en-US" altLang="ko-KR" sz="1400" dirty="0"/>
          </a:p>
          <a:p>
            <a:r>
              <a:rPr lang="ko-KR" altLang="en-US" sz="1400" dirty="0"/>
              <a:t>      이동</a:t>
            </a:r>
            <a:r>
              <a:rPr lang="en-US" altLang="ko-KR" sz="1400" dirty="0"/>
              <a:t>(3-1-2)</a:t>
            </a:r>
          </a:p>
          <a:p>
            <a:endParaRPr lang="en-US" altLang="ko-KR" sz="1400" dirty="0"/>
          </a:p>
          <a:p>
            <a:pPr marL="342900" indent="-342900">
              <a:buAutoNum type="arabicPeriod" startAt="4"/>
            </a:pPr>
            <a:r>
              <a:rPr lang="ko-KR" altLang="en-US" sz="1400" dirty="0"/>
              <a:t>강의 시간표 강의 시간표 페이지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로 이동</a:t>
            </a:r>
            <a:r>
              <a:rPr lang="en-US" altLang="ko-KR" sz="1400" dirty="0"/>
              <a:t>(3-1-4)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4F3480D-08FB-FCF2-CBF3-164D737ED89C}"/>
              </a:ext>
            </a:extLst>
          </p:cNvPr>
          <p:cNvSpPr/>
          <p:nvPr/>
        </p:nvSpPr>
        <p:spPr>
          <a:xfrm>
            <a:off x="279184" y="309526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B38912E-59E5-298B-A3EC-6636C83C0221}"/>
              </a:ext>
            </a:extLst>
          </p:cNvPr>
          <p:cNvSpPr/>
          <p:nvPr/>
        </p:nvSpPr>
        <p:spPr>
          <a:xfrm>
            <a:off x="5491533" y="19078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087EA7-BD6D-DE28-0D32-BFA2A2EB2E2F}"/>
              </a:ext>
            </a:extLst>
          </p:cNvPr>
          <p:cNvSpPr/>
          <p:nvPr/>
        </p:nvSpPr>
        <p:spPr>
          <a:xfrm>
            <a:off x="2024289" y="3188613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수강신청 강의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E573D-D100-91A5-5B67-E5822466957E}"/>
              </a:ext>
            </a:extLst>
          </p:cNvPr>
          <p:cNvSpPr/>
          <p:nvPr/>
        </p:nvSpPr>
        <p:spPr>
          <a:xfrm>
            <a:off x="2024289" y="349116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수강신청 강의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DADD3-4D94-FA6A-C93C-A5BBF76A6FFE}"/>
              </a:ext>
            </a:extLst>
          </p:cNvPr>
          <p:cNvSpPr/>
          <p:nvPr/>
        </p:nvSpPr>
        <p:spPr>
          <a:xfrm>
            <a:off x="2024289" y="380065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수강신청 강의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9011CC-06BC-E08C-FC01-CD8AB3F002EA}"/>
              </a:ext>
            </a:extLst>
          </p:cNvPr>
          <p:cNvSpPr/>
          <p:nvPr/>
        </p:nvSpPr>
        <p:spPr>
          <a:xfrm>
            <a:off x="6011564" y="1300654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9E7B18-2928-AB05-198C-BCD8B3D7577C}"/>
              </a:ext>
            </a:extLst>
          </p:cNvPr>
          <p:cNvSpPr/>
          <p:nvPr/>
        </p:nvSpPr>
        <p:spPr>
          <a:xfrm>
            <a:off x="303897" y="1281229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814043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8344B-43D4-EE7D-69E4-690B85074BB5}"/>
              </a:ext>
            </a:extLst>
          </p:cNvPr>
          <p:cNvSpPr txBox="1"/>
          <p:nvPr/>
        </p:nvSpPr>
        <p:spPr>
          <a:xfrm>
            <a:off x="7499204" y="250224"/>
            <a:ext cx="447449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수강신청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학과와 학년을 드롭다운 방식으로 선택한다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신청할 강의를 강의 목록에서 찾는다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수강신청 버튼을 클릭하여 수강신청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맨 아래에 수강신청한 강의 목록을 출력한다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돌아가기 클릭 시 수강신청 관리 페이지로 이동</a:t>
            </a:r>
            <a:endParaRPr lang="en-US" altLang="ko-KR" sz="1400" dirty="0"/>
          </a:p>
          <a:p>
            <a:r>
              <a:rPr lang="en-US" altLang="ko-KR" sz="1400" dirty="0"/>
              <a:t>      (3-1-1)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6. 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화면에 출력하지 못한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나머지 리스트를 다음 페이지에서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A43A04-B10A-02ED-0B98-E7E55CC123AA}"/>
              </a:ext>
            </a:extLst>
          </p:cNvPr>
          <p:cNvSpPr/>
          <p:nvPr/>
        </p:nvSpPr>
        <p:spPr>
          <a:xfrm>
            <a:off x="289455" y="829900"/>
            <a:ext cx="6918436" cy="5330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0A02C3-181B-EBCB-A332-8A2866093114}"/>
              </a:ext>
            </a:extLst>
          </p:cNvPr>
          <p:cNvSpPr/>
          <p:nvPr/>
        </p:nvSpPr>
        <p:spPr>
          <a:xfrm>
            <a:off x="289455" y="82476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3-1-2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BC8425-F23F-8E9B-DA86-6CFB449B40C1}"/>
              </a:ext>
            </a:extLst>
          </p:cNvPr>
          <p:cNvSpPr/>
          <p:nvPr/>
        </p:nvSpPr>
        <p:spPr>
          <a:xfrm>
            <a:off x="610729" y="1194091"/>
            <a:ext cx="113682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학과 입력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A79E46-71EC-C81D-AFBE-34B804D69858}"/>
              </a:ext>
            </a:extLst>
          </p:cNvPr>
          <p:cNvSpPr/>
          <p:nvPr/>
        </p:nvSpPr>
        <p:spPr>
          <a:xfrm>
            <a:off x="478293" y="107824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BF37B7-24F6-2FE0-42E8-6C7D357D258A}"/>
              </a:ext>
            </a:extLst>
          </p:cNvPr>
          <p:cNvSpPr/>
          <p:nvPr/>
        </p:nvSpPr>
        <p:spPr>
          <a:xfrm>
            <a:off x="1823031" y="1194091"/>
            <a:ext cx="113682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학년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33654F-3321-439B-CEDA-F0E9A860C075}"/>
              </a:ext>
            </a:extLst>
          </p:cNvPr>
          <p:cNvSpPr/>
          <p:nvPr/>
        </p:nvSpPr>
        <p:spPr>
          <a:xfrm>
            <a:off x="610729" y="1546435"/>
            <a:ext cx="54726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F56992-CD30-E561-5810-731F41B1917B}"/>
              </a:ext>
            </a:extLst>
          </p:cNvPr>
          <p:cNvSpPr/>
          <p:nvPr/>
        </p:nvSpPr>
        <p:spPr>
          <a:xfrm>
            <a:off x="610724" y="1851663"/>
            <a:ext cx="54726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A7D0EE-A8E8-0C4C-3FCB-6C9D2719AE91}"/>
              </a:ext>
            </a:extLst>
          </p:cNvPr>
          <p:cNvSpPr/>
          <p:nvPr/>
        </p:nvSpPr>
        <p:spPr>
          <a:xfrm>
            <a:off x="610725" y="2156890"/>
            <a:ext cx="54726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5B5AAB-4A98-3937-AD2D-1AF999C441E4}"/>
              </a:ext>
            </a:extLst>
          </p:cNvPr>
          <p:cNvSpPr/>
          <p:nvPr/>
        </p:nvSpPr>
        <p:spPr>
          <a:xfrm>
            <a:off x="603876" y="2464793"/>
            <a:ext cx="54726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5F5BC8-8F8A-7E8F-3E7C-F63F9349DDC5}"/>
              </a:ext>
            </a:extLst>
          </p:cNvPr>
          <p:cNvSpPr/>
          <p:nvPr/>
        </p:nvSpPr>
        <p:spPr>
          <a:xfrm>
            <a:off x="610724" y="2765065"/>
            <a:ext cx="54726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81AA71-EC2E-D8F1-E1F3-2918306DFCAD}"/>
              </a:ext>
            </a:extLst>
          </p:cNvPr>
          <p:cNvSpPr/>
          <p:nvPr/>
        </p:nvSpPr>
        <p:spPr>
          <a:xfrm>
            <a:off x="619994" y="3065930"/>
            <a:ext cx="54726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4BE1CF-85C4-F14F-D0E7-54C160E918B9}"/>
              </a:ext>
            </a:extLst>
          </p:cNvPr>
          <p:cNvSpPr/>
          <p:nvPr/>
        </p:nvSpPr>
        <p:spPr>
          <a:xfrm>
            <a:off x="619994" y="3366742"/>
            <a:ext cx="54726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201FCE-DABB-84E3-746E-0CE00E38CF45}"/>
              </a:ext>
            </a:extLst>
          </p:cNvPr>
          <p:cNvSpPr/>
          <p:nvPr/>
        </p:nvSpPr>
        <p:spPr>
          <a:xfrm>
            <a:off x="619993" y="3654270"/>
            <a:ext cx="547269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ED2C7E-DD67-860E-DAC3-C2D3C9A50606}"/>
              </a:ext>
            </a:extLst>
          </p:cNvPr>
          <p:cNvSpPr/>
          <p:nvPr/>
        </p:nvSpPr>
        <p:spPr>
          <a:xfrm>
            <a:off x="6203939" y="1550887"/>
            <a:ext cx="917052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수강신청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D5C700-0CD7-24D6-A789-16BDBADEE41F}"/>
              </a:ext>
            </a:extLst>
          </p:cNvPr>
          <p:cNvSpPr/>
          <p:nvPr/>
        </p:nvSpPr>
        <p:spPr>
          <a:xfrm>
            <a:off x="678958" y="4294701"/>
            <a:ext cx="6442033" cy="144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목록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0E8081-7225-229D-2B79-9ADAC74A6B05}"/>
              </a:ext>
            </a:extLst>
          </p:cNvPr>
          <p:cNvSpPr/>
          <p:nvPr/>
        </p:nvSpPr>
        <p:spPr>
          <a:xfrm>
            <a:off x="478293" y="144699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94DFE0-CA88-F44F-2697-BD6D5AE23563}"/>
              </a:ext>
            </a:extLst>
          </p:cNvPr>
          <p:cNvSpPr/>
          <p:nvPr/>
        </p:nvSpPr>
        <p:spPr>
          <a:xfrm>
            <a:off x="6076566" y="116030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9B84D98-912C-B6A7-69F3-4457F3264414}"/>
              </a:ext>
            </a:extLst>
          </p:cNvPr>
          <p:cNvSpPr/>
          <p:nvPr/>
        </p:nvSpPr>
        <p:spPr>
          <a:xfrm>
            <a:off x="602279" y="418955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C96E91-E4FF-871F-0AB2-55E7E67BC720}"/>
              </a:ext>
            </a:extLst>
          </p:cNvPr>
          <p:cNvSpPr/>
          <p:nvPr/>
        </p:nvSpPr>
        <p:spPr>
          <a:xfrm>
            <a:off x="6203939" y="1847482"/>
            <a:ext cx="917052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C47147-2460-C797-5EA1-7B3315C2041B}"/>
              </a:ext>
            </a:extLst>
          </p:cNvPr>
          <p:cNvSpPr/>
          <p:nvPr/>
        </p:nvSpPr>
        <p:spPr>
          <a:xfrm>
            <a:off x="6203939" y="2164935"/>
            <a:ext cx="917052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88D42E-EEA2-6F80-FE43-970AE0AA0E71}"/>
              </a:ext>
            </a:extLst>
          </p:cNvPr>
          <p:cNvSpPr/>
          <p:nvPr/>
        </p:nvSpPr>
        <p:spPr>
          <a:xfrm>
            <a:off x="6203939" y="2477699"/>
            <a:ext cx="917052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90AAE8-EC4B-233F-F3B7-E565A8A911D7}"/>
              </a:ext>
            </a:extLst>
          </p:cNvPr>
          <p:cNvSpPr/>
          <p:nvPr/>
        </p:nvSpPr>
        <p:spPr>
          <a:xfrm>
            <a:off x="6203939" y="2783200"/>
            <a:ext cx="917052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784EB4-D044-2ACF-2F6A-51C5F52A8961}"/>
              </a:ext>
            </a:extLst>
          </p:cNvPr>
          <p:cNvSpPr/>
          <p:nvPr/>
        </p:nvSpPr>
        <p:spPr>
          <a:xfrm>
            <a:off x="6203939" y="3091632"/>
            <a:ext cx="917052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CD4F8F-FD7E-B6AD-B8D1-323EE16D2ABB}"/>
              </a:ext>
            </a:extLst>
          </p:cNvPr>
          <p:cNvSpPr/>
          <p:nvPr/>
        </p:nvSpPr>
        <p:spPr>
          <a:xfrm>
            <a:off x="6203939" y="3379379"/>
            <a:ext cx="917052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A3EB45-82A7-F6E4-56C9-9AFCB1D173CB}"/>
              </a:ext>
            </a:extLst>
          </p:cNvPr>
          <p:cNvSpPr/>
          <p:nvPr/>
        </p:nvSpPr>
        <p:spPr>
          <a:xfrm>
            <a:off x="6203939" y="3670521"/>
            <a:ext cx="917052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CF7534-D0ED-BEF8-9621-63C60E5682BC}"/>
              </a:ext>
            </a:extLst>
          </p:cNvPr>
          <p:cNvSpPr/>
          <p:nvPr/>
        </p:nvSpPr>
        <p:spPr>
          <a:xfrm>
            <a:off x="5984168" y="5831300"/>
            <a:ext cx="113682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1464476-82CF-1509-4531-4D45A96DD9A3}"/>
              </a:ext>
            </a:extLst>
          </p:cNvPr>
          <p:cNvSpPr/>
          <p:nvPr/>
        </p:nvSpPr>
        <p:spPr>
          <a:xfrm>
            <a:off x="5851736" y="570236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7CDB40-C71F-2D8E-E05B-3C6BB2D79649}"/>
              </a:ext>
            </a:extLst>
          </p:cNvPr>
          <p:cNvSpPr txBox="1"/>
          <p:nvPr/>
        </p:nvSpPr>
        <p:spPr>
          <a:xfrm>
            <a:off x="289455" y="291976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</a:t>
            </a:r>
            <a:r>
              <a:rPr lang="ko-KR" altLang="en-US" dirty="0" err="1"/>
              <a:t>페이지－학생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4BFEC7-CD1C-72C8-358B-B05DE23CD926}"/>
              </a:ext>
            </a:extLst>
          </p:cNvPr>
          <p:cNvSpPr/>
          <p:nvPr/>
        </p:nvSpPr>
        <p:spPr>
          <a:xfrm>
            <a:off x="1576827" y="395858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463E475-A55A-3B22-DD5F-CB652D4D7ADC}"/>
              </a:ext>
            </a:extLst>
          </p:cNvPr>
          <p:cNvSpPr/>
          <p:nvPr/>
        </p:nvSpPr>
        <p:spPr>
          <a:xfrm>
            <a:off x="1444395" y="387030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032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9CBB3-A608-5130-831F-7F3AC7714C0E}"/>
              </a:ext>
            </a:extLst>
          </p:cNvPr>
          <p:cNvSpPr txBox="1"/>
          <p:nvPr/>
        </p:nvSpPr>
        <p:spPr>
          <a:xfrm>
            <a:off x="464035" y="28255"/>
            <a:ext cx="4281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강의 계획서 조회 페이지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70F1EE-C358-A1F0-9A72-FC15E389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35" y="319785"/>
            <a:ext cx="6624257" cy="58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D19D5E-D50A-07B8-2108-19EBA108F4D0}"/>
              </a:ext>
            </a:extLst>
          </p:cNvPr>
          <p:cNvSpPr/>
          <p:nvPr/>
        </p:nvSpPr>
        <p:spPr>
          <a:xfrm>
            <a:off x="551935" y="31978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3-1-3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B12BE-9E80-F0E3-B7DD-685270DEB450}"/>
              </a:ext>
            </a:extLst>
          </p:cNvPr>
          <p:cNvSpPr txBox="1"/>
          <p:nvPr/>
        </p:nvSpPr>
        <p:spPr>
          <a:xfrm>
            <a:off x="7604969" y="693895"/>
            <a:ext cx="41365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1.    </a:t>
            </a:r>
            <a:r>
              <a:rPr lang="ko-KR" altLang="en-US" sz="1400" dirty="0"/>
              <a:t>목록 버튼 클릭 시 수강신청 관리 페이지</a:t>
            </a:r>
            <a:endParaRPr lang="en-US" altLang="ko-KR" sz="1400" dirty="0"/>
          </a:p>
          <a:p>
            <a:r>
              <a:rPr lang="ko-KR" altLang="en-US" sz="1400" dirty="0"/>
              <a:t>      로 이동</a:t>
            </a:r>
            <a:r>
              <a:rPr lang="en-US" altLang="ko-KR" sz="1400" dirty="0"/>
              <a:t>(3-1-1)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882FF7-55E7-D8F5-C1E8-EBC0A0C77983}"/>
              </a:ext>
            </a:extLst>
          </p:cNvPr>
          <p:cNvSpPr/>
          <p:nvPr/>
        </p:nvSpPr>
        <p:spPr>
          <a:xfrm>
            <a:off x="5601786" y="6098571"/>
            <a:ext cx="846438" cy="2719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72DE3D0-AFD6-5352-9E10-314E196A4E69}"/>
              </a:ext>
            </a:extLst>
          </p:cNvPr>
          <p:cNvSpPr/>
          <p:nvPr/>
        </p:nvSpPr>
        <p:spPr>
          <a:xfrm>
            <a:off x="5491646" y="598272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734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7DDFB-C336-E70C-F703-D8D5D22255F3}"/>
              </a:ext>
            </a:extLst>
          </p:cNvPr>
          <p:cNvSpPr txBox="1"/>
          <p:nvPr/>
        </p:nvSpPr>
        <p:spPr>
          <a:xfrm>
            <a:off x="7475838" y="476684"/>
            <a:ext cx="441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강의 시간표 조회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학생이 수강 신청한 강의를</a:t>
            </a:r>
            <a:r>
              <a:rPr lang="en-US" altLang="ko-KR" sz="1400" dirty="0"/>
              <a:t> </a:t>
            </a:r>
            <a:r>
              <a:rPr lang="ko-KR" altLang="en-US" sz="1400" dirty="0"/>
              <a:t>시간표 형식으로 출력 </a:t>
            </a:r>
            <a:endParaRPr lang="en-US" altLang="ko-KR" sz="14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F9AFFA0-1BE5-88A4-B6CC-FD39F499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77" y="519933"/>
            <a:ext cx="6525794" cy="52074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A27B2E-BBC9-A95D-FEC5-7313B1E7BF13}"/>
              </a:ext>
            </a:extLst>
          </p:cNvPr>
          <p:cNvSpPr txBox="1"/>
          <p:nvPr/>
        </p:nvSpPr>
        <p:spPr>
          <a:xfrm>
            <a:off x="464035" y="28255"/>
            <a:ext cx="4281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강의 시간표 조회 페이지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68ECC1-06F2-5368-6013-D11B02428AB5}"/>
              </a:ext>
            </a:extLst>
          </p:cNvPr>
          <p:cNvSpPr/>
          <p:nvPr/>
        </p:nvSpPr>
        <p:spPr>
          <a:xfrm>
            <a:off x="551935" y="31978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630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573843" y="2026043"/>
            <a:ext cx="39200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성적 에 해당하는 내용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내 수강 강의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조회 버튼 클릭 시 성적 출력</a:t>
            </a:r>
            <a:r>
              <a:rPr lang="en-US" altLang="ko-KR" sz="1400" dirty="0"/>
              <a:t>(3-2-2)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26268" y="1445784"/>
            <a:ext cx="6678827" cy="3252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CE26C-CB2F-496F-64D6-B0850402F4F5}"/>
              </a:ext>
            </a:extLst>
          </p:cNvPr>
          <p:cNvSpPr/>
          <p:nvPr/>
        </p:nvSpPr>
        <p:spPr>
          <a:xfrm>
            <a:off x="663767" y="3132398"/>
            <a:ext cx="104636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성적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46F217-2A46-8A40-AAEA-E21A2495A5C1}"/>
              </a:ext>
            </a:extLst>
          </p:cNvPr>
          <p:cNvSpPr/>
          <p:nvPr/>
        </p:nvSpPr>
        <p:spPr>
          <a:xfrm>
            <a:off x="1950736" y="2026043"/>
            <a:ext cx="5013755" cy="254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8FD469-DC55-E44E-6737-A454AFDD81B8}"/>
              </a:ext>
            </a:extLst>
          </p:cNvPr>
          <p:cNvSpPr/>
          <p:nvPr/>
        </p:nvSpPr>
        <p:spPr>
          <a:xfrm>
            <a:off x="622901" y="1732569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4D9A4F-EB4D-D8B5-4A90-DED4CDB123AC}"/>
              </a:ext>
            </a:extLst>
          </p:cNvPr>
          <p:cNvSpPr/>
          <p:nvPr/>
        </p:nvSpPr>
        <p:spPr>
          <a:xfrm>
            <a:off x="2936880" y="171494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학적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8C3476-879D-CBC9-4455-32754B1589BE}"/>
              </a:ext>
            </a:extLst>
          </p:cNvPr>
          <p:cNvSpPr/>
          <p:nvPr/>
        </p:nvSpPr>
        <p:spPr>
          <a:xfrm>
            <a:off x="5250860" y="1719055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강의실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59F3EA8-4D94-C6A3-6D0E-CF28A08C9434}"/>
              </a:ext>
            </a:extLst>
          </p:cNvPr>
          <p:cNvSpPr/>
          <p:nvPr/>
        </p:nvSpPr>
        <p:spPr>
          <a:xfrm>
            <a:off x="559923" y="298394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698D68C-676B-3B5D-8F43-1D279782763F}"/>
              </a:ext>
            </a:extLst>
          </p:cNvPr>
          <p:cNvSpPr/>
          <p:nvPr/>
        </p:nvSpPr>
        <p:spPr>
          <a:xfrm>
            <a:off x="526268" y="1162546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3-2-1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D111D-12F7-BFE3-5F6F-044C3E3ACFF8}"/>
              </a:ext>
            </a:extLst>
          </p:cNvPr>
          <p:cNvSpPr txBox="1"/>
          <p:nvPr/>
        </p:nvSpPr>
        <p:spPr>
          <a:xfrm>
            <a:off x="442153" y="65072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학적 페이지 </a:t>
            </a:r>
            <a:r>
              <a:rPr lang="ko-KR" altLang="en-US" dirty="0" err="1"/>
              <a:t>성적－학생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74E0D-792D-3283-1E35-194EEDCBDC2C}"/>
              </a:ext>
            </a:extLst>
          </p:cNvPr>
          <p:cNvSpPr/>
          <p:nvPr/>
        </p:nvSpPr>
        <p:spPr>
          <a:xfrm>
            <a:off x="2122167" y="248005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수강 강의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F434A1-F4D2-C467-3E2E-6F1D2E121264}"/>
              </a:ext>
            </a:extLst>
          </p:cNvPr>
          <p:cNvSpPr/>
          <p:nvPr/>
        </p:nvSpPr>
        <p:spPr>
          <a:xfrm>
            <a:off x="2122167" y="2827590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수강 강의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A118A4-41EE-9F41-0B6F-1E241FE82A2F}"/>
              </a:ext>
            </a:extLst>
          </p:cNvPr>
          <p:cNvSpPr/>
          <p:nvPr/>
        </p:nvSpPr>
        <p:spPr>
          <a:xfrm>
            <a:off x="2122166" y="3140523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수강 강의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A2A497-6C1F-381A-F6F8-5AA97D69FC94}"/>
              </a:ext>
            </a:extLst>
          </p:cNvPr>
          <p:cNvSpPr/>
          <p:nvPr/>
        </p:nvSpPr>
        <p:spPr>
          <a:xfrm>
            <a:off x="2122166" y="344307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수강 강의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737081-3AA9-6E35-B28B-E0359FE08EFD}"/>
              </a:ext>
            </a:extLst>
          </p:cNvPr>
          <p:cNvSpPr/>
          <p:nvPr/>
        </p:nvSpPr>
        <p:spPr>
          <a:xfrm>
            <a:off x="2122166" y="375256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수강 강의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F694BA-D101-C588-71E6-ADCD51EB81FC}"/>
              </a:ext>
            </a:extLst>
          </p:cNvPr>
          <p:cNvSpPr/>
          <p:nvPr/>
        </p:nvSpPr>
        <p:spPr>
          <a:xfrm>
            <a:off x="2042110" y="23279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9FBC1-DB6D-A961-1CCC-5F82FCDA6D37}"/>
              </a:ext>
            </a:extLst>
          </p:cNvPr>
          <p:cNvSpPr/>
          <p:nvPr/>
        </p:nvSpPr>
        <p:spPr>
          <a:xfrm>
            <a:off x="5755850" y="2175234"/>
            <a:ext cx="104636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55F250-6CA2-80FD-C98F-CECE8CDB4260}"/>
              </a:ext>
            </a:extLst>
          </p:cNvPr>
          <p:cNvSpPr/>
          <p:nvPr/>
        </p:nvSpPr>
        <p:spPr>
          <a:xfrm>
            <a:off x="5567801" y="20427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D3C6F9-F383-085C-F827-D6569E1F3DE7}"/>
              </a:ext>
            </a:extLst>
          </p:cNvPr>
          <p:cNvSpPr/>
          <p:nvPr/>
        </p:nvSpPr>
        <p:spPr>
          <a:xfrm>
            <a:off x="518209" y="1454399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2215B2-9A5F-D4C8-E4EF-803B445B35BE}"/>
              </a:ext>
            </a:extLst>
          </p:cNvPr>
          <p:cNvSpPr/>
          <p:nvPr/>
        </p:nvSpPr>
        <p:spPr>
          <a:xfrm>
            <a:off x="6246740" y="1476115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41078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2BE2B6-D48F-D32A-3668-2C067E1439DB}"/>
              </a:ext>
            </a:extLst>
          </p:cNvPr>
          <p:cNvSpPr/>
          <p:nvPr/>
        </p:nvSpPr>
        <p:spPr>
          <a:xfrm>
            <a:off x="624017" y="1006662"/>
            <a:ext cx="6678827" cy="3827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33252F-D701-D77B-2ABE-E8C31849B211}"/>
              </a:ext>
            </a:extLst>
          </p:cNvPr>
          <p:cNvSpPr/>
          <p:nvPr/>
        </p:nvSpPr>
        <p:spPr>
          <a:xfrm>
            <a:off x="624017" y="1010166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1-1-3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9ED51-6A13-F034-8689-7757AF1A02EE}"/>
              </a:ext>
            </a:extLst>
          </p:cNvPr>
          <p:cNvSpPr/>
          <p:nvPr/>
        </p:nvSpPr>
        <p:spPr>
          <a:xfrm>
            <a:off x="2339387" y="2180245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B34EE-0E17-E482-1B85-5BBB7CC306B4}"/>
              </a:ext>
            </a:extLst>
          </p:cNvPr>
          <p:cNvSpPr/>
          <p:nvPr/>
        </p:nvSpPr>
        <p:spPr>
          <a:xfrm>
            <a:off x="2339387" y="2536941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DEF08D-7118-6E83-5AE4-23A73BA38BEC}"/>
              </a:ext>
            </a:extLst>
          </p:cNvPr>
          <p:cNvSpPr/>
          <p:nvPr/>
        </p:nvSpPr>
        <p:spPr>
          <a:xfrm>
            <a:off x="2339387" y="2893638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이메일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DA14E7-2230-3AF4-D14D-37BCC2047BB0}"/>
              </a:ext>
            </a:extLst>
          </p:cNvPr>
          <p:cNvSpPr/>
          <p:nvPr/>
        </p:nvSpPr>
        <p:spPr>
          <a:xfrm>
            <a:off x="2343739" y="3292353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77A545-1570-2FAE-F512-E426E46FB011}"/>
              </a:ext>
            </a:extLst>
          </p:cNvPr>
          <p:cNvSpPr/>
          <p:nvPr/>
        </p:nvSpPr>
        <p:spPr>
          <a:xfrm>
            <a:off x="4295874" y="2893638"/>
            <a:ext cx="13017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인증번호 받기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21422-880A-5645-9FCF-6502F80FCDD9}"/>
              </a:ext>
            </a:extLst>
          </p:cNvPr>
          <p:cNvSpPr txBox="1"/>
          <p:nvPr/>
        </p:nvSpPr>
        <p:spPr>
          <a:xfrm>
            <a:off x="7546524" y="1520662"/>
            <a:ext cx="60949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비밀번호를 찾기 위한 아이디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아이디의 본인 인증을 위한 이메일 인증코드 전송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비밀번호를 바꾸기 위한 인증코드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인증번호 확인 클릭 시 인증번호 확인 수행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인증 완료 버튼 클릭 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비밀번호 찾기 완료 페이지로</a:t>
            </a:r>
            <a:r>
              <a:rPr lang="en-US" altLang="ko-KR" sz="1400" dirty="0"/>
              <a:t> </a:t>
            </a:r>
            <a:r>
              <a:rPr lang="ko-KR" altLang="en-US" sz="1400" dirty="0"/>
              <a:t>이동</a:t>
            </a:r>
            <a:r>
              <a:rPr lang="en-US" altLang="ko-KR" sz="1400" dirty="0"/>
              <a:t>(1-1-4)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C4420E-111E-25C5-8496-28CDC8A42C40}"/>
              </a:ext>
            </a:extLst>
          </p:cNvPr>
          <p:cNvSpPr/>
          <p:nvPr/>
        </p:nvSpPr>
        <p:spPr>
          <a:xfrm>
            <a:off x="4295874" y="3292353"/>
            <a:ext cx="13017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인증번호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2033E-7B64-ADF2-237D-659DD26CD875}"/>
              </a:ext>
            </a:extLst>
          </p:cNvPr>
          <p:cNvSpPr txBox="1"/>
          <p:nvPr/>
        </p:nvSpPr>
        <p:spPr>
          <a:xfrm>
            <a:off x="624016" y="465332"/>
            <a:ext cx="265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비밀번호 찾기 페이지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CE48268-46D8-7E76-43AB-DAE4E80C4226}"/>
              </a:ext>
            </a:extLst>
          </p:cNvPr>
          <p:cNvSpPr/>
          <p:nvPr/>
        </p:nvSpPr>
        <p:spPr>
          <a:xfrm>
            <a:off x="2234642" y="242048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047912-764E-23B4-752E-22398FC1635E}"/>
              </a:ext>
            </a:extLst>
          </p:cNvPr>
          <p:cNvSpPr/>
          <p:nvPr/>
        </p:nvSpPr>
        <p:spPr>
          <a:xfrm>
            <a:off x="4210162" y="275328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２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713DCB7-CCE0-9DB4-4F80-AC8DE6006BB8}"/>
              </a:ext>
            </a:extLst>
          </p:cNvPr>
          <p:cNvSpPr/>
          <p:nvPr/>
        </p:nvSpPr>
        <p:spPr>
          <a:xfrm>
            <a:off x="2231094" y="31656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３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8034C00-62F7-4B06-1A2F-49E94F4044A0}"/>
              </a:ext>
            </a:extLst>
          </p:cNvPr>
          <p:cNvSpPr/>
          <p:nvPr/>
        </p:nvSpPr>
        <p:spPr>
          <a:xfrm>
            <a:off x="4178877" y="319200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878AED-AABC-3F70-5D28-FC9263AC1340}"/>
              </a:ext>
            </a:extLst>
          </p:cNvPr>
          <p:cNvSpPr/>
          <p:nvPr/>
        </p:nvSpPr>
        <p:spPr>
          <a:xfrm>
            <a:off x="4295873" y="3691068"/>
            <a:ext cx="13017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 완료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DF10593-5C28-6166-21AC-313245CFCBAA}"/>
              </a:ext>
            </a:extLst>
          </p:cNvPr>
          <p:cNvSpPr/>
          <p:nvPr/>
        </p:nvSpPr>
        <p:spPr>
          <a:xfrm>
            <a:off x="4169832" y="357554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25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778131" y="2042716"/>
            <a:ext cx="3920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해당 강의에 점수를 출력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26268" y="1445784"/>
            <a:ext cx="6678827" cy="3252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CE26C-CB2F-496F-64D6-B0850402F4F5}"/>
              </a:ext>
            </a:extLst>
          </p:cNvPr>
          <p:cNvSpPr/>
          <p:nvPr/>
        </p:nvSpPr>
        <p:spPr>
          <a:xfrm>
            <a:off x="663767" y="3132398"/>
            <a:ext cx="104636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성적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46F217-2A46-8A40-AAEA-E21A2495A5C1}"/>
              </a:ext>
            </a:extLst>
          </p:cNvPr>
          <p:cNvSpPr/>
          <p:nvPr/>
        </p:nvSpPr>
        <p:spPr>
          <a:xfrm>
            <a:off x="1950736" y="2026043"/>
            <a:ext cx="5013755" cy="254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8FD469-DC55-E44E-6737-A454AFDD81B8}"/>
              </a:ext>
            </a:extLst>
          </p:cNvPr>
          <p:cNvSpPr/>
          <p:nvPr/>
        </p:nvSpPr>
        <p:spPr>
          <a:xfrm>
            <a:off x="622901" y="1732569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4D9A4F-EB4D-D8B5-4A90-DED4CDB123AC}"/>
              </a:ext>
            </a:extLst>
          </p:cNvPr>
          <p:cNvSpPr/>
          <p:nvPr/>
        </p:nvSpPr>
        <p:spPr>
          <a:xfrm>
            <a:off x="2936880" y="171494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학적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8C3476-879D-CBC9-4455-32754B1589BE}"/>
              </a:ext>
            </a:extLst>
          </p:cNvPr>
          <p:cNvSpPr/>
          <p:nvPr/>
        </p:nvSpPr>
        <p:spPr>
          <a:xfrm>
            <a:off x="5250860" y="1719055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강의실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698D68C-676B-3B5D-8F43-1D279782763F}"/>
              </a:ext>
            </a:extLst>
          </p:cNvPr>
          <p:cNvSpPr/>
          <p:nvPr/>
        </p:nvSpPr>
        <p:spPr>
          <a:xfrm>
            <a:off x="526268" y="1234876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3-2-2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D111D-12F7-BFE3-5F6F-044C3E3ACFF8}"/>
              </a:ext>
            </a:extLst>
          </p:cNvPr>
          <p:cNvSpPr txBox="1"/>
          <p:nvPr/>
        </p:nvSpPr>
        <p:spPr>
          <a:xfrm>
            <a:off x="442153" y="65072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학적 페이지 성적 </a:t>
            </a:r>
            <a:r>
              <a:rPr lang="ko-KR" altLang="en-US" dirty="0" err="1"/>
              <a:t>출력－학생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74E0D-792D-3283-1E35-194EEDCBDC2C}"/>
              </a:ext>
            </a:extLst>
          </p:cNvPr>
          <p:cNvSpPr/>
          <p:nvPr/>
        </p:nvSpPr>
        <p:spPr>
          <a:xfrm>
            <a:off x="2122167" y="248005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수강 강의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F434A1-F4D2-C467-3E2E-6F1D2E121264}"/>
              </a:ext>
            </a:extLst>
          </p:cNvPr>
          <p:cNvSpPr/>
          <p:nvPr/>
        </p:nvSpPr>
        <p:spPr>
          <a:xfrm>
            <a:off x="2122167" y="2827590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수강 강의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A118A4-41EE-9F41-0B6F-1E241FE82A2F}"/>
              </a:ext>
            </a:extLst>
          </p:cNvPr>
          <p:cNvSpPr/>
          <p:nvPr/>
        </p:nvSpPr>
        <p:spPr>
          <a:xfrm>
            <a:off x="2122166" y="3140523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수강 강의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A2A497-6C1F-381A-F6F8-5AA97D69FC94}"/>
              </a:ext>
            </a:extLst>
          </p:cNvPr>
          <p:cNvSpPr/>
          <p:nvPr/>
        </p:nvSpPr>
        <p:spPr>
          <a:xfrm>
            <a:off x="2122166" y="344307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수강 강의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737081-3AA9-6E35-B28B-E0359FE08EFD}"/>
              </a:ext>
            </a:extLst>
          </p:cNvPr>
          <p:cNvSpPr/>
          <p:nvPr/>
        </p:nvSpPr>
        <p:spPr>
          <a:xfrm>
            <a:off x="2122166" y="375256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수강 강의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1E251-A478-C91B-C916-65853107CF98}"/>
              </a:ext>
            </a:extLst>
          </p:cNvPr>
          <p:cNvSpPr/>
          <p:nvPr/>
        </p:nvSpPr>
        <p:spPr>
          <a:xfrm>
            <a:off x="5670872" y="2480055"/>
            <a:ext cx="104636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점수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10C7BD-25CD-D8B1-975B-1805DBBF2300}"/>
              </a:ext>
            </a:extLst>
          </p:cNvPr>
          <p:cNvSpPr/>
          <p:nvPr/>
        </p:nvSpPr>
        <p:spPr>
          <a:xfrm>
            <a:off x="5670872" y="2830973"/>
            <a:ext cx="104636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점수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F69012-1717-1EA5-AE79-28A7A5EF5C55}"/>
              </a:ext>
            </a:extLst>
          </p:cNvPr>
          <p:cNvSpPr/>
          <p:nvPr/>
        </p:nvSpPr>
        <p:spPr>
          <a:xfrm>
            <a:off x="5670872" y="3140523"/>
            <a:ext cx="104636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점수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6F3B2A-5B82-1AFC-AF4C-89FFAAB27226}"/>
              </a:ext>
            </a:extLst>
          </p:cNvPr>
          <p:cNvSpPr/>
          <p:nvPr/>
        </p:nvSpPr>
        <p:spPr>
          <a:xfrm>
            <a:off x="5670872" y="3457060"/>
            <a:ext cx="104636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점수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EE76EA-00F4-B88F-D3DE-13F5B842D4FB}"/>
              </a:ext>
            </a:extLst>
          </p:cNvPr>
          <p:cNvSpPr/>
          <p:nvPr/>
        </p:nvSpPr>
        <p:spPr>
          <a:xfrm>
            <a:off x="5670872" y="3757408"/>
            <a:ext cx="104636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점수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528A81-AC4C-29B1-7845-912E1D19582E}"/>
              </a:ext>
            </a:extLst>
          </p:cNvPr>
          <p:cNvSpPr/>
          <p:nvPr/>
        </p:nvSpPr>
        <p:spPr>
          <a:xfrm>
            <a:off x="5543542" y="235234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7993E7-834C-E46A-727A-7AB653269890}"/>
              </a:ext>
            </a:extLst>
          </p:cNvPr>
          <p:cNvSpPr/>
          <p:nvPr/>
        </p:nvSpPr>
        <p:spPr>
          <a:xfrm>
            <a:off x="6234294" y="1466566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AF3E52-16C6-559D-8B06-D8CDB47614AD}"/>
              </a:ext>
            </a:extLst>
          </p:cNvPr>
          <p:cNvSpPr/>
          <p:nvPr/>
        </p:nvSpPr>
        <p:spPr>
          <a:xfrm>
            <a:off x="518209" y="1454399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125612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703322" y="1631610"/>
            <a:ext cx="4061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수강 강의 클릭 시 해당 강의의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게시판으로 이동</a:t>
            </a:r>
            <a:r>
              <a:rPr lang="en-US" altLang="ko-KR" sz="1400" dirty="0"/>
              <a:t>(3-3-1)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교수님이 게시글을 등록하거나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과제나 온라인 강의의 기한이 하루 남았을 때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알림을 받아온다</a:t>
            </a:r>
            <a:r>
              <a:rPr lang="en-US" altLang="ko-KR" sz="1400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8"/>
            <a:ext cx="6678827" cy="351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20543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3-3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9BCEC9-82E3-1D8C-16FD-F66E0E6593D1}"/>
              </a:ext>
            </a:extLst>
          </p:cNvPr>
          <p:cNvSpPr/>
          <p:nvPr/>
        </p:nvSpPr>
        <p:spPr>
          <a:xfrm>
            <a:off x="2042110" y="257653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 강의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C37245-E165-D6B2-DA54-33202FD06B73}"/>
              </a:ext>
            </a:extLst>
          </p:cNvPr>
          <p:cNvSpPr/>
          <p:nvPr/>
        </p:nvSpPr>
        <p:spPr>
          <a:xfrm>
            <a:off x="2042110" y="303772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 강의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A8D7FB-A2BD-DC01-5B48-4C6A2E995D86}"/>
              </a:ext>
            </a:extLst>
          </p:cNvPr>
          <p:cNvSpPr/>
          <p:nvPr/>
        </p:nvSpPr>
        <p:spPr>
          <a:xfrm>
            <a:off x="2042109" y="349027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 강의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60AB26-D0D0-1B43-9F68-0AC5E3ED0C51}"/>
              </a:ext>
            </a:extLst>
          </p:cNvPr>
          <p:cNvSpPr/>
          <p:nvPr/>
        </p:nvSpPr>
        <p:spPr>
          <a:xfrm>
            <a:off x="2042108" y="393393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 강의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452615-2DD4-1A9F-4CBF-782DD6F29C0E}"/>
              </a:ext>
            </a:extLst>
          </p:cNvPr>
          <p:cNvSpPr/>
          <p:nvPr/>
        </p:nvSpPr>
        <p:spPr>
          <a:xfrm>
            <a:off x="1909676" y="24225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ko-KR" altLang="en-US" dirty="0" err="1"/>
              <a:t>페이지－학생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0AB901-C5E3-0B7C-15AC-20F985E85D4D}"/>
              </a:ext>
            </a:extLst>
          </p:cNvPr>
          <p:cNvSpPr/>
          <p:nvPr/>
        </p:nvSpPr>
        <p:spPr>
          <a:xfrm>
            <a:off x="593370" y="1454611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D1E5EA-3445-0B06-5EE0-4234D74C56C2}"/>
              </a:ext>
            </a:extLst>
          </p:cNvPr>
          <p:cNvSpPr/>
          <p:nvPr/>
        </p:nvSpPr>
        <p:spPr>
          <a:xfrm>
            <a:off x="6234294" y="1466566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A92211-5AFE-EFE1-D8CF-5601B70DF6FD}"/>
              </a:ext>
            </a:extLst>
          </p:cNvPr>
          <p:cNvSpPr/>
          <p:nvPr/>
        </p:nvSpPr>
        <p:spPr>
          <a:xfrm>
            <a:off x="5215240" y="1466566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0F97B19-25A3-D8E2-16AC-335BAA4D9E06}"/>
              </a:ext>
            </a:extLst>
          </p:cNvPr>
          <p:cNvSpPr/>
          <p:nvPr/>
        </p:nvSpPr>
        <p:spPr>
          <a:xfrm>
            <a:off x="5082808" y="139265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037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698085" y="1570024"/>
            <a:ext cx="41959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강의자료 페이지에 해당하는 내용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강의자료 클릭 시 강의자료 조회 페이지로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이동</a:t>
            </a:r>
            <a:r>
              <a:rPr lang="en-US" altLang="ko-KR" sz="1400" dirty="0"/>
              <a:t>(3-3-1-1)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화면에 출력하지 못한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나머지 리스트를 다음 페이지에서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교수님이 게시글을 등록하거나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과제나 온라인 강의의 기한이 하루 남았을 때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알림을 받아온다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8"/>
            <a:ext cx="6678827" cy="3954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19237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3-3-1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CE26C-CB2F-496F-64D6-B0850402F4F5}"/>
              </a:ext>
            </a:extLst>
          </p:cNvPr>
          <p:cNvSpPr/>
          <p:nvPr/>
        </p:nvSpPr>
        <p:spPr>
          <a:xfrm>
            <a:off x="665290" y="2349238"/>
            <a:ext cx="11699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A833ED-888C-7E43-0EB3-AB318787E30D}"/>
              </a:ext>
            </a:extLst>
          </p:cNvPr>
          <p:cNvSpPr/>
          <p:nvPr/>
        </p:nvSpPr>
        <p:spPr>
          <a:xfrm>
            <a:off x="665288" y="2767052"/>
            <a:ext cx="11699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46F217-2A46-8A40-AAEA-E21A2495A5C1}"/>
              </a:ext>
            </a:extLst>
          </p:cNvPr>
          <p:cNvSpPr/>
          <p:nvPr/>
        </p:nvSpPr>
        <p:spPr>
          <a:xfrm>
            <a:off x="1993125" y="2014802"/>
            <a:ext cx="5013755" cy="3132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9BCEC9-82E3-1D8C-16FD-F66E0E6593D1}"/>
              </a:ext>
            </a:extLst>
          </p:cNvPr>
          <p:cNvSpPr/>
          <p:nvPr/>
        </p:nvSpPr>
        <p:spPr>
          <a:xfrm>
            <a:off x="2294325" y="2724817"/>
            <a:ext cx="411456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C37245-E165-D6B2-DA54-33202FD06B73}"/>
              </a:ext>
            </a:extLst>
          </p:cNvPr>
          <p:cNvSpPr/>
          <p:nvPr/>
        </p:nvSpPr>
        <p:spPr>
          <a:xfrm>
            <a:off x="2294324" y="3178136"/>
            <a:ext cx="411456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강의자료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24F4EF-B233-07C0-0670-F70F5EDD8B49}"/>
              </a:ext>
            </a:extLst>
          </p:cNvPr>
          <p:cNvSpPr/>
          <p:nvPr/>
        </p:nvSpPr>
        <p:spPr>
          <a:xfrm>
            <a:off x="665287" y="3178136"/>
            <a:ext cx="11699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57931B-FA85-6C2B-683E-84D90D8FDADB}"/>
              </a:ext>
            </a:extLst>
          </p:cNvPr>
          <p:cNvSpPr/>
          <p:nvPr/>
        </p:nvSpPr>
        <p:spPr>
          <a:xfrm>
            <a:off x="685706" y="3589220"/>
            <a:ext cx="11699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A8D7FB-A2BD-DC01-5B48-4C6A2E995D86}"/>
              </a:ext>
            </a:extLst>
          </p:cNvPr>
          <p:cNvSpPr/>
          <p:nvPr/>
        </p:nvSpPr>
        <p:spPr>
          <a:xfrm>
            <a:off x="2294323" y="3650280"/>
            <a:ext cx="411456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60AB26-D0D0-1B43-9F68-0AC5E3ED0C51}"/>
              </a:ext>
            </a:extLst>
          </p:cNvPr>
          <p:cNvSpPr/>
          <p:nvPr/>
        </p:nvSpPr>
        <p:spPr>
          <a:xfrm>
            <a:off x="2294323" y="4111719"/>
            <a:ext cx="411456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452615-2DD4-1A9F-4CBF-782DD6F29C0E}"/>
              </a:ext>
            </a:extLst>
          </p:cNvPr>
          <p:cNvSpPr/>
          <p:nvPr/>
        </p:nvSpPr>
        <p:spPr>
          <a:xfrm>
            <a:off x="532855" y="22333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- </a:t>
            </a:r>
            <a:r>
              <a:rPr lang="ko-KR" altLang="en-US" dirty="0"/>
              <a:t>강의자료 </a:t>
            </a:r>
            <a:r>
              <a:rPr lang="ko-KR" altLang="en-US" dirty="0" err="1"/>
              <a:t>페이지－학생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AAB688-32F7-0EE1-2EC6-225343D04AC2}"/>
              </a:ext>
            </a:extLst>
          </p:cNvPr>
          <p:cNvSpPr/>
          <p:nvPr/>
        </p:nvSpPr>
        <p:spPr>
          <a:xfrm>
            <a:off x="2156857" y="257653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10D11E-9AB1-03DE-DDC1-37743F6FA353}"/>
              </a:ext>
            </a:extLst>
          </p:cNvPr>
          <p:cNvSpPr/>
          <p:nvPr/>
        </p:nvSpPr>
        <p:spPr>
          <a:xfrm>
            <a:off x="6234294" y="1466566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BC2DF3-816C-937C-F92A-9664B2AE05E1}"/>
              </a:ext>
            </a:extLst>
          </p:cNvPr>
          <p:cNvSpPr/>
          <p:nvPr/>
        </p:nvSpPr>
        <p:spPr>
          <a:xfrm>
            <a:off x="593370" y="1454611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1D8A03-50D4-4E9D-75EB-BF337962FC38}"/>
              </a:ext>
            </a:extLst>
          </p:cNvPr>
          <p:cNvSpPr/>
          <p:nvPr/>
        </p:nvSpPr>
        <p:spPr>
          <a:xfrm>
            <a:off x="2529449" y="4573158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FC933BC-F17A-E56F-0DD7-FB74638C6381}"/>
              </a:ext>
            </a:extLst>
          </p:cNvPr>
          <p:cNvSpPr/>
          <p:nvPr/>
        </p:nvSpPr>
        <p:spPr>
          <a:xfrm>
            <a:off x="2378921" y="445964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CED62A-7C68-FCC0-5B44-B9C66477B879}"/>
              </a:ext>
            </a:extLst>
          </p:cNvPr>
          <p:cNvSpPr/>
          <p:nvPr/>
        </p:nvSpPr>
        <p:spPr>
          <a:xfrm>
            <a:off x="5215240" y="1466566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3DE00A0-05F2-E1CF-1CFA-BE84FA5AC45A}"/>
              </a:ext>
            </a:extLst>
          </p:cNvPr>
          <p:cNvSpPr/>
          <p:nvPr/>
        </p:nvSpPr>
        <p:spPr>
          <a:xfrm>
            <a:off x="5056224" y="139748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773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03BF6-5CEE-D12D-8085-7335462AC420}"/>
              </a:ext>
            </a:extLst>
          </p:cNvPr>
          <p:cNvSpPr txBox="1"/>
          <p:nvPr/>
        </p:nvSpPr>
        <p:spPr>
          <a:xfrm>
            <a:off x="7698085" y="1570024"/>
            <a:ext cx="3920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1.   </a:t>
            </a:r>
            <a:r>
              <a:rPr lang="ko-KR" altLang="en-US" sz="1400" dirty="0"/>
              <a:t>목록 클릭 시 강의자료 페이지로 이동</a:t>
            </a:r>
            <a:endParaRPr lang="en-US" altLang="ko-KR" sz="1400" dirty="0"/>
          </a:p>
          <a:p>
            <a:r>
              <a:rPr lang="en-US" altLang="ko-KR" sz="1400" dirty="0"/>
              <a:t>     (3-3-1)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9"/>
            <a:ext cx="6678827" cy="4292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437129"/>
            <a:ext cx="105784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3-3-1-1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- </a:t>
            </a:r>
            <a:r>
              <a:rPr lang="ko-KR" altLang="en-US" dirty="0"/>
              <a:t>강의자료 조회 </a:t>
            </a:r>
            <a:r>
              <a:rPr lang="ko-KR" altLang="en-US" dirty="0" err="1"/>
              <a:t>페이지－학생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5D06A-D71B-7396-70C2-BA24C4C622B8}"/>
              </a:ext>
            </a:extLst>
          </p:cNvPr>
          <p:cNvSpPr/>
          <p:nvPr/>
        </p:nvSpPr>
        <p:spPr>
          <a:xfrm>
            <a:off x="1118444" y="1970042"/>
            <a:ext cx="343737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18446-EAD9-DB0B-049B-26596CD76A84}"/>
              </a:ext>
            </a:extLst>
          </p:cNvPr>
          <p:cNvSpPr/>
          <p:nvPr/>
        </p:nvSpPr>
        <p:spPr>
          <a:xfrm>
            <a:off x="1117836" y="2330066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강의자료 게시글 제목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ECC588-3B82-FDBF-2A86-067590C7392A}"/>
              </a:ext>
            </a:extLst>
          </p:cNvPr>
          <p:cNvSpPr/>
          <p:nvPr/>
        </p:nvSpPr>
        <p:spPr>
          <a:xfrm>
            <a:off x="1127338" y="2688459"/>
            <a:ext cx="3428478" cy="12604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강의자료 게시글 내용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C1B99F-111D-1C74-6E92-4EC6577BF145}"/>
              </a:ext>
            </a:extLst>
          </p:cNvPr>
          <p:cNvSpPr/>
          <p:nvPr/>
        </p:nvSpPr>
        <p:spPr>
          <a:xfrm>
            <a:off x="1117836" y="4078132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 게시글 첨부파일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673A64-77D3-36E8-FD82-BE9A0EABA3A2}"/>
              </a:ext>
            </a:extLst>
          </p:cNvPr>
          <p:cNvSpPr/>
          <p:nvPr/>
        </p:nvSpPr>
        <p:spPr>
          <a:xfrm>
            <a:off x="3753839" y="4448467"/>
            <a:ext cx="77939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7CA463C-5ABD-6422-F18B-D25C47AFC47F}"/>
              </a:ext>
            </a:extLst>
          </p:cNvPr>
          <p:cNvSpPr/>
          <p:nvPr/>
        </p:nvSpPr>
        <p:spPr>
          <a:xfrm>
            <a:off x="3621407" y="43098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818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629213" y="1443183"/>
            <a:ext cx="6678827" cy="4067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629213" y="1216527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3-3-2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46F217-2A46-8A40-AAEA-E21A2495A5C1}"/>
              </a:ext>
            </a:extLst>
          </p:cNvPr>
          <p:cNvSpPr/>
          <p:nvPr/>
        </p:nvSpPr>
        <p:spPr>
          <a:xfrm>
            <a:off x="2033247" y="2023442"/>
            <a:ext cx="5013755" cy="3226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9BCEC9-82E3-1D8C-16FD-F66E0E6593D1}"/>
              </a:ext>
            </a:extLst>
          </p:cNvPr>
          <p:cNvSpPr/>
          <p:nvPr/>
        </p:nvSpPr>
        <p:spPr>
          <a:xfrm>
            <a:off x="2354880" y="2730872"/>
            <a:ext cx="38274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제출해야 되는 과제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C37245-E165-D6B2-DA54-33202FD06B73}"/>
              </a:ext>
            </a:extLst>
          </p:cNvPr>
          <p:cNvSpPr/>
          <p:nvPr/>
        </p:nvSpPr>
        <p:spPr>
          <a:xfrm>
            <a:off x="2354879" y="3184191"/>
            <a:ext cx="38274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제출 해야 되는 과제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1F68FD-31A4-ADFB-B39D-2F65D743C1C6}"/>
              </a:ext>
            </a:extLst>
          </p:cNvPr>
          <p:cNvSpPr/>
          <p:nvPr/>
        </p:nvSpPr>
        <p:spPr>
          <a:xfrm>
            <a:off x="5318603" y="2209053"/>
            <a:ext cx="154460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94E0B1-43D5-B005-3D64-B83D8588F7D1}"/>
              </a:ext>
            </a:extLst>
          </p:cNvPr>
          <p:cNvSpPr/>
          <p:nvPr/>
        </p:nvSpPr>
        <p:spPr>
          <a:xfrm>
            <a:off x="2384443" y="3573798"/>
            <a:ext cx="379787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제출 해야 되는 과제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74062A-536F-69E4-C809-1EA52D2EEB68}"/>
              </a:ext>
            </a:extLst>
          </p:cNvPr>
          <p:cNvSpPr/>
          <p:nvPr/>
        </p:nvSpPr>
        <p:spPr>
          <a:xfrm>
            <a:off x="2384441" y="3996140"/>
            <a:ext cx="379787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제출 해야 되는 과제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B7C9E9-3AD5-C14E-2F22-814F3333855C}"/>
              </a:ext>
            </a:extLst>
          </p:cNvPr>
          <p:cNvSpPr/>
          <p:nvPr/>
        </p:nvSpPr>
        <p:spPr>
          <a:xfrm>
            <a:off x="2384441" y="4366108"/>
            <a:ext cx="379787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제출 해야 되는 과제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F73DEF-CC82-5B50-0B4D-C0FD9AB432E8}"/>
              </a:ext>
            </a:extLst>
          </p:cNvPr>
          <p:cNvSpPr txBox="1"/>
          <p:nvPr/>
        </p:nvSpPr>
        <p:spPr>
          <a:xfrm>
            <a:off x="7678609" y="1557084"/>
            <a:ext cx="40289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과제 페이지에 해당하는 내용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제출 해야 되는 과제 클릭 시 </a:t>
            </a:r>
            <a:endParaRPr lang="en-US" altLang="ko-KR" sz="1400" dirty="0"/>
          </a:p>
          <a:p>
            <a:r>
              <a:rPr lang="ko-KR" altLang="en-US" sz="1400" dirty="0"/>
              <a:t>   과제 조회 페이지로 이동</a:t>
            </a:r>
            <a:r>
              <a:rPr lang="en-US" altLang="ko-KR" sz="1400" dirty="0"/>
              <a:t> (2-3-2-2)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 업로드 클릭 시 과제 업로드 페이지로    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이동</a:t>
            </a:r>
            <a:r>
              <a:rPr lang="en-US" altLang="ko-KR" sz="1400" dirty="0"/>
              <a:t>(2-3-2-1)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화면에 출력하지 못한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나머지 리스트를 다음 페이지에서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교수님이 게시글을 등록하거나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과제나 온라인 강의의 기한이 하루 남았을 때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알림을 받아온다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F6F779-E9DD-77F8-BCE6-4F9DD99D8E22}"/>
              </a:ext>
            </a:extLst>
          </p:cNvPr>
          <p:cNvSpPr txBox="1"/>
          <p:nvPr/>
        </p:nvSpPr>
        <p:spPr>
          <a:xfrm>
            <a:off x="593411" y="705721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– </a:t>
            </a:r>
            <a:r>
              <a:rPr lang="ko-KR" altLang="en-US" dirty="0"/>
              <a:t>과제 </a:t>
            </a:r>
            <a:r>
              <a:rPr lang="ko-KR" altLang="en-US" dirty="0" err="1"/>
              <a:t>페이지－학생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2FDB1DE-BAD5-DC8B-EDFA-9C7B8F204747}"/>
              </a:ext>
            </a:extLst>
          </p:cNvPr>
          <p:cNvSpPr/>
          <p:nvPr/>
        </p:nvSpPr>
        <p:spPr>
          <a:xfrm>
            <a:off x="2240528" y="260384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98C018-B655-DCBD-FA1E-DB522D7FACBE}"/>
              </a:ext>
            </a:extLst>
          </p:cNvPr>
          <p:cNvSpPr/>
          <p:nvPr/>
        </p:nvSpPr>
        <p:spPr>
          <a:xfrm>
            <a:off x="725849" y="2603840"/>
            <a:ext cx="11699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B8E8E5-80A9-D728-F4D6-E2F197040AB7}"/>
              </a:ext>
            </a:extLst>
          </p:cNvPr>
          <p:cNvSpPr/>
          <p:nvPr/>
        </p:nvSpPr>
        <p:spPr>
          <a:xfrm>
            <a:off x="725847" y="3021654"/>
            <a:ext cx="11699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B5DA9D4-7732-402E-1C88-06AA0FBDAF3B}"/>
              </a:ext>
            </a:extLst>
          </p:cNvPr>
          <p:cNvSpPr/>
          <p:nvPr/>
        </p:nvSpPr>
        <p:spPr>
          <a:xfrm>
            <a:off x="725846" y="3432738"/>
            <a:ext cx="11699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E350CA-ABF6-D638-7010-9D17FC7C831D}"/>
              </a:ext>
            </a:extLst>
          </p:cNvPr>
          <p:cNvSpPr/>
          <p:nvPr/>
        </p:nvSpPr>
        <p:spPr>
          <a:xfrm>
            <a:off x="746265" y="3843822"/>
            <a:ext cx="11699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9A82F93-E164-F22A-711D-3ABB1B8F3F18}"/>
              </a:ext>
            </a:extLst>
          </p:cNvPr>
          <p:cNvSpPr/>
          <p:nvPr/>
        </p:nvSpPr>
        <p:spPr>
          <a:xfrm>
            <a:off x="629213" y="288018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2E59A8-F6DA-180A-561B-C9BBFC488E35}"/>
              </a:ext>
            </a:extLst>
          </p:cNvPr>
          <p:cNvSpPr/>
          <p:nvPr/>
        </p:nvSpPr>
        <p:spPr>
          <a:xfrm>
            <a:off x="593370" y="1454611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26F7CD-68DC-90D9-5E25-0D4C4C1A4385}"/>
              </a:ext>
            </a:extLst>
          </p:cNvPr>
          <p:cNvSpPr/>
          <p:nvPr/>
        </p:nvSpPr>
        <p:spPr>
          <a:xfrm>
            <a:off x="6234294" y="1466566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89190B-85C7-A10D-70F9-9ABA2B10152C}"/>
              </a:ext>
            </a:extLst>
          </p:cNvPr>
          <p:cNvSpPr/>
          <p:nvPr/>
        </p:nvSpPr>
        <p:spPr>
          <a:xfrm>
            <a:off x="2545778" y="4733563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D424004-ECD6-056C-0D69-0B6D56900225}"/>
              </a:ext>
            </a:extLst>
          </p:cNvPr>
          <p:cNvSpPr/>
          <p:nvPr/>
        </p:nvSpPr>
        <p:spPr>
          <a:xfrm>
            <a:off x="5186171" y="20864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EE790F4-738E-6AD4-B2C7-BAA554B81C8C}"/>
              </a:ext>
            </a:extLst>
          </p:cNvPr>
          <p:cNvSpPr/>
          <p:nvPr/>
        </p:nvSpPr>
        <p:spPr>
          <a:xfrm>
            <a:off x="2439477" y="465696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155093-7C31-2858-7526-C552E8015911}"/>
              </a:ext>
            </a:extLst>
          </p:cNvPr>
          <p:cNvSpPr/>
          <p:nvPr/>
        </p:nvSpPr>
        <p:spPr>
          <a:xfrm>
            <a:off x="5215240" y="1466566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DBBBBBB-A591-585C-AF2E-B79FFB828D41}"/>
              </a:ext>
            </a:extLst>
          </p:cNvPr>
          <p:cNvSpPr/>
          <p:nvPr/>
        </p:nvSpPr>
        <p:spPr>
          <a:xfrm>
            <a:off x="5096508" y="13656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3798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677658" y="1382627"/>
            <a:ext cx="6678827" cy="4144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677658" y="1138602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3-3-3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46F217-2A46-8A40-AAEA-E21A2495A5C1}"/>
              </a:ext>
            </a:extLst>
          </p:cNvPr>
          <p:cNvSpPr/>
          <p:nvPr/>
        </p:nvSpPr>
        <p:spPr>
          <a:xfrm>
            <a:off x="2081692" y="1962885"/>
            <a:ext cx="5013755" cy="332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9BCEC9-82E3-1D8C-16FD-F66E0E6593D1}"/>
              </a:ext>
            </a:extLst>
          </p:cNvPr>
          <p:cNvSpPr/>
          <p:nvPr/>
        </p:nvSpPr>
        <p:spPr>
          <a:xfrm>
            <a:off x="2403325" y="267031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C37245-E165-D6B2-DA54-33202FD06B73}"/>
              </a:ext>
            </a:extLst>
          </p:cNvPr>
          <p:cNvSpPr/>
          <p:nvPr/>
        </p:nvSpPr>
        <p:spPr>
          <a:xfrm>
            <a:off x="2403324" y="312363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94E0B1-43D5-B005-3D64-B83D8588F7D1}"/>
              </a:ext>
            </a:extLst>
          </p:cNvPr>
          <p:cNvSpPr/>
          <p:nvPr/>
        </p:nvSpPr>
        <p:spPr>
          <a:xfrm>
            <a:off x="2403323" y="3657563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74062A-536F-69E4-C809-1EA52D2EEB68}"/>
              </a:ext>
            </a:extLst>
          </p:cNvPr>
          <p:cNvSpPr/>
          <p:nvPr/>
        </p:nvSpPr>
        <p:spPr>
          <a:xfrm>
            <a:off x="2403322" y="419149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5740F-6117-E6EE-C10E-578E0BEEE808}"/>
              </a:ext>
            </a:extLst>
          </p:cNvPr>
          <p:cNvSpPr txBox="1"/>
          <p:nvPr/>
        </p:nvSpPr>
        <p:spPr>
          <a:xfrm>
            <a:off x="593411" y="705721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– </a:t>
            </a:r>
            <a:r>
              <a:rPr lang="ko-KR" altLang="en-US" dirty="0"/>
              <a:t>온라인 강의 </a:t>
            </a:r>
            <a:r>
              <a:rPr lang="ko-KR" altLang="en-US" dirty="0" err="1"/>
              <a:t>페이지－학생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690D1-79A7-128D-D150-D1F59E427771}"/>
              </a:ext>
            </a:extLst>
          </p:cNvPr>
          <p:cNvSpPr txBox="1"/>
          <p:nvPr/>
        </p:nvSpPr>
        <p:spPr>
          <a:xfrm>
            <a:off x="7665428" y="1570024"/>
            <a:ext cx="40666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온라인 강의 페이지에 해당하는 내용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온라인 강의 클릭 시 온라인 강의</a:t>
            </a:r>
            <a:endParaRPr lang="en-US" altLang="ko-KR" sz="1400" dirty="0"/>
          </a:p>
          <a:p>
            <a:r>
              <a:rPr lang="ko-KR" altLang="en-US" sz="1400" dirty="0"/>
              <a:t> 조회 페이지로 이동</a:t>
            </a:r>
            <a:r>
              <a:rPr lang="en-US" altLang="ko-KR" sz="1400" dirty="0"/>
              <a:t>(3-3-3-1)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화면에 출력하지 못한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나머지 리스트를 다음 페이지에서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교수님이 게시글을 등록하거나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과제나 온라인 강의의 기한이 하루 남았을 때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알림을 받아온다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AEA83CC-1FD5-5093-F80B-8D5002C0CDD7}"/>
              </a:ext>
            </a:extLst>
          </p:cNvPr>
          <p:cNvSpPr/>
          <p:nvPr/>
        </p:nvSpPr>
        <p:spPr>
          <a:xfrm>
            <a:off x="2302604" y="25141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66C30E-E533-2B76-2D32-DF9ADDFC27CE}"/>
              </a:ext>
            </a:extLst>
          </p:cNvPr>
          <p:cNvSpPr/>
          <p:nvPr/>
        </p:nvSpPr>
        <p:spPr>
          <a:xfrm>
            <a:off x="791091" y="2554471"/>
            <a:ext cx="11699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421147-1BEA-0141-4E94-A36A8FF88E6C}"/>
              </a:ext>
            </a:extLst>
          </p:cNvPr>
          <p:cNvSpPr/>
          <p:nvPr/>
        </p:nvSpPr>
        <p:spPr>
          <a:xfrm>
            <a:off x="791089" y="2972285"/>
            <a:ext cx="11699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E29BAF-85EB-0A79-97D3-1EACF7E595B5}"/>
              </a:ext>
            </a:extLst>
          </p:cNvPr>
          <p:cNvSpPr/>
          <p:nvPr/>
        </p:nvSpPr>
        <p:spPr>
          <a:xfrm>
            <a:off x="791088" y="3383369"/>
            <a:ext cx="11699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9069B1-5A67-13D1-E237-7924144731D9}"/>
              </a:ext>
            </a:extLst>
          </p:cNvPr>
          <p:cNvSpPr/>
          <p:nvPr/>
        </p:nvSpPr>
        <p:spPr>
          <a:xfrm>
            <a:off x="811507" y="3794453"/>
            <a:ext cx="11699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BF3BA6C-63BB-6FFF-EAC3-CB9CD71E48AC}"/>
              </a:ext>
            </a:extLst>
          </p:cNvPr>
          <p:cNvSpPr/>
          <p:nvPr/>
        </p:nvSpPr>
        <p:spPr>
          <a:xfrm>
            <a:off x="677658" y="329313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6BF0D3-6B14-8398-E8A6-8560D1DADCB3}"/>
              </a:ext>
            </a:extLst>
          </p:cNvPr>
          <p:cNvSpPr/>
          <p:nvPr/>
        </p:nvSpPr>
        <p:spPr>
          <a:xfrm>
            <a:off x="6390599" y="1402382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6883A0-33A4-BCBF-FBE4-D90E91470C21}"/>
              </a:ext>
            </a:extLst>
          </p:cNvPr>
          <p:cNvSpPr/>
          <p:nvPr/>
        </p:nvSpPr>
        <p:spPr>
          <a:xfrm>
            <a:off x="702371" y="1402382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62CF67-6196-43CE-75E6-AB15CB913C04}"/>
              </a:ext>
            </a:extLst>
          </p:cNvPr>
          <p:cNvSpPr/>
          <p:nvPr/>
        </p:nvSpPr>
        <p:spPr>
          <a:xfrm>
            <a:off x="2403322" y="468511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35D0C3E-7245-D640-389C-4195049651BE}"/>
              </a:ext>
            </a:extLst>
          </p:cNvPr>
          <p:cNvSpPr/>
          <p:nvPr/>
        </p:nvSpPr>
        <p:spPr>
          <a:xfrm>
            <a:off x="2287704" y="456926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5F3690-CE54-DBB6-4C58-D12C53F7D365}"/>
              </a:ext>
            </a:extLst>
          </p:cNvPr>
          <p:cNvSpPr/>
          <p:nvPr/>
        </p:nvSpPr>
        <p:spPr>
          <a:xfrm>
            <a:off x="5318459" y="1388996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6A47339-BE48-8E56-6CFF-2ED26D584E59}"/>
              </a:ext>
            </a:extLst>
          </p:cNvPr>
          <p:cNvSpPr/>
          <p:nvPr/>
        </p:nvSpPr>
        <p:spPr>
          <a:xfrm>
            <a:off x="5229617" y="127909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951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9"/>
            <a:ext cx="6678827" cy="4292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437129"/>
            <a:ext cx="105784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3-3-3-1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- </a:t>
            </a:r>
            <a:r>
              <a:rPr lang="ko-KR" altLang="en-US" dirty="0"/>
              <a:t>온라인 강의 조회 </a:t>
            </a:r>
            <a:r>
              <a:rPr lang="ko-KR" altLang="en-US" dirty="0" err="1"/>
              <a:t>페이지－학생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5D06A-D71B-7396-70C2-BA24C4C622B8}"/>
              </a:ext>
            </a:extLst>
          </p:cNvPr>
          <p:cNvSpPr/>
          <p:nvPr/>
        </p:nvSpPr>
        <p:spPr>
          <a:xfrm>
            <a:off x="1118444" y="1970042"/>
            <a:ext cx="343737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18446-EAD9-DB0B-049B-26596CD76A84}"/>
              </a:ext>
            </a:extLst>
          </p:cNvPr>
          <p:cNvSpPr/>
          <p:nvPr/>
        </p:nvSpPr>
        <p:spPr>
          <a:xfrm>
            <a:off x="1117836" y="2330066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게시글 제목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ECC588-3B82-FDBF-2A86-067590C7392A}"/>
              </a:ext>
            </a:extLst>
          </p:cNvPr>
          <p:cNvSpPr/>
          <p:nvPr/>
        </p:nvSpPr>
        <p:spPr>
          <a:xfrm>
            <a:off x="1127338" y="2688459"/>
            <a:ext cx="3428478" cy="5044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게시글 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673A64-77D3-36E8-FD82-BE9A0EABA3A2}"/>
              </a:ext>
            </a:extLst>
          </p:cNvPr>
          <p:cNvSpPr/>
          <p:nvPr/>
        </p:nvSpPr>
        <p:spPr>
          <a:xfrm>
            <a:off x="3776423" y="3889414"/>
            <a:ext cx="77939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4FDEE1-359A-87C9-0B4F-957C815FA954}"/>
              </a:ext>
            </a:extLst>
          </p:cNvPr>
          <p:cNvSpPr/>
          <p:nvPr/>
        </p:nvSpPr>
        <p:spPr>
          <a:xfrm>
            <a:off x="3665790" y="376329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51092-787D-829F-5A3F-46965522FF10}"/>
              </a:ext>
            </a:extLst>
          </p:cNvPr>
          <p:cNvSpPr txBox="1"/>
          <p:nvPr/>
        </p:nvSpPr>
        <p:spPr>
          <a:xfrm>
            <a:off x="7698085" y="1570024"/>
            <a:ext cx="3920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1.   </a:t>
            </a:r>
            <a:r>
              <a:rPr lang="ko-KR" altLang="en-US" sz="1400" dirty="0"/>
              <a:t>목록 클릭 시 온라인 강의</a:t>
            </a:r>
            <a:endParaRPr lang="en-US" altLang="ko-KR" sz="1400" dirty="0"/>
          </a:p>
          <a:p>
            <a:r>
              <a:rPr lang="ko-KR" altLang="en-US" sz="1400" dirty="0"/>
              <a:t>     페이지로 이동</a:t>
            </a:r>
            <a:r>
              <a:rPr lang="en-US" altLang="ko-KR" sz="1400" dirty="0"/>
              <a:t>(3-3-3)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A5CBC8-A2C4-0778-966A-3D90063569A0}"/>
              </a:ext>
            </a:extLst>
          </p:cNvPr>
          <p:cNvSpPr/>
          <p:nvPr/>
        </p:nvSpPr>
        <p:spPr>
          <a:xfrm>
            <a:off x="1127338" y="3286418"/>
            <a:ext cx="3428478" cy="450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 영상</a:t>
            </a:r>
          </a:p>
        </p:txBody>
      </p:sp>
    </p:spTree>
    <p:extLst>
      <p:ext uri="{BB962C8B-B14F-4D97-AF65-F5344CB8AC3E}">
        <p14:creationId xmlns:p14="http://schemas.microsoft.com/office/powerpoint/2010/main" val="2728059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677658" y="1842854"/>
            <a:ext cx="6678827" cy="3937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677658" y="1536796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3-3-4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46F217-2A46-8A40-AAEA-E21A2495A5C1}"/>
              </a:ext>
            </a:extLst>
          </p:cNvPr>
          <p:cNvSpPr/>
          <p:nvPr/>
        </p:nvSpPr>
        <p:spPr>
          <a:xfrm>
            <a:off x="2081692" y="2423113"/>
            <a:ext cx="5013755" cy="3193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9BCEC9-82E3-1D8C-16FD-F66E0E6593D1}"/>
              </a:ext>
            </a:extLst>
          </p:cNvPr>
          <p:cNvSpPr/>
          <p:nvPr/>
        </p:nvSpPr>
        <p:spPr>
          <a:xfrm>
            <a:off x="2403325" y="313054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C37245-E165-D6B2-DA54-33202FD06B73}"/>
              </a:ext>
            </a:extLst>
          </p:cNvPr>
          <p:cNvSpPr/>
          <p:nvPr/>
        </p:nvSpPr>
        <p:spPr>
          <a:xfrm>
            <a:off x="2403324" y="3583863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94E0B1-43D5-B005-3D64-B83D8588F7D1}"/>
              </a:ext>
            </a:extLst>
          </p:cNvPr>
          <p:cNvSpPr/>
          <p:nvPr/>
        </p:nvSpPr>
        <p:spPr>
          <a:xfrm>
            <a:off x="2424122" y="39727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74062A-536F-69E4-C809-1EA52D2EEB68}"/>
              </a:ext>
            </a:extLst>
          </p:cNvPr>
          <p:cNvSpPr/>
          <p:nvPr/>
        </p:nvSpPr>
        <p:spPr>
          <a:xfrm>
            <a:off x="2424122" y="438388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8D28D-EF77-6AA4-5F1B-9B455F01A0DE}"/>
              </a:ext>
            </a:extLst>
          </p:cNvPr>
          <p:cNvSpPr txBox="1"/>
          <p:nvPr/>
        </p:nvSpPr>
        <p:spPr>
          <a:xfrm>
            <a:off x="730842" y="810851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  <a:r>
              <a:rPr lang="ko-KR" altLang="en-US" dirty="0" err="1"/>
              <a:t>페이지－학생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199916-EC13-4B5A-AF4F-04E068C275B5}"/>
              </a:ext>
            </a:extLst>
          </p:cNvPr>
          <p:cNvSpPr/>
          <p:nvPr/>
        </p:nvSpPr>
        <p:spPr>
          <a:xfrm>
            <a:off x="740732" y="3050204"/>
            <a:ext cx="11699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강의자료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5EAEC8-64B1-BD92-2DE1-DCD7221E78A6}"/>
              </a:ext>
            </a:extLst>
          </p:cNvPr>
          <p:cNvSpPr/>
          <p:nvPr/>
        </p:nvSpPr>
        <p:spPr>
          <a:xfrm>
            <a:off x="740730" y="3468018"/>
            <a:ext cx="116993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1A2401-14A9-7604-EFC9-D5E5E489F4D6}"/>
              </a:ext>
            </a:extLst>
          </p:cNvPr>
          <p:cNvSpPr/>
          <p:nvPr/>
        </p:nvSpPr>
        <p:spPr>
          <a:xfrm>
            <a:off x="740729" y="3879102"/>
            <a:ext cx="11699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온라인 강의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9F7804-39D9-7EB3-0963-E33C79312691}"/>
              </a:ext>
            </a:extLst>
          </p:cNvPr>
          <p:cNvSpPr/>
          <p:nvPr/>
        </p:nvSpPr>
        <p:spPr>
          <a:xfrm>
            <a:off x="761148" y="4290186"/>
            <a:ext cx="116993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025B4F-0083-0B3D-F10F-A0B148F876D2}"/>
              </a:ext>
            </a:extLst>
          </p:cNvPr>
          <p:cNvSpPr/>
          <p:nvPr/>
        </p:nvSpPr>
        <p:spPr>
          <a:xfrm>
            <a:off x="641859" y="415118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D547E1-4A59-DC27-498E-3DB7EBF29F81}"/>
              </a:ext>
            </a:extLst>
          </p:cNvPr>
          <p:cNvSpPr/>
          <p:nvPr/>
        </p:nvSpPr>
        <p:spPr>
          <a:xfrm>
            <a:off x="2424121" y="48012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6320294-1E96-F552-047E-375589B84E28}"/>
              </a:ext>
            </a:extLst>
          </p:cNvPr>
          <p:cNvSpPr/>
          <p:nvPr/>
        </p:nvSpPr>
        <p:spPr>
          <a:xfrm>
            <a:off x="2291689" y="298380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5808D4-FCC1-A2B8-F7BD-448A143EA6E6}"/>
              </a:ext>
            </a:extLst>
          </p:cNvPr>
          <p:cNvSpPr txBox="1"/>
          <p:nvPr/>
        </p:nvSpPr>
        <p:spPr>
          <a:xfrm>
            <a:off x="7828664" y="1983342"/>
            <a:ext cx="40585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공지사항 페이지에 해당하는 내용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공지사항 클릭 시 공지사항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 조회 페이지로 이동</a:t>
            </a:r>
            <a:r>
              <a:rPr lang="en-US" altLang="ko-KR" sz="1400" dirty="0"/>
              <a:t>(3-3-4-1)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화면에 출력하지 못한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나머지 리스트를 다음 페이지에서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교수님이 게시글을 등록하거나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과제나 온라인 강의의 기한이 하루 남았을 때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알림을 받아온다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CB47D1-DDD9-C868-6C17-73CB9AEEC405}"/>
              </a:ext>
            </a:extLst>
          </p:cNvPr>
          <p:cNvSpPr/>
          <p:nvPr/>
        </p:nvSpPr>
        <p:spPr>
          <a:xfrm>
            <a:off x="677658" y="1788684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1CB774-87D7-B399-DECD-3A50ED4B947C}"/>
              </a:ext>
            </a:extLst>
          </p:cNvPr>
          <p:cNvSpPr/>
          <p:nvPr/>
        </p:nvSpPr>
        <p:spPr>
          <a:xfrm>
            <a:off x="6390599" y="1842855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0D9F4F-9474-9137-A03D-55394C5BBF9E}"/>
              </a:ext>
            </a:extLst>
          </p:cNvPr>
          <p:cNvSpPr/>
          <p:nvPr/>
        </p:nvSpPr>
        <p:spPr>
          <a:xfrm>
            <a:off x="2437942" y="5218620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8317D5A-0D9E-1587-E5F5-B419B3EA8A2A}"/>
              </a:ext>
            </a:extLst>
          </p:cNvPr>
          <p:cNvSpPr/>
          <p:nvPr/>
        </p:nvSpPr>
        <p:spPr>
          <a:xfrm>
            <a:off x="2355490" y="50947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DFCF60-B78B-6C8C-EB0D-0D2F41358581}"/>
              </a:ext>
            </a:extLst>
          </p:cNvPr>
          <p:cNvSpPr/>
          <p:nvPr/>
        </p:nvSpPr>
        <p:spPr>
          <a:xfrm>
            <a:off x="5318459" y="1832190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C855249-215F-ED78-3F84-15819408846A}"/>
              </a:ext>
            </a:extLst>
          </p:cNvPr>
          <p:cNvSpPr/>
          <p:nvPr/>
        </p:nvSpPr>
        <p:spPr>
          <a:xfrm>
            <a:off x="5186027" y="173088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2839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E7B0D-FE94-AE05-5450-AF4BDD537E4C}"/>
              </a:ext>
            </a:extLst>
          </p:cNvPr>
          <p:cNvSpPr/>
          <p:nvPr/>
        </p:nvSpPr>
        <p:spPr>
          <a:xfrm>
            <a:off x="568657" y="1437129"/>
            <a:ext cx="6678827" cy="4292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2FB26-6195-1CDE-6B82-CF022CF1243D}"/>
              </a:ext>
            </a:extLst>
          </p:cNvPr>
          <p:cNvSpPr/>
          <p:nvPr/>
        </p:nvSpPr>
        <p:spPr>
          <a:xfrm>
            <a:off x="568657" y="1437129"/>
            <a:ext cx="105784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3-3-4-1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5B4A1-736B-5556-C486-BF84946E0E88}"/>
              </a:ext>
            </a:extLst>
          </p:cNvPr>
          <p:cNvSpPr txBox="1"/>
          <p:nvPr/>
        </p:nvSpPr>
        <p:spPr>
          <a:xfrm>
            <a:off x="442153" y="650728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온라인 강의실 </a:t>
            </a:r>
            <a:r>
              <a:rPr lang="en-US" altLang="ko-KR" dirty="0"/>
              <a:t>– </a:t>
            </a:r>
            <a:r>
              <a:rPr lang="ko-KR" altLang="en-US" dirty="0"/>
              <a:t>공지사항 조회 </a:t>
            </a:r>
            <a:r>
              <a:rPr lang="ko-KR" altLang="en-US" dirty="0" err="1"/>
              <a:t>페이지－학생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C5D06A-D71B-7396-70C2-BA24C4C622B8}"/>
              </a:ext>
            </a:extLst>
          </p:cNvPr>
          <p:cNvSpPr/>
          <p:nvPr/>
        </p:nvSpPr>
        <p:spPr>
          <a:xfrm>
            <a:off x="1118444" y="1970042"/>
            <a:ext cx="343737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A18446-EAD9-DB0B-049B-26596CD76A84}"/>
              </a:ext>
            </a:extLst>
          </p:cNvPr>
          <p:cNvSpPr/>
          <p:nvPr/>
        </p:nvSpPr>
        <p:spPr>
          <a:xfrm>
            <a:off x="1117836" y="2330066"/>
            <a:ext cx="342847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게시글 제목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ECC588-3B82-FDBF-2A86-067590C7392A}"/>
              </a:ext>
            </a:extLst>
          </p:cNvPr>
          <p:cNvSpPr/>
          <p:nvPr/>
        </p:nvSpPr>
        <p:spPr>
          <a:xfrm>
            <a:off x="1127338" y="2688458"/>
            <a:ext cx="3428478" cy="947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공지사항 게시글 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673A64-77D3-36E8-FD82-BE9A0EABA3A2}"/>
              </a:ext>
            </a:extLst>
          </p:cNvPr>
          <p:cNvSpPr/>
          <p:nvPr/>
        </p:nvSpPr>
        <p:spPr>
          <a:xfrm>
            <a:off x="3776423" y="3889414"/>
            <a:ext cx="77939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4FDEE1-359A-87C9-0B4F-957C815FA954}"/>
              </a:ext>
            </a:extLst>
          </p:cNvPr>
          <p:cNvSpPr/>
          <p:nvPr/>
        </p:nvSpPr>
        <p:spPr>
          <a:xfrm>
            <a:off x="3665790" y="376329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51092-787D-829F-5A3F-46965522FF10}"/>
              </a:ext>
            </a:extLst>
          </p:cNvPr>
          <p:cNvSpPr txBox="1"/>
          <p:nvPr/>
        </p:nvSpPr>
        <p:spPr>
          <a:xfrm>
            <a:off x="7698085" y="1570024"/>
            <a:ext cx="3920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1.   </a:t>
            </a:r>
            <a:r>
              <a:rPr lang="ko-KR" altLang="en-US" sz="1400" dirty="0"/>
              <a:t>목록 클릭 시 공지사항</a:t>
            </a:r>
            <a:endParaRPr lang="en-US" altLang="ko-KR" sz="1400" dirty="0"/>
          </a:p>
          <a:p>
            <a:r>
              <a:rPr lang="ko-KR" altLang="en-US" sz="1400" dirty="0"/>
              <a:t>     페이지로 이동</a:t>
            </a:r>
            <a:r>
              <a:rPr lang="en-US" altLang="ko-KR" sz="1400" dirty="0"/>
              <a:t>(3-3-4)</a:t>
            </a:r>
          </a:p>
        </p:txBody>
      </p:sp>
    </p:spTree>
    <p:extLst>
      <p:ext uri="{BB962C8B-B14F-4D97-AF65-F5344CB8AC3E}">
        <p14:creationId xmlns:p14="http://schemas.microsoft.com/office/powerpoint/2010/main" val="42456861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9415C9-3B85-04DB-FEF8-7E1180A2995F}"/>
              </a:ext>
            </a:extLst>
          </p:cNvPr>
          <p:cNvSpPr/>
          <p:nvPr/>
        </p:nvSpPr>
        <p:spPr>
          <a:xfrm>
            <a:off x="531782" y="1425883"/>
            <a:ext cx="6862888" cy="3703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B51AB3-FB59-1A7E-4238-ADFB86194BAA}"/>
              </a:ext>
            </a:extLst>
          </p:cNvPr>
          <p:cNvSpPr/>
          <p:nvPr/>
        </p:nvSpPr>
        <p:spPr>
          <a:xfrm>
            <a:off x="518891" y="1182443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0EBAF2-00FF-77BB-F708-AE534768AA5F}"/>
              </a:ext>
            </a:extLst>
          </p:cNvPr>
          <p:cNvSpPr/>
          <p:nvPr/>
        </p:nvSpPr>
        <p:spPr>
          <a:xfrm>
            <a:off x="628412" y="1692847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회원 상태 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C3D4D4-78D0-B77C-4649-3C74FBC90AE1}"/>
              </a:ext>
            </a:extLst>
          </p:cNvPr>
          <p:cNvSpPr/>
          <p:nvPr/>
        </p:nvSpPr>
        <p:spPr>
          <a:xfrm>
            <a:off x="518891" y="159418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54EF7-59BB-9695-C5C9-0F954C6A3C8D}"/>
              </a:ext>
            </a:extLst>
          </p:cNvPr>
          <p:cNvSpPr txBox="1"/>
          <p:nvPr/>
        </p:nvSpPr>
        <p:spPr>
          <a:xfrm>
            <a:off x="7480963" y="1425883"/>
            <a:ext cx="44855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회원 상태 수정 클릭 시</a:t>
            </a:r>
            <a:r>
              <a:rPr lang="en-US" altLang="ko-KR" sz="1400" dirty="0"/>
              <a:t>  </a:t>
            </a:r>
            <a:r>
              <a:rPr lang="ko-KR" altLang="en-US" sz="1400" dirty="0"/>
              <a:t>회원 상태 수정 페이지로 이동</a:t>
            </a:r>
            <a:r>
              <a:rPr lang="en-US" altLang="ko-KR" sz="1400" dirty="0"/>
              <a:t>(5-1-1)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회원 정보 수정 클릭 시</a:t>
            </a:r>
            <a:r>
              <a:rPr lang="en-US" altLang="ko-KR" sz="1400" dirty="0"/>
              <a:t>  </a:t>
            </a:r>
            <a:r>
              <a:rPr lang="ko-KR" altLang="en-US" sz="1400" dirty="0"/>
              <a:t>회원 정보 수정 페이지로 이동</a:t>
            </a:r>
            <a:r>
              <a:rPr lang="en-US" altLang="ko-KR" sz="1400" dirty="0"/>
              <a:t>(5-2-1)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강의 관리 클릭 시 강의 관리 페이지로 이동</a:t>
            </a:r>
            <a:r>
              <a:rPr lang="en-US" altLang="ko-KR" sz="1400" dirty="0"/>
              <a:t>(5-3)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수강신청 관리 클릭 시 수강신청 관리 페이지로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이동</a:t>
            </a:r>
            <a:r>
              <a:rPr lang="en-US" altLang="ko-KR" sz="1400" dirty="0"/>
              <a:t>(5-4)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8FAE6D-1AF9-4BD3-0BD6-B3A4349717BD}"/>
              </a:ext>
            </a:extLst>
          </p:cNvPr>
          <p:cNvSpPr/>
          <p:nvPr/>
        </p:nvSpPr>
        <p:spPr>
          <a:xfrm>
            <a:off x="2428336" y="168698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정보 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EC29E1-025D-3E53-DA30-F26A73F9662A}"/>
              </a:ext>
            </a:extLst>
          </p:cNvPr>
          <p:cNvSpPr/>
          <p:nvPr/>
        </p:nvSpPr>
        <p:spPr>
          <a:xfrm>
            <a:off x="4213214" y="1694691"/>
            <a:ext cx="129410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20532-3E45-C5BC-9758-0E82A7E8F15D}"/>
              </a:ext>
            </a:extLst>
          </p:cNvPr>
          <p:cNvSpPr txBox="1"/>
          <p:nvPr/>
        </p:nvSpPr>
        <p:spPr>
          <a:xfrm>
            <a:off x="442153" y="65072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8540F4-9CCC-E34A-0A49-704DEE3E2D87}"/>
              </a:ext>
            </a:extLst>
          </p:cNvPr>
          <p:cNvSpPr/>
          <p:nvPr/>
        </p:nvSpPr>
        <p:spPr>
          <a:xfrm>
            <a:off x="5571518" y="168698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수강신청 </a:t>
            </a:r>
            <a:r>
              <a:rPr lang="ko-KR" altLang="en-US" sz="14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054A0B9-F060-10E2-16E5-C6E4334585C8}"/>
              </a:ext>
            </a:extLst>
          </p:cNvPr>
          <p:cNvSpPr/>
          <p:nvPr/>
        </p:nvSpPr>
        <p:spPr>
          <a:xfrm>
            <a:off x="2280858" y="159418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9B2A84-CA1B-89D7-191C-61E42913692B}"/>
              </a:ext>
            </a:extLst>
          </p:cNvPr>
          <p:cNvSpPr/>
          <p:nvPr/>
        </p:nvSpPr>
        <p:spPr>
          <a:xfrm>
            <a:off x="4103693" y="159418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2A32050-A932-57DD-2AD5-1379E5886999}"/>
              </a:ext>
            </a:extLst>
          </p:cNvPr>
          <p:cNvSpPr/>
          <p:nvPr/>
        </p:nvSpPr>
        <p:spPr>
          <a:xfrm>
            <a:off x="5462965" y="15788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5F12C3-D07E-63EF-8078-7E26A6710722}"/>
              </a:ext>
            </a:extLst>
          </p:cNvPr>
          <p:cNvSpPr/>
          <p:nvPr/>
        </p:nvSpPr>
        <p:spPr>
          <a:xfrm>
            <a:off x="6390599" y="1402382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4B4340-CB31-2CCF-2E95-C55E2325FFC4}"/>
              </a:ext>
            </a:extLst>
          </p:cNvPr>
          <p:cNvSpPr/>
          <p:nvPr/>
        </p:nvSpPr>
        <p:spPr>
          <a:xfrm>
            <a:off x="538760" y="1446092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26823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CB73EEB-F963-F7FE-695F-E3A2959489D5}"/>
              </a:ext>
            </a:extLst>
          </p:cNvPr>
          <p:cNvSpPr/>
          <p:nvPr/>
        </p:nvSpPr>
        <p:spPr>
          <a:xfrm>
            <a:off x="617838" y="895453"/>
            <a:ext cx="6678827" cy="3827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BE01-4368-D8D7-8AB4-662EA647F539}"/>
              </a:ext>
            </a:extLst>
          </p:cNvPr>
          <p:cNvSpPr/>
          <p:nvPr/>
        </p:nvSpPr>
        <p:spPr>
          <a:xfrm>
            <a:off x="617838" y="898957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1-1-4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805F25-7DBD-ED19-BE1C-847A2A77AF07}"/>
              </a:ext>
            </a:extLst>
          </p:cNvPr>
          <p:cNvSpPr/>
          <p:nvPr/>
        </p:nvSpPr>
        <p:spPr>
          <a:xfrm>
            <a:off x="2694400" y="2775354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새 비밀번호 재확인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2628D6-E1A0-68B7-6D3C-EDE035EB42F2}"/>
              </a:ext>
            </a:extLst>
          </p:cNvPr>
          <p:cNvSpPr/>
          <p:nvPr/>
        </p:nvSpPr>
        <p:spPr>
          <a:xfrm>
            <a:off x="2694400" y="2392295"/>
            <a:ext cx="183949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새 비밀번호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16643E-595C-053B-11C1-AA0230184141}"/>
              </a:ext>
            </a:extLst>
          </p:cNvPr>
          <p:cNvSpPr/>
          <p:nvPr/>
        </p:nvSpPr>
        <p:spPr>
          <a:xfrm>
            <a:off x="3145422" y="3123170"/>
            <a:ext cx="13884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비밀번호 변경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3B29B-4450-E71C-912A-9D30234FCA68}"/>
              </a:ext>
            </a:extLst>
          </p:cNvPr>
          <p:cNvSpPr txBox="1"/>
          <p:nvPr/>
        </p:nvSpPr>
        <p:spPr>
          <a:xfrm>
            <a:off x="7756439" y="1605803"/>
            <a:ext cx="37471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새로운 비밀번호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새로운 비밀번호 확인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비밀번호 변경 클릭 시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로그인 페이지로 이동</a:t>
            </a:r>
            <a:r>
              <a:rPr lang="en-US" altLang="ko-KR" sz="1400" dirty="0"/>
              <a:t>(1-1)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3F8E4-071A-A5B2-3E6C-99EF2C22D6F5}"/>
              </a:ext>
            </a:extLst>
          </p:cNvPr>
          <p:cNvSpPr txBox="1"/>
          <p:nvPr/>
        </p:nvSpPr>
        <p:spPr>
          <a:xfrm>
            <a:off x="617838" y="339703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비밀번호 찾기 완료 페이지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3068CF-E777-4E44-FC71-CAFA2E765DC5}"/>
              </a:ext>
            </a:extLst>
          </p:cNvPr>
          <p:cNvSpPr/>
          <p:nvPr/>
        </p:nvSpPr>
        <p:spPr>
          <a:xfrm>
            <a:off x="2561968" y="22764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7A192F0-62E2-0723-8060-42B4F0A6415F}"/>
              </a:ext>
            </a:extLst>
          </p:cNvPr>
          <p:cNvSpPr/>
          <p:nvPr/>
        </p:nvSpPr>
        <p:spPr>
          <a:xfrm>
            <a:off x="2561968" y="265950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２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E93AA25-89E6-3C5F-6995-477689A4A0DC}"/>
              </a:ext>
            </a:extLst>
          </p:cNvPr>
          <p:cNvSpPr/>
          <p:nvPr/>
        </p:nvSpPr>
        <p:spPr>
          <a:xfrm>
            <a:off x="3012990" y="300732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1188636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9415C9-3B85-04DB-FEF8-7E1180A2995F}"/>
              </a:ext>
            </a:extLst>
          </p:cNvPr>
          <p:cNvSpPr/>
          <p:nvPr/>
        </p:nvSpPr>
        <p:spPr>
          <a:xfrm>
            <a:off x="542119" y="1417161"/>
            <a:ext cx="6862888" cy="4314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B51AB3-FB59-1A7E-4238-ADFB86194BAA}"/>
              </a:ext>
            </a:extLst>
          </p:cNvPr>
          <p:cNvSpPr/>
          <p:nvPr/>
        </p:nvSpPr>
        <p:spPr>
          <a:xfrm>
            <a:off x="542119" y="1194193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５</a:t>
            </a:r>
            <a:r>
              <a:rPr lang="en-US" altLang="ko-KR" dirty="0"/>
              <a:t>-1-1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0EBAF2-00FF-77BB-F708-AE534768AA5F}"/>
              </a:ext>
            </a:extLst>
          </p:cNvPr>
          <p:cNvSpPr/>
          <p:nvPr/>
        </p:nvSpPr>
        <p:spPr>
          <a:xfrm>
            <a:off x="628412" y="1692847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회원 상태 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8FAE6D-1AF9-4BD3-0BD6-B3A4349717BD}"/>
              </a:ext>
            </a:extLst>
          </p:cNvPr>
          <p:cNvSpPr/>
          <p:nvPr/>
        </p:nvSpPr>
        <p:spPr>
          <a:xfrm>
            <a:off x="2428336" y="168698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정보 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EC29E1-025D-3E53-DA30-F26A73F9662A}"/>
              </a:ext>
            </a:extLst>
          </p:cNvPr>
          <p:cNvSpPr/>
          <p:nvPr/>
        </p:nvSpPr>
        <p:spPr>
          <a:xfrm>
            <a:off x="4213214" y="1694691"/>
            <a:ext cx="129410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23267D-FD4D-DA0B-D2AA-14039223602B}"/>
              </a:ext>
            </a:extLst>
          </p:cNvPr>
          <p:cNvSpPr/>
          <p:nvPr/>
        </p:nvSpPr>
        <p:spPr>
          <a:xfrm>
            <a:off x="1890074" y="2064505"/>
            <a:ext cx="5013755" cy="3462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15B565-2709-9499-BC8E-E9AF84073F01}"/>
              </a:ext>
            </a:extLst>
          </p:cNvPr>
          <p:cNvSpPr/>
          <p:nvPr/>
        </p:nvSpPr>
        <p:spPr>
          <a:xfrm>
            <a:off x="2379588" y="220197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151505-4E5C-892D-988B-84DE21C6CE87}"/>
              </a:ext>
            </a:extLst>
          </p:cNvPr>
          <p:cNvSpPr/>
          <p:nvPr/>
        </p:nvSpPr>
        <p:spPr>
          <a:xfrm>
            <a:off x="2391867" y="2571133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D9ED3E-0130-AEDF-ABCE-20FF3E7A8A12}"/>
              </a:ext>
            </a:extLst>
          </p:cNvPr>
          <p:cNvSpPr/>
          <p:nvPr/>
        </p:nvSpPr>
        <p:spPr>
          <a:xfrm>
            <a:off x="2391867" y="294094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4A827B-7235-A950-CBBD-871D859ECF57}"/>
              </a:ext>
            </a:extLst>
          </p:cNvPr>
          <p:cNvSpPr/>
          <p:nvPr/>
        </p:nvSpPr>
        <p:spPr>
          <a:xfrm>
            <a:off x="2391867" y="333673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5591BD-F777-4FC6-A134-10CBAA47BE09}"/>
              </a:ext>
            </a:extLst>
          </p:cNvPr>
          <p:cNvSpPr/>
          <p:nvPr/>
        </p:nvSpPr>
        <p:spPr>
          <a:xfrm>
            <a:off x="2391867" y="373251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69823F-A561-840A-408D-19F7984F060D}"/>
              </a:ext>
            </a:extLst>
          </p:cNvPr>
          <p:cNvSpPr/>
          <p:nvPr/>
        </p:nvSpPr>
        <p:spPr>
          <a:xfrm>
            <a:off x="2391867" y="412830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54B68B-C2E3-63C8-B758-2FA2DDBCE2AA}"/>
              </a:ext>
            </a:extLst>
          </p:cNvPr>
          <p:cNvSpPr/>
          <p:nvPr/>
        </p:nvSpPr>
        <p:spPr>
          <a:xfrm>
            <a:off x="2391866" y="452557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D6FB70-6D86-6089-A711-0E6A4D14431C}"/>
              </a:ext>
            </a:extLst>
          </p:cNvPr>
          <p:cNvSpPr/>
          <p:nvPr/>
        </p:nvSpPr>
        <p:spPr>
          <a:xfrm>
            <a:off x="6245673" y="2201974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3BF07E-2191-DBDB-F25F-DC242CE312D9}"/>
              </a:ext>
            </a:extLst>
          </p:cNvPr>
          <p:cNvSpPr/>
          <p:nvPr/>
        </p:nvSpPr>
        <p:spPr>
          <a:xfrm>
            <a:off x="6245673" y="2571133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2665B7-AA2C-0D79-DB92-BBE783C2FAC6}"/>
              </a:ext>
            </a:extLst>
          </p:cNvPr>
          <p:cNvSpPr/>
          <p:nvPr/>
        </p:nvSpPr>
        <p:spPr>
          <a:xfrm>
            <a:off x="6245673" y="2940292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9204F6-1618-C5A4-C989-E049DF6463EA}"/>
              </a:ext>
            </a:extLst>
          </p:cNvPr>
          <p:cNvSpPr/>
          <p:nvPr/>
        </p:nvSpPr>
        <p:spPr>
          <a:xfrm>
            <a:off x="6242982" y="3336732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B019FD7-BECE-761C-4CEF-FE062BD7894D}"/>
              </a:ext>
            </a:extLst>
          </p:cNvPr>
          <p:cNvSpPr/>
          <p:nvPr/>
        </p:nvSpPr>
        <p:spPr>
          <a:xfrm>
            <a:off x="6242982" y="3732517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DAE174A-0753-EFE2-3597-96A1A115444D}"/>
              </a:ext>
            </a:extLst>
          </p:cNvPr>
          <p:cNvSpPr/>
          <p:nvPr/>
        </p:nvSpPr>
        <p:spPr>
          <a:xfrm>
            <a:off x="6242982" y="4128302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89D890-40F2-FC73-4101-7DED7DD33A33}"/>
              </a:ext>
            </a:extLst>
          </p:cNvPr>
          <p:cNvSpPr/>
          <p:nvPr/>
        </p:nvSpPr>
        <p:spPr>
          <a:xfrm>
            <a:off x="6242982" y="4525575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F5E11B-0705-06FA-38C6-A0A032F1D266}"/>
              </a:ext>
            </a:extLst>
          </p:cNvPr>
          <p:cNvSpPr/>
          <p:nvPr/>
        </p:nvSpPr>
        <p:spPr>
          <a:xfrm>
            <a:off x="583105" y="2460569"/>
            <a:ext cx="115964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1DB35B-3598-3764-9133-68A0E96C1625}"/>
              </a:ext>
            </a:extLst>
          </p:cNvPr>
          <p:cNvSpPr/>
          <p:nvPr/>
        </p:nvSpPr>
        <p:spPr>
          <a:xfrm>
            <a:off x="604572" y="3721768"/>
            <a:ext cx="113817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F7A690-13D8-A155-6995-0128D5F6A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11554"/>
              </p:ext>
            </p:extLst>
          </p:nvPr>
        </p:nvGraphicFramePr>
        <p:xfrm>
          <a:off x="6126428" y="2288481"/>
          <a:ext cx="68814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8142">
                  <a:extLst>
                    <a:ext uri="{9D8B030D-6E8A-4147-A177-3AD203B41FA5}">
                      <a16:colId xmlns:a16="http://schemas.microsoft.com/office/drawing/2014/main" val="2801312150"/>
                    </a:ext>
                  </a:extLst>
                </a:gridCol>
              </a:tblGrid>
              <a:tr h="241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임용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28660"/>
                  </a:ext>
                </a:extLst>
              </a:tr>
              <a:tr h="241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퇴직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352954"/>
                  </a:ext>
                </a:extLst>
              </a:tr>
              <a:tr h="241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안식년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6220"/>
                  </a:ext>
                </a:extLst>
              </a:tr>
              <a:tr h="241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연구년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1480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520532-3E45-C5BC-9758-0E82A7E8F15D}"/>
              </a:ext>
            </a:extLst>
          </p:cNvPr>
          <p:cNvSpPr txBox="1"/>
          <p:nvPr/>
        </p:nvSpPr>
        <p:spPr>
          <a:xfrm>
            <a:off x="442153" y="650728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회원 상태 수정 </a:t>
            </a:r>
            <a:r>
              <a:rPr lang="en-US" altLang="ko-KR" dirty="0"/>
              <a:t>- </a:t>
            </a:r>
            <a:r>
              <a:rPr lang="ko-KR" altLang="en-US" dirty="0"/>
              <a:t>교수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8540F4-9CCC-E34A-0A49-704DEE3E2D87}"/>
              </a:ext>
            </a:extLst>
          </p:cNvPr>
          <p:cNvSpPr/>
          <p:nvPr/>
        </p:nvSpPr>
        <p:spPr>
          <a:xfrm>
            <a:off x="5571518" y="168698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수강신청 </a:t>
            </a:r>
            <a:r>
              <a:rPr lang="ko-KR" altLang="en-US" sz="14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B0D870-4E23-9A3A-194D-9BBE5DF62A37}"/>
              </a:ext>
            </a:extLst>
          </p:cNvPr>
          <p:cNvSpPr/>
          <p:nvPr/>
        </p:nvSpPr>
        <p:spPr>
          <a:xfrm>
            <a:off x="450673" y="233147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FAB736-88DC-CBBF-330A-D8385A3E4D85}"/>
              </a:ext>
            </a:extLst>
          </p:cNvPr>
          <p:cNvSpPr/>
          <p:nvPr/>
        </p:nvSpPr>
        <p:spPr>
          <a:xfrm>
            <a:off x="6017083" y="215761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92878-3DCF-046D-1A71-08852D351239}"/>
              </a:ext>
            </a:extLst>
          </p:cNvPr>
          <p:cNvSpPr txBox="1"/>
          <p:nvPr/>
        </p:nvSpPr>
        <p:spPr>
          <a:xfrm>
            <a:off x="7480963" y="1425883"/>
            <a:ext cx="44855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교수 클릭 시 교수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상태 드롭 다운 클릭 시</a:t>
            </a:r>
            <a:endParaRPr lang="en-US" altLang="ko-KR" sz="1400" dirty="0"/>
          </a:p>
          <a:p>
            <a:r>
              <a:rPr lang="en-US" altLang="ko-KR" sz="1400" dirty="0"/>
              <a:t>      (</a:t>
            </a:r>
            <a:r>
              <a:rPr lang="ko-KR" altLang="en-US" sz="1400" dirty="0"/>
              <a:t>임용</a:t>
            </a:r>
            <a:r>
              <a:rPr lang="en-US" altLang="ko-KR" sz="1400" dirty="0"/>
              <a:t>/</a:t>
            </a:r>
            <a:r>
              <a:rPr lang="ko-KR" altLang="en-US" sz="1400" dirty="0"/>
              <a:t>퇴직</a:t>
            </a:r>
            <a:r>
              <a:rPr lang="en-US" altLang="ko-KR" sz="1400" dirty="0"/>
              <a:t>/</a:t>
            </a:r>
            <a:r>
              <a:rPr lang="ko-KR" altLang="en-US" sz="1400" dirty="0"/>
              <a:t>안식년</a:t>
            </a:r>
            <a:r>
              <a:rPr lang="en-US" altLang="ko-KR" sz="1400" dirty="0"/>
              <a:t>/</a:t>
            </a:r>
            <a:r>
              <a:rPr lang="ko-KR" altLang="en-US" sz="1400" dirty="0"/>
              <a:t>연구년</a:t>
            </a:r>
            <a:r>
              <a:rPr lang="en-US" altLang="ko-KR" sz="1400" dirty="0"/>
              <a:t>)</a:t>
            </a:r>
            <a:r>
              <a:rPr lang="ko-KR" altLang="en-US" sz="1400" dirty="0"/>
              <a:t>으로 상태 변경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 startAt="3"/>
            </a:pPr>
            <a:r>
              <a:rPr lang="ko-KR" altLang="en-US" sz="1400" dirty="0"/>
              <a:t>학생 클릭 시 회원 상태 수정 </a:t>
            </a:r>
            <a:r>
              <a:rPr lang="en-US" altLang="ko-KR" sz="1400" dirty="0"/>
              <a:t>– </a:t>
            </a:r>
            <a:r>
              <a:rPr lang="ko-KR" altLang="en-US" sz="1400" dirty="0"/>
              <a:t>학생 페이지로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이동</a:t>
            </a:r>
            <a:r>
              <a:rPr lang="en-US" altLang="ko-KR" sz="1400" dirty="0"/>
              <a:t>(5-1-2)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화면에 출력하지 못한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나머지 리스트를 다음 페이지에서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0AA1DFC-5E72-DBC5-4452-2FC145CE6FB0}"/>
              </a:ext>
            </a:extLst>
          </p:cNvPr>
          <p:cNvSpPr/>
          <p:nvPr/>
        </p:nvSpPr>
        <p:spPr>
          <a:xfrm>
            <a:off x="452691" y="361855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3E1A83-4191-C475-30EE-E329819B0ED1}"/>
              </a:ext>
            </a:extLst>
          </p:cNvPr>
          <p:cNvSpPr/>
          <p:nvPr/>
        </p:nvSpPr>
        <p:spPr>
          <a:xfrm>
            <a:off x="542119" y="1415469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FF32A-B6BB-37CA-A698-0CBA6945A903}"/>
              </a:ext>
            </a:extLst>
          </p:cNvPr>
          <p:cNvSpPr/>
          <p:nvPr/>
        </p:nvSpPr>
        <p:spPr>
          <a:xfrm>
            <a:off x="6449891" y="1407351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54E287-D726-4418-3E37-A300238CD83E}"/>
              </a:ext>
            </a:extLst>
          </p:cNvPr>
          <p:cNvSpPr/>
          <p:nvPr/>
        </p:nvSpPr>
        <p:spPr>
          <a:xfrm>
            <a:off x="2456715" y="4949580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EB6D0F2-A13A-4022-5E17-9797305BB35D}"/>
              </a:ext>
            </a:extLst>
          </p:cNvPr>
          <p:cNvSpPr/>
          <p:nvPr/>
        </p:nvSpPr>
        <p:spPr>
          <a:xfrm>
            <a:off x="2278560" y="480551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1090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9415C9-3B85-04DB-FEF8-7E1180A2995F}"/>
              </a:ext>
            </a:extLst>
          </p:cNvPr>
          <p:cNvSpPr/>
          <p:nvPr/>
        </p:nvSpPr>
        <p:spPr>
          <a:xfrm>
            <a:off x="542119" y="1417160"/>
            <a:ext cx="6862888" cy="4191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B51AB3-FB59-1A7E-4238-ADFB86194BAA}"/>
              </a:ext>
            </a:extLst>
          </p:cNvPr>
          <p:cNvSpPr/>
          <p:nvPr/>
        </p:nvSpPr>
        <p:spPr>
          <a:xfrm>
            <a:off x="542119" y="1189717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５</a:t>
            </a:r>
            <a:r>
              <a:rPr lang="en-US" altLang="ko-KR" dirty="0"/>
              <a:t>-1-2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0EBAF2-00FF-77BB-F708-AE534768AA5F}"/>
              </a:ext>
            </a:extLst>
          </p:cNvPr>
          <p:cNvSpPr/>
          <p:nvPr/>
        </p:nvSpPr>
        <p:spPr>
          <a:xfrm>
            <a:off x="628412" y="1692847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회원 상태 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8FAE6D-1AF9-4BD3-0BD6-B3A4349717BD}"/>
              </a:ext>
            </a:extLst>
          </p:cNvPr>
          <p:cNvSpPr/>
          <p:nvPr/>
        </p:nvSpPr>
        <p:spPr>
          <a:xfrm>
            <a:off x="2428336" y="168698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정보 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EC29E1-025D-3E53-DA30-F26A73F9662A}"/>
              </a:ext>
            </a:extLst>
          </p:cNvPr>
          <p:cNvSpPr/>
          <p:nvPr/>
        </p:nvSpPr>
        <p:spPr>
          <a:xfrm>
            <a:off x="4213214" y="1694691"/>
            <a:ext cx="129410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23267D-FD4D-DA0B-D2AA-14039223602B}"/>
              </a:ext>
            </a:extLst>
          </p:cNvPr>
          <p:cNvSpPr/>
          <p:nvPr/>
        </p:nvSpPr>
        <p:spPr>
          <a:xfrm>
            <a:off x="1890074" y="2064504"/>
            <a:ext cx="5013755" cy="3376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D6FB70-6D86-6089-A711-0E6A4D14431C}"/>
              </a:ext>
            </a:extLst>
          </p:cNvPr>
          <p:cNvSpPr/>
          <p:nvPr/>
        </p:nvSpPr>
        <p:spPr>
          <a:xfrm>
            <a:off x="6245673" y="2201974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3BF07E-2191-DBDB-F25F-DC242CE312D9}"/>
              </a:ext>
            </a:extLst>
          </p:cNvPr>
          <p:cNvSpPr/>
          <p:nvPr/>
        </p:nvSpPr>
        <p:spPr>
          <a:xfrm>
            <a:off x="6245673" y="2571133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2665B7-AA2C-0D79-DB92-BBE783C2FAC6}"/>
              </a:ext>
            </a:extLst>
          </p:cNvPr>
          <p:cNvSpPr/>
          <p:nvPr/>
        </p:nvSpPr>
        <p:spPr>
          <a:xfrm>
            <a:off x="6245673" y="2940292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9204F6-1618-C5A4-C989-E049DF6463EA}"/>
              </a:ext>
            </a:extLst>
          </p:cNvPr>
          <p:cNvSpPr/>
          <p:nvPr/>
        </p:nvSpPr>
        <p:spPr>
          <a:xfrm>
            <a:off x="6242982" y="3336732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B019FD7-BECE-761C-4CEF-FE062BD7894D}"/>
              </a:ext>
            </a:extLst>
          </p:cNvPr>
          <p:cNvSpPr/>
          <p:nvPr/>
        </p:nvSpPr>
        <p:spPr>
          <a:xfrm>
            <a:off x="6242982" y="3732517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DAE174A-0753-EFE2-3597-96A1A115444D}"/>
              </a:ext>
            </a:extLst>
          </p:cNvPr>
          <p:cNvSpPr/>
          <p:nvPr/>
        </p:nvSpPr>
        <p:spPr>
          <a:xfrm>
            <a:off x="6242982" y="4128302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89D890-40F2-FC73-4101-7DED7DD33A33}"/>
              </a:ext>
            </a:extLst>
          </p:cNvPr>
          <p:cNvSpPr/>
          <p:nvPr/>
        </p:nvSpPr>
        <p:spPr>
          <a:xfrm>
            <a:off x="6242982" y="4525575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F5E11B-0705-06FA-38C6-A0A032F1D266}"/>
              </a:ext>
            </a:extLst>
          </p:cNvPr>
          <p:cNvSpPr/>
          <p:nvPr/>
        </p:nvSpPr>
        <p:spPr>
          <a:xfrm>
            <a:off x="583105" y="2460569"/>
            <a:ext cx="115964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1DB35B-3598-3764-9133-68A0E96C1625}"/>
              </a:ext>
            </a:extLst>
          </p:cNvPr>
          <p:cNvSpPr/>
          <p:nvPr/>
        </p:nvSpPr>
        <p:spPr>
          <a:xfrm>
            <a:off x="604572" y="3721768"/>
            <a:ext cx="113817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20532-3E45-C5BC-9758-0E82A7E8F15D}"/>
              </a:ext>
            </a:extLst>
          </p:cNvPr>
          <p:cNvSpPr txBox="1"/>
          <p:nvPr/>
        </p:nvSpPr>
        <p:spPr>
          <a:xfrm>
            <a:off x="442153" y="650728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회원 상태 수정 </a:t>
            </a:r>
            <a:r>
              <a:rPr lang="en-US" altLang="ko-KR" dirty="0"/>
              <a:t>- </a:t>
            </a:r>
            <a:r>
              <a:rPr lang="ko-KR" altLang="en-US" dirty="0"/>
              <a:t>학생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8540F4-9CCC-E34A-0A49-704DEE3E2D87}"/>
              </a:ext>
            </a:extLst>
          </p:cNvPr>
          <p:cNvSpPr/>
          <p:nvPr/>
        </p:nvSpPr>
        <p:spPr>
          <a:xfrm>
            <a:off x="5571518" y="168698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수강신청 </a:t>
            </a:r>
            <a:r>
              <a:rPr lang="ko-KR" altLang="en-US" sz="14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B0D870-4E23-9A3A-194D-9BBE5DF62A37}"/>
              </a:ext>
            </a:extLst>
          </p:cNvPr>
          <p:cNvSpPr/>
          <p:nvPr/>
        </p:nvSpPr>
        <p:spPr>
          <a:xfrm>
            <a:off x="450673" y="233147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92878-3DCF-046D-1A71-08852D351239}"/>
              </a:ext>
            </a:extLst>
          </p:cNvPr>
          <p:cNvSpPr txBox="1"/>
          <p:nvPr/>
        </p:nvSpPr>
        <p:spPr>
          <a:xfrm>
            <a:off x="7480963" y="1425883"/>
            <a:ext cx="44855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  </a:t>
            </a:r>
            <a:r>
              <a:rPr lang="ko-KR" altLang="en-US" sz="1400" dirty="0"/>
              <a:t>교수 클릭 시 회원 상태 수정 </a:t>
            </a:r>
            <a:r>
              <a:rPr lang="en-US" altLang="ko-KR" sz="1400" dirty="0"/>
              <a:t>– </a:t>
            </a:r>
            <a:r>
              <a:rPr lang="ko-KR" altLang="en-US" sz="1400" dirty="0"/>
              <a:t>교수 페이지로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이동</a:t>
            </a:r>
            <a:r>
              <a:rPr lang="en-US" altLang="ko-KR" sz="1400" dirty="0"/>
              <a:t>(5-1-1)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  </a:t>
            </a:r>
            <a:r>
              <a:rPr lang="ko-KR" altLang="en-US" sz="1400" dirty="0"/>
              <a:t>상태 드롭 다운 클릭 시</a:t>
            </a:r>
            <a:endParaRPr lang="en-US" altLang="ko-KR" sz="1400" dirty="0"/>
          </a:p>
          <a:p>
            <a:r>
              <a:rPr lang="en-US" altLang="ko-KR" sz="1400" dirty="0"/>
              <a:t>      (</a:t>
            </a:r>
            <a:r>
              <a:rPr lang="ko-KR" altLang="en-US" sz="1400" dirty="0"/>
              <a:t>재학</a:t>
            </a:r>
            <a:r>
              <a:rPr lang="en-US" altLang="ko-KR" sz="1400" dirty="0"/>
              <a:t>/</a:t>
            </a:r>
            <a:r>
              <a:rPr lang="ko-KR" altLang="en-US" sz="1400" dirty="0"/>
              <a:t>휴학</a:t>
            </a:r>
            <a:r>
              <a:rPr lang="en-US" altLang="ko-KR" sz="1400" dirty="0"/>
              <a:t>/</a:t>
            </a:r>
            <a:r>
              <a:rPr lang="ko-KR" altLang="en-US" sz="1400" dirty="0"/>
              <a:t>졸업</a:t>
            </a:r>
            <a:r>
              <a:rPr lang="en-US" altLang="ko-KR" sz="1400" dirty="0"/>
              <a:t>/</a:t>
            </a:r>
            <a:r>
              <a:rPr lang="ko-KR" altLang="en-US" sz="1400" dirty="0"/>
              <a:t>자퇴</a:t>
            </a:r>
            <a:r>
              <a:rPr lang="en-US" altLang="ko-KR" sz="1400" dirty="0"/>
              <a:t>)</a:t>
            </a:r>
            <a:r>
              <a:rPr lang="ko-KR" altLang="en-US" sz="1400" dirty="0"/>
              <a:t>으로 상태 변경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 startAt="3"/>
            </a:pPr>
            <a:r>
              <a:rPr lang="ko-KR" altLang="en-US" sz="1400" dirty="0"/>
              <a:t>학생 클릭 시 학생 리스트 출력</a:t>
            </a:r>
            <a:endParaRPr lang="en-US" altLang="ko-KR" sz="1400" dirty="0"/>
          </a:p>
          <a:p>
            <a:pPr marL="342900" indent="-342900">
              <a:buAutoNum type="arabicPeriod" startAt="3"/>
            </a:pPr>
            <a:endParaRPr lang="en-US" altLang="ko-KR" sz="1400" dirty="0"/>
          </a:p>
          <a:p>
            <a:r>
              <a:rPr lang="en-US" altLang="ko-KR" sz="1400" dirty="0"/>
              <a:t>4.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화면에 출력하지 못한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나머지 리스트를 다음 페이지에서 출력한다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0AA1DFC-5E72-DBC5-4452-2FC145CE6FB0}"/>
              </a:ext>
            </a:extLst>
          </p:cNvPr>
          <p:cNvSpPr/>
          <p:nvPr/>
        </p:nvSpPr>
        <p:spPr>
          <a:xfrm>
            <a:off x="452691" y="361855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A6E174A-B17F-8F8A-75FC-6F5AC395E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30888"/>
              </p:ext>
            </p:extLst>
          </p:nvPr>
        </p:nvGraphicFramePr>
        <p:xfrm>
          <a:off x="6204773" y="2314381"/>
          <a:ext cx="48877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8779">
                  <a:extLst>
                    <a:ext uri="{9D8B030D-6E8A-4147-A177-3AD203B41FA5}">
                      <a16:colId xmlns:a16="http://schemas.microsoft.com/office/drawing/2014/main" val="2801312150"/>
                    </a:ext>
                  </a:extLst>
                </a:gridCol>
              </a:tblGrid>
              <a:tr h="2003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재학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28660"/>
                  </a:ext>
                </a:extLst>
              </a:tr>
              <a:tr h="241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352954"/>
                  </a:ext>
                </a:extLst>
              </a:tr>
              <a:tr h="241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졸업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6220"/>
                  </a:ext>
                </a:extLst>
              </a:tr>
              <a:tr h="241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148061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172F55E7-A6D9-0B94-F3B9-EAD1BBF8F030}"/>
              </a:ext>
            </a:extLst>
          </p:cNvPr>
          <p:cNvSpPr/>
          <p:nvPr/>
        </p:nvSpPr>
        <p:spPr>
          <a:xfrm>
            <a:off x="6083025" y="218268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0051A2-D533-9C36-3C30-443014965D16}"/>
              </a:ext>
            </a:extLst>
          </p:cNvPr>
          <p:cNvSpPr/>
          <p:nvPr/>
        </p:nvSpPr>
        <p:spPr>
          <a:xfrm>
            <a:off x="2456716" y="222887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269472-67BE-50CF-01C7-ECA7C32858EE}"/>
              </a:ext>
            </a:extLst>
          </p:cNvPr>
          <p:cNvSpPr/>
          <p:nvPr/>
        </p:nvSpPr>
        <p:spPr>
          <a:xfrm>
            <a:off x="2468995" y="2598038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C3341C-EA78-666E-A403-30E4FB329ECC}"/>
              </a:ext>
            </a:extLst>
          </p:cNvPr>
          <p:cNvSpPr/>
          <p:nvPr/>
        </p:nvSpPr>
        <p:spPr>
          <a:xfrm>
            <a:off x="2468995" y="296785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4774BD-5D13-3CD8-248F-927F90F7CBB8}"/>
              </a:ext>
            </a:extLst>
          </p:cNvPr>
          <p:cNvSpPr/>
          <p:nvPr/>
        </p:nvSpPr>
        <p:spPr>
          <a:xfrm>
            <a:off x="2468995" y="336363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EFEE3B-ECF6-D102-285D-DE8C19F13EDA}"/>
              </a:ext>
            </a:extLst>
          </p:cNvPr>
          <p:cNvSpPr/>
          <p:nvPr/>
        </p:nvSpPr>
        <p:spPr>
          <a:xfrm>
            <a:off x="2468995" y="375942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42EBE4-7629-130F-4A9D-B0919FDA281D}"/>
              </a:ext>
            </a:extLst>
          </p:cNvPr>
          <p:cNvSpPr/>
          <p:nvPr/>
        </p:nvSpPr>
        <p:spPr>
          <a:xfrm>
            <a:off x="2468995" y="415520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04743E-B914-6B3C-8D82-55E092F97A43}"/>
              </a:ext>
            </a:extLst>
          </p:cNvPr>
          <p:cNvSpPr/>
          <p:nvPr/>
        </p:nvSpPr>
        <p:spPr>
          <a:xfrm>
            <a:off x="2468994" y="4552480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86A73C1-FCFA-9B64-E003-81233560B8B8}"/>
              </a:ext>
            </a:extLst>
          </p:cNvPr>
          <p:cNvSpPr/>
          <p:nvPr/>
        </p:nvSpPr>
        <p:spPr>
          <a:xfrm>
            <a:off x="604572" y="1692847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회원 상태 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090380-4849-A5BD-774F-ECEBF72A4EFC}"/>
              </a:ext>
            </a:extLst>
          </p:cNvPr>
          <p:cNvSpPr/>
          <p:nvPr/>
        </p:nvSpPr>
        <p:spPr>
          <a:xfrm>
            <a:off x="2404496" y="168698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정보 수정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E3E0B9-8548-AC96-EB5B-4F222BFD2A6E}"/>
              </a:ext>
            </a:extLst>
          </p:cNvPr>
          <p:cNvSpPr/>
          <p:nvPr/>
        </p:nvSpPr>
        <p:spPr>
          <a:xfrm>
            <a:off x="4189374" y="1694691"/>
            <a:ext cx="129410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749FDB-910B-9A0E-40CF-35F05BB1BE7E}"/>
              </a:ext>
            </a:extLst>
          </p:cNvPr>
          <p:cNvSpPr/>
          <p:nvPr/>
        </p:nvSpPr>
        <p:spPr>
          <a:xfrm>
            <a:off x="6439121" y="1445329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8B89A92-69DE-D2AA-9D68-5F56329A282D}"/>
              </a:ext>
            </a:extLst>
          </p:cNvPr>
          <p:cNvSpPr/>
          <p:nvPr/>
        </p:nvSpPr>
        <p:spPr>
          <a:xfrm>
            <a:off x="538760" y="1446092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2D446D-AC24-66F1-108B-6F066535F50F}"/>
              </a:ext>
            </a:extLst>
          </p:cNvPr>
          <p:cNvSpPr/>
          <p:nvPr/>
        </p:nvSpPr>
        <p:spPr>
          <a:xfrm>
            <a:off x="2456715" y="4949580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DA7EB86-38F6-2AE2-0C27-B8B60C3623C2}"/>
              </a:ext>
            </a:extLst>
          </p:cNvPr>
          <p:cNvSpPr/>
          <p:nvPr/>
        </p:nvSpPr>
        <p:spPr>
          <a:xfrm>
            <a:off x="2342043" y="480961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6602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9415C9-3B85-04DB-FEF8-7E1180A2995F}"/>
              </a:ext>
            </a:extLst>
          </p:cNvPr>
          <p:cNvSpPr/>
          <p:nvPr/>
        </p:nvSpPr>
        <p:spPr>
          <a:xfrm>
            <a:off x="409123" y="1223084"/>
            <a:ext cx="6783613" cy="4411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B51AB3-FB59-1A7E-4238-ADFB86194BAA}"/>
              </a:ext>
            </a:extLst>
          </p:cNvPr>
          <p:cNvSpPr/>
          <p:nvPr/>
        </p:nvSpPr>
        <p:spPr>
          <a:xfrm>
            <a:off x="409123" y="1012463"/>
            <a:ext cx="101943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5-</a:t>
            </a:r>
            <a:r>
              <a:rPr lang="ko-KR" altLang="en-US" sz="1400" dirty="0"/>
              <a:t>２</a:t>
            </a:r>
            <a:r>
              <a:rPr lang="en-US" altLang="ko-KR" sz="1400" dirty="0"/>
              <a:t>-1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23267D-FD4D-DA0B-D2AA-14039223602B}"/>
              </a:ext>
            </a:extLst>
          </p:cNvPr>
          <p:cNvSpPr/>
          <p:nvPr/>
        </p:nvSpPr>
        <p:spPr>
          <a:xfrm>
            <a:off x="1775774" y="1844069"/>
            <a:ext cx="5013755" cy="3511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15B565-2709-9499-BC8E-E9AF84073F01}"/>
              </a:ext>
            </a:extLst>
          </p:cNvPr>
          <p:cNvSpPr/>
          <p:nvPr/>
        </p:nvSpPr>
        <p:spPr>
          <a:xfrm>
            <a:off x="2265288" y="1981538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151505-4E5C-892D-988B-84DE21C6CE87}"/>
              </a:ext>
            </a:extLst>
          </p:cNvPr>
          <p:cNvSpPr/>
          <p:nvPr/>
        </p:nvSpPr>
        <p:spPr>
          <a:xfrm>
            <a:off x="2277567" y="235069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D9ED3E-0130-AEDF-ABCE-20FF3E7A8A12}"/>
              </a:ext>
            </a:extLst>
          </p:cNvPr>
          <p:cNvSpPr/>
          <p:nvPr/>
        </p:nvSpPr>
        <p:spPr>
          <a:xfrm>
            <a:off x="2277567" y="272051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4A827B-7235-A950-CBBD-871D859ECF57}"/>
              </a:ext>
            </a:extLst>
          </p:cNvPr>
          <p:cNvSpPr/>
          <p:nvPr/>
        </p:nvSpPr>
        <p:spPr>
          <a:xfrm>
            <a:off x="2277567" y="311629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5591BD-F777-4FC6-A134-10CBAA47BE09}"/>
              </a:ext>
            </a:extLst>
          </p:cNvPr>
          <p:cNvSpPr/>
          <p:nvPr/>
        </p:nvSpPr>
        <p:spPr>
          <a:xfrm>
            <a:off x="2277567" y="351208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69823F-A561-840A-408D-19F7984F060D}"/>
              </a:ext>
            </a:extLst>
          </p:cNvPr>
          <p:cNvSpPr/>
          <p:nvPr/>
        </p:nvSpPr>
        <p:spPr>
          <a:xfrm>
            <a:off x="2277567" y="390786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54B68B-C2E3-63C8-B758-2FA2DDBCE2AA}"/>
              </a:ext>
            </a:extLst>
          </p:cNvPr>
          <p:cNvSpPr/>
          <p:nvPr/>
        </p:nvSpPr>
        <p:spPr>
          <a:xfrm>
            <a:off x="2277566" y="430513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F5E11B-0705-06FA-38C6-A0A032F1D266}"/>
              </a:ext>
            </a:extLst>
          </p:cNvPr>
          <p:cNvSpPr/>
          <p:nvPr/>
        </p:nvSpPr>
        <p:spPr>
          <a:xfrm>
            <a:off x="468805" y="2240133"/>
            <a:ext cx="115964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1DB35B-3598-3764-9133-68A0E96C1625}"/>
              </a:ext>
            </a:extLst>
          </p:cNvPr>
          <p:cNvSpPr/>
          <p:nvPr/>
        </p:nvSpPr>
        <p:spPr>
          <a:xfrm>
            <a:off x="490272" y="3501332"/>
            <a:ext cx="113817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787C9-61A8-F83E-E433-940DA52E87FD}"/>
              </a:ext>
            </a:extLst>
          </p:cNvPr>
          <p:cNvSpPr txBox="1"/>
          <p:nvPr/>
        </p:nvSpPr>
        <p:spPr>
          <a:xfrm>
            <a:off x="442153" y="650728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회원 정보 수정 </a:t>
            </a:r>
            <a:r>
              <a:rPr lang="en-US" altLang="ko-KR" dirty="0"/>
              <a:t>- </a:t>
            </a:r>
            <a:r>
              <a:rPr lang="ko-KR" altLang="en-US" dirty="0"/>
              <a:t>교수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5198B8-0841-3C3B-3C18-EAAC623CFBF6}"/>
              </a:ext>
            </a:extLst>
          </p:cNvPr>
          <p:cNvSpPr/>
          <p:nvPr/>
        </p:nvSpPr>
        <p:spPr>
          <a:xfrm>
            <a:off x="5409099" y="1433265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0B9077-D2CA-8E98-CBEF-002107447E67}"/>
              </a:ext>
            </a:extLst>
          </p:cNvPr>
          <p:cNvSpPr/>
          <p:nvPr/>
        </p:nvSpPr>
        <p:spPr>
          <a:xfrm>
            <a:off x="442153" y="143913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상태 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351E26-28A1-6919-AC0F-D9569B7CD30F}"/>
              </a:ext>
            </a:extLst>
          </p:cNvPr>
          <p:cNvSpPr/>
          <p:nvPr/>
        </p:nvSpPr>
        <p:spPr>
          <a:xfrm>
            <a:off x="2242077" y="1433265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정보 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B71BC1-D030-1C8C-28FD-8507414DEB6D}"/>
              </a:ext>
            </a:extLst>
          </p:cNvPr>
          <p:cNvSpPr/>
          <p:nvPr/>
        </p:nvSpPr>
        <p:spPr>
          <a:xfrm>
            <a:off x="4026955" y="1440975"/>
            <a:ext cx="129410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9670F1B-29F5-ECA7-8CC8-A96B4FCF9161}"/>
              </a:ext>
            </a:extLst>
          </p:cNvPr>
          <p:cNvSpPr/>
          <p:nvPr/>
        </p:nvSpPr>
        <p:spPr>
          <a:xfrm>
            <a:off x="357840" y="211900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04F5242-C5C2-CB12-887E-34FB64389373}"/>
              </a:ext>
            </a:extLst>
          </p:cNvPr>
          <p:cNvSpPr/>
          <p:nvPr/>
        </p:nvSpPr>
        <p:spPr>
          <a:xfrm>
            <a:off x="2132856" y="1894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3CD69-4065-D4BB-EA47-005055EB1209}"/>
              </a:ext>
            </a:extLst>
          </p:cNvPr>
          <p:cNvSpPr txBox="1"/>
          <p:nvPr/>
        </p:nvSpPr>
        <p:spPr>
          <a:xfrm>
            <a:off x="7480963" y="1425883"/>
            <a:ext cx="44855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교수 클릭 시 교수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 startAt="2"/>
            </a:pPr>
            <a:r>
              <a:rPr lang="ko-KR" altLang="en-US" sz="1400" dirty="0"/>
              <a:t>해당 교수 선택 시 교수 정보 수정 페이지로 이동</a:t>
            </a:r>
            <a:endParaRPr lang="en-US" altLang="ko-KR" sz="1400" dirty="0"/>
          </a:p>
          <a:p>
            <a:r>
              <a:rPr lang="en-US" altLang="ko-KR" sz="1400" dirty="0"/>
              <a:t>      (5-2-1-1)</a:t>
            </a:r>
          </a:p>
          <a:p>
            <a:endParaRPr lang="en-US" altLang="ko-KR" sz="1400" dirty="0"/>
          </a:p>
          <a:p>
            <a:pPr marL="342900" indent="-342900">
              <a:buAutoNum type="arabicPeriod" startAt="3"/>
            </a:pPr>
            <a:r>
              <a:rPr lang="ko-KR" altLang="en-US" sz="1400" dirty="0"/>
              <a:t>학생 클릭 시 회원 정보 수정</a:t>
            </a:r>
            <a:r>
              <a:rPr lang="en-US" altLang="ko-KR" sz="1400" dirty="0"/>
              <a:t>-</a:t>
            </a:r>
            <a:r>
              <a:rPr lang="ko-KR" altLang="en-US" sz="1400" dirty="0"/>
              <a:t>학생 페이지로 이동</a:t>
            </a:r>
            <a:endParaRPr lang="en-US" altLang="ko-KR" sz="1400" dirty="0"/>
          </a:p>
          <a:p>
            <a:r>
              <a:rPr lang="en-US" altLang="ko-KR" sz="1400" dirty="0"/>
              <a:t>      (5-2-2)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화면에 출력하지 못한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나머지 리스트를 다음 페이지에서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3C6C39-5990-D9CD-3D17-05D50F513C76}"/>
              </a:ext>
            </a:extLst>
          </p:cNvPr>
          <p:cNvSpPr/>
          <p:nvPr/>
        </p:nvSpPr>
        <p:spPr>
          <a:xfrm>
            <a:off x="382050" y="337885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497F49-E322-F532-0C93-84D7321077EE}"/>
              </a:ext>
            </a:extLst>
          </p:cNvPr>
          <p:cNvSpPr/>
          <p:nvPr/>
        </p:nvSpPr>
        <p:spPr>
          <a:xfrm>
            <a:off x="396919" y="1234076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934BD8-9C4E-457A-374F-49727AD1B68B}"/>
              </a:ext>
            </a:extLst>
          </p:cNvPr>
          <p:cNvSpPr/>
          <p:nvPr/>
        </p:nvSpPr>
        <p:spPr>
          <a:xfrm>
            <a:off x="6226850" y="1223084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28C779-3E4C-B878-9AC6-FB6B7069E360}"/>
              </a:ext>
            </a:extLst>
          </p:cNvPr>
          <p:cNvSpPr/>
          <p:nvPr/>
        </p:nvSpPr>
        <p:spPr>
          <a:xfrm>
            <a:off x="2265287" y="470014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558720D-2BDD-1AEC-96B6-8F63BC21574E}"/>
              </a:ext>
            </a:extLst>
          </p:cNvPr>
          <p:cNvSpPr/>
          <p:nvPr/>
        </p:nvSpPr>
        <p:spPr>
          <a:xfrm>
            <a:off x="2155784" y="455320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5646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4AA91-FBF3-95AF-AAAE-CD2B7946C42E}"/>
              </a:ext>
            </a:extLst>
          </p:cNvPr>
          <p:cNvSpPr/>
          <p:nvPr/>
        </p:nvSpPr>
        <p:spPr>
          <a:xfrm>
            <a:off x="453987" y="1547776"/>
            <a:ext cx="5870245" cy="4444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988322-CD97-6438-7D1E-7CE049AD2482}"/>
              </a:ext>
            </a:extLst>
          </p:cNvPr>
          <p:cNvSpPr/>
          <p:nvPr/>
        </p:nvSpPr>
        <p:spPr>
          <a:xfrm>
            <a:off x="593335" y="1643009"/>
            <a:ext cx="5647037" cy="4186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8D47C1-8BC4-C556-C315-ABDDB068BC68}"/>
              </a:ext>
            </a:extLst>
          </p:cNvPr>
          <p:cNvSpPr/>
          <p:nvPr/>
        </p:nvSpPr>
        <p:spPr>
          <a:xfrm>
            <a:off x="453987" y="1540493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5-2-1-1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BF51B2-A6A9-EE7A-3C8F-E18D69E61214}"/>
              </a:ext>
            </a:extLst>
          </p:cNvPr>
          <p:cNvSpPr/>
          <p:nvPr/>
        </p:nvSpPr>
        <p:spPr>
          <a:xfrm>
            <a:off x="892645" y="2391545"/>
            <a:ext cx="510952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30E408-A2BF-BDBC-EA53-C521038A848C}"/>
              </a:ext>
            </a:extLst>
          </p:cNvPr>
          <p:cNvSpPr/>
          <p:nvPr/>
        </p:nvSpPr>
        <p:spPr>
          <a:xfrm>
            <a:off x="880295" y="2751631"/>
            <a:ext cx="510952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아이디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F98BD4-C026-BC7B-944F-564D52B11CF9}"/>
              </a:ext>
            </a:extLst>
          </p:cNvPr>
          <p:cNvSpPr/>
          <p:nvPr/>
        </p:nvSpPr>
        <p:spPr>
          <a:xfrm>
            <a:off x="892645" y="3118569"/>
            <a:ext cx="510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762741-D7FD-73DB-3173-82B441E46165}"/>
              </a:ext>
            </a:extLst>
          </p:cNvPr>
          <p:cNvSpPr/>
          <p:nvPr/>
        </p:nvSpPr>
        <p:spPr>
          <a:xfrm>
            <a:off x="869604" y="3513689"/>
            <a:ext cx="510320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A21311-C267-9D47-F663-D07D357F4256}"/>
              </a:ext>
            </a:extLst>
          </p:cNvPr>
          <p:cNvSpPr/>
          <p:nvPr/>
        </p:nvSpPr>
        <p:spPr>
          <a:xfrm>
            <a:off x="865251" y="3935844"/>
            <a:ext cx="510320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52D482-8592-45F5-2334-B4BD82922C6F}"/>
              </a:ext>
            </a:extLst>
          </p:cNvPr>
          <p:cNvSpPr/>
          <p:nvPr/>
        </p:nvSpPr>
        <p:spPr>
          <a:xfrm>
            <a:off x="883451" y="4776673"/>
            <a:ext cx="510320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교수번호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ADA336-9257-AAA1-F0C7-F7A5FC40E0E9}"/>
              </a:ext>
            </a:extLst>
          </p:cNvPr>
          <p:cNvSpPr/>
          <p:nvPr/>
        </p:nvSpPr>
        <p:spPr>
          <a:xfrm>
            <a:off x="865251" y="4384698"/>
            <a:ext cx="510320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학과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AC27CE-4E8C-7A10-8382-6BCC4680C330}"/>
              </a:ext>
            </a:extLst>
          </p:cNvPr>
          <p:cNvSpPr/>
          <p:nvPr/>
        </p:nvSpPr>
        <p:spPr>
          <a:xfrm>
            <a:off x="762538" y="226109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D135DAA-B4F0-247A-6F18-71D1EA07B1E6}"/>
              </a:ext>
            </a:extLst>
          </p:cNvPr>
          <p:cNvSpPr/>
          <p:nvPr/>
        </p:nvSpPr>
        <p:spPr>
          <a:xfrm>
            <a:off x="781391" y="427574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AD99C2-C772-95CF-5BB0-1027DC26B646}"/>
              </a:ext>
            </a:extLst>
          </p:cNvPr>
          <p:cNvSpPr txBox="1"/>
          <p:nvPr/>
        </p:nvSpPr>
        <p:spPr>
          <a:xfrm>
            <a:off x="6687966" y="1638277"/>
            <a:ext cx="44855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교수 이름 변경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교수 학과 변경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목록 클릭 시 회원 정보 수정</a:t>
            </a:r>
            <a:r>
              <a:rPr lang="en-US" altLang="ko-KR" sz="1400" dirty="0"/>
              <a:t>-</a:t>
            </a:r>
            <a:r>
              <a:rPr lang="ko-KR" altLang="en-US" sz="1400" dirty="0"/>
              <a:t>교수 페이지로 이동</a:t>
            </a:r>
            <a:endParaRPr lang="en-US" altLang="ko-KR" sz="1400" dirty="0"/>
          </a:p>
          <a:p>
            <a:r>
              <a:rPr lang="en-US" altLang="ko-KR" sz="1400" dirty="0"/>
              <a:t>      (5-2-1)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F8777-B1AC-9398-EFF5-F72F9997D637}"/>
              </a:ext>
            </a:extLst>
          </p:cNvPr>
          <p:cNvSpPr txBox="1"/>
          <p:nvPr/>
        </p:nvSpPr>
        <p:spPr>
          <a:xfrm>
            <a:off x="442153" y="650728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교수 정보 수정 페이지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B3217F-5564-6866-3F18-82D2DD390D5B}"/>
              </a:ext>
            </a:extLst>
          </p:cNvPr>
          <p:cNvSpPr/>
          <p:nvPr/>
        </p:nvSpPr>
        <p:spPr>
          <a:xfrm>
            <a:off x="5000603" y="5204472"/>
            <a:ext cx="958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7927E29-BD23-7A46-2694-8EB11B919E88}"/>
              </a:ext>
            </a:extLst>
          </p:cNvPr>
          <p:cNvSpPr/>
          <p:nvPr/>
        </p:nvSpPr>
        <p:spPr>
          <a:xfrm>
            <a:off x="4901641" y="505280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381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9415C9-3B85-04DB-FEF8-7E1180A2995F}"/>
              </a:ext>
            </a:extLst>
          </p:cNvPr>
          <p:cNvSpPr/>
          <p:nvPr/>
        </p:nvSpPr>
        <p:spPr>
          <a:xfrm>
            <a:off x="409123" y="1223083"/>
            <a:ext cx="6783613" cy="4018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B51AB3-FB59-1A7E-4238-ADFB86194BAA}"/>
              </a:ext>
            </a:extLst>
          </p:cNvPr>
          <p:cNvSpPr/>
          <p:nvPr/>
        </p:nvSpPr>
        <p:spPr>
          <a:xfrm>
            <a:off x="409123" y="1005727"/>
            <a:ext cx="1019432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5-</a:t>
            </a:r>
            <a:r>
              <a:rPr lang="ko-KR" altLang="en-US" sz="1400" dirty="0"/>
              <a:t>２</a:t>
            </a:r>
            <a:r>
              <a:rPr lang="en-US" altLang="ko-KR" sz="1400" dirty="0"/>
              <a:t>-2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23267D-FD4D-DA0B-D2AA-14039223602B}"/>
              </a:ext>
            </a:extLst>
          </p:cNvPr>
          <p:cNvSpPr/>
          <p:nvPr/>
        </p:nvSpPr>
        <p:spPr>
          <a:xfrm>
            <a:off x="1775774" y="1844069"/>
            <a:ext cx="5013755" cy="3283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15B565-2709-9499-BC8E-E9AF84073F01}"/>
              </a:ext>
            </a:extLst>
          </p:cNvPr>
          <p:cNvSpPr/>
          <p:nvPr/>
        </p:nvSpPr>
        <p:spPr>
          <a:xfrm>
            <a:off x="2265288" y="1981538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151505-4E5C-892D-988B-84DE21C6CE87}"/>
              </a:ext>
            </a:extLst>
          </p:cNvPr>
          <p:cNvSpPr/>
          <p:nvPr/>
        </p:nvSpPr>
        <p:spPr>
          <a:xfrm>
            <a:off x="2277567" y="235069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D9ED3E-0130-AEDF-ABCE-20FF3E7A8A12}"/>
              </a:ext>
            </a:extLst>
          </p:cNvPr>
          <p:cNvSpPr/>
          <p:nvPr/>
        </p:nvSpPr>
        <p:spPr>
          <a:xfrm>
            <a:off x="2277567" y="272051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4A827B-7235-A950-CBBD-871D859ECF57}"/>
              </a:ext>
            </a:extLst>
          </p:cNvPr>
          <p:cNvSpPr/>
          <p:nvPr/>
        </p:nvSpPr>
        <p:spPr>
          <a:xfrm>
            <a:off x="2277567" y="311629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5591BD-F777-4FC6-A134-10CBAA47BE09}"/>
              </a:ext>
            </a:extLst>
          </p:cNvPr>
          <p:cNvSpPr/>
          <p:nvPr/>
        </p:nvSpPr>
        <p:spPr>
          <a:xfrm>
            <a:off x="2277567" y="351208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69823F-A561-840A-408D-19F7984F060D}"/>
              </a:ext>
            </a:extLst>
          </p:cNvPr>
          <p:cNvSpPr/>
          <p:nvPr/>
        </p:nvSpPr>
        <p:spPr>
          <a:xfrm>
            <a:off x="2277567" y="390786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54B68B-C2E3-63C8-B758-2FA2DDBCE2AA}"/>
              </a:ext>
            </a:extLst>
          </p:cNvPr>
          <p:cNvSpPr/>
          <p:nvPr/>
        </p:nvSpPr>
        <p:spPr>
          <a:xfrm>
            <a:off x="2277566" y="430513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F5E11B-0705-06FA-38C6-A0A032F1D266}"/>
              </a:ext>
            </a:extLst>
          </p:cNvPr>
          <p:cNvSpPr/>
          <p:nvPr/>
        </p:nvSpPr>
        <p:spPr>
          <a:xfrm>
            <a:off x="468805" y="2240133"/>
            <a:ext cx="115964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1DB35B-3598-3764-9133-68A0E96C1625}"/>
              </a:ext>
            </a:extLst>
          </p:cNvPr>
          <p:cNvSpPr/>
          <p:nvPr/>
        </p:nvSpPr>
        <p:spPr>
          <a:xfrm>
            <a:off x="490272" y="3501332"/>
            <a:ext cx="113817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787C9-61A8-F83E-E433-940DA52E87FD}"/>
              </a:ext>
            </a:extLst>
          </p:cNvPr>
          <p:cNvSpPr txBox="1"/>
          <p:nvPr/>
        </p:nvSpPr>
        <p:spPr>
          <a:xfrm>
            <a:off x="442153" y="650728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회원 정보 수정 </a:t>
            </a:r>
            <a:r>
              <a:rPr lang="en-US" altLang="ko-KR" dirty="0"/>
              <a:t>- </a:t>
            </a:r>
            <a:r>
              <a:rPr lang="ko-KR" altLang="en-US" dirty="0"/>
              <a:t>학생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5198B8-0841-3C3B-3C18-EAAC623CFBF6}"/>
              </a:ext>
            </a:extLst>
          </p:cNvPr>
          <p:cNvSpPr/>
          <p:nvPr/>
        </p:nvSpPr>
        <p:spPr>
          <a:xfrm>
            <a:off x="5409099" y="1433265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0B9077-D2CA-8E98-CBEF-002107447E67}"/>
              </a:ext>
            </a:extLst>
          </p:cNvPr>
          <p:cNvSpPr/>
          <p:nvPr/>
        </p:nvSpPr>
        <p:spPr>
          <a:xfrm>
            <a:off x="442153" y="143913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상태 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351E26-28A1-6919-AC0F-D9569B7CD30F}"/>
              </a:ext>
            </a:extLst>
          </p:cNvPr>
          <p:cNvSpPr/>
          <p:nvPr/>
        </p:nvSpPr>
        <p:spPr>
          <a:xfrm>
            <a:off x="2242077" y="1433265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정보 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B71BC1-D030-1C8C-28FD-8507414DEB6D}"/>
              </a:ext>
            </a:extLst>
          </p:cNvPr>
          <p:cNvSpPr/>
          <p:nvPr/>
        </p:nvSpPr>
        <p:spPr>
          <a:xfrm>
            <a:off x="4026955" y="1440975"/>
            <a:ext cx="129410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9670F1B-29F5-ECA7-8CC8-A96B4FCF9161}"/>
              </a:ext>
            </a:extLst>
          </p:cNvPr>
          <p:cNvSpPr/>
          <p:nvPr/>
        </p:nvSpPr>
        <p:spPr>
          <a:xfrm>
            <a:off x="357840" y="337912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9177CD0-67DE-75FB-1085-C40EECB554BE}"/>
              </a:ext>
            </a:extLst>
          </p:cNvPr>
          <p:cNvSpPr/>
          <p:nvPr/>
        </p:nvSpPr>
        <p:spPr>
          <a:xfrm>
            <a:off x="2132856" y="189918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10A0C-D774-24A9-3FA1-AA3984A7E796}"/>
              </a:ext>
            </a:extLst>
          </p:cNvPr>
          <p:cNvSpPr txBox="1"/>
          <p:nvPr/>
        </p:nvSpPr>
        <p:spPr>
          <a:xfrm>
            <a:off x="7480963" y="1425883"/>
            <a:ext cx="44855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학생 클릭 시 학생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 startAt="2"/>
            </a:pPr>
            <a:r>
              <a:rPr lang="ko-KR" altLang="en-US" sz="1400" dirty="0"/>
              <a:t>해당 학생 선택 시 학생 정보 수정 페이지로 이동</a:t>
            </a:r>
            <a:endParaRPr lang="en-US" altLang="ko-KR" sz="1400" dirty="0"/>
          </a:p>
          <a:p>
            <a:r>
              <a:rPr lang="en-US" altLang="ko-KR" sz="1400" dirty="0"/>
              <a:t>      (5-2-2-1)</a:t>
            </a:r>
          </a:p>
          <a:p>
            <a:endParaRPr lang="en-US" altLang="ko-KR" sz="1400" dirty="0"/>
          </a:p>
          <a:p>
            <a:pPr marL="342900" indent="-342900">
              <a:buAutoNum type="arabicPeriod" startAt="3"/>
            </a:pPr>
            <a:r>
              <a:rPr lang="ko-KR" altLang="en-US" sz="1400" dirty="0"/>
              <a:t>교수 클릭 시 회원 정보 수정</a:t>
            </a:r>
            <a:r>
              <a:rPr lang="en-US" altLang="ko-KR" sz="1400" dirty="0"/>
              <a:t>-</a:t>
            </a:r>
            <a:r>
              <a:rPr lang="ko-KR" altLang="en-US" sz="1400" dirty="0"/>
              <a:t>교수 페이지로 이동</a:t>
            </a:r>
            <a:endParaRPr lang="en-US" altLang="ko-KR" sz="1400" dirty="0"/>
          </a:p>
          <a:p>
            <a:r>
              <a:rPr lang="en-US" altLang="ko-KR" sz="1400" dirty="0"/>
              <a:t>      (5-2-1)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화면에 출력하지 못한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나머지 리스트를 다음 페이지에서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C8C190A-6FB7-0A51-62D3-9A7B0A1C7214}"/>
              </a:ext>
            </a:extLst>
          </p:cNvPr>
          <p:cNvSpPr/>
          <p:nvPr/>
        </p:nvSpPr>
        <p:spPr>
          <a:xfrm>
            <a:off x="357840" y="210400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E39C91-FE66-75A9-79B2-7A620A1553AF}"/>
              </a:ext>
            </a:extLst>
          </p:cNvPr>
          <p:cNvSpPr/>
          <p:nvPr/>
        </p:nvSpPr>
        <p:spPr>
          <a:xfrm>
            <a:off x="396919" y="1234076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8F2239-6536-97D1-820B-EB7C218672FF}"/>
              </a:ext>
            </a:extLst>
          </p:cNvPr>
          <p:cNvSpPr/>
          <p:nvPr/>
        </p:nvSpPr>
        <p:spPr>
          <a:xfrm>
            <a:off x="6226850" y="1223084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719389-B18B-55C7-3208-52ECD1E7346D}"/>
              </a:ext>
            </a:extLst>
          </p:cNvPr>
          <p:cNvSpPr/>
          <p:nvPr/>
        </p:nvSpPr>
        <p:spPr>
          <a:xfrm>
            <a:off x="2265288" y="464469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D489999-5459-4BDD-D1A8-3DA677DC1AE5}"/>
              </a:ext>
            </a:extLst>
          </p:cNvPr>
          <p:cNvSpPr/>
          <p:nvPr/>
        </p:nvSpPr>
        <p:spPr>
          <a:xfrm>
            <a:off x="2177697" y="45243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643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988322-CD97-6438-7D1E-7CE049AD2482}"/>
              </a:ext>
            </a:extLst>
          </p:cNvPr>
          <p:cNvSpPr/>
          <p:nvPr/>
        </p:nvSpPr>
        <p:spPr>
          <a:xfrm>
            <a:off x="268609" y="1190674"/>
            <a:ext cx="6680577" cy="4823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4AA91-FBF3-95AF-AAAE-CD2B7946C42E}"/>
              </a:ext>
            </a:extLst>
          </p:cNvPr>
          <p:cNvSpPr/>
          <p:nvPr/>
        </p:nvSpPr>
        <p:spPr>
          <a:xfrm>
            <a:off x="513410" y="1923920"/>
            <a:ext cx="6330534" cy="3848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8D47C1-8BC4-C556-C315-ABDDB068BC68}"/>
              </a:ext>
            </a:extLst>
          </p:cNvPr>
          <p:cNvSpPr/>
          <p:nvPr/>
        </p:nvSpPr>
        <p:spPr>
          <a:xfrm>
            <a:off x="274458" y="119067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5-2-2-1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BF51B2-A6A9-EE7A-3C8F-E18D69E61214}"/>
              </a:ext>
            </a:extLst>
          </p:cNvPr>
          <p:cNvSpPr/>
          <p:nvPr/>
        </p:nvSpPr>
        <p:spPr>
          <a:xfrm>
            <a:off x="1127074" y="2279844"/>
            <a:ext cx="510952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30E408-A2BF-BDBC-EA53-C521038A848C}"/>
              </a:ext>
            </a:extLst>
          </p:cNvPr>
          <p:cNvSpPr/>
          <p:nvPr/>
        </p:nvSpPr>
        <p:spPr>
          <a:xfrm>
            <a:off x="1127074" y="2665906"/>
            <a:ext cx="510952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아이디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F98BD4-C026-BC7B-944F-564D52B11CF9}"/>
              </a:ext>
            </a:extLst>
          </p:cNvPr>
          <p:cNvSpPr/>
          <p:nvPr/>
        </p:nvSpPr>
        <p:spPr>
          <a:xfrm>
            <a:off x="1127074" y="3051968"/>
            <a:ext cx="510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762741-D7FD-73DB-3173-82B441E46165}"/>
              </a:ext>
            </a:extLst>
          </p:cNvPr>
          <p:cNvSpPr/>
          <p:nvPr/>
        </p:nvSpPr>
        <p:spPr>
          <a:xfrm>
            <a:off x="1127074" y="3438030"/>
            <a:ext cx="510320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A21311-C267-9D47-F663-D07D357F4256}"/>
              </a:ext>
            </a:extLst>
          </p:cNvPr>
          <p:cNvSpPr/>
          <p:nvPr/>
        </p:nvSpPr>
        <p:spPr>
          <a:xfrm>
            <a:off x="1127074" y="3824092"/>
            <a:ext cx="510320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0CBAA9-C6EF-15C1-1778-60476CD2798E}"/>
              </a:ext>
            </a:extLst>
          </p:cNvPr>
          <p:cNvSpPr/>
          <p:nvPr/>
        </p:nvSpPr>
        <p:spPr>
          <a:xfrm>
            <a:off x="1127074" y="4596216"/>
            <a:ext cx="510320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52D482-8592-45F5-2334-B4BD82922C6F}"/>
              </a:ext>
            </a:extLst>
          </p:cNvPr>
          <p:cNvSpPr/>
          <p:nvPr/>
        </p:nvSpPr>
        <p:spPr>
          <a:xfrm>
            <a:off x="1127074" y="4982276"/>
            <a:ext cx="510320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ADA336-9257-AAA1-F0C7-F7A5FC40E0E9}"/>
              </a:ext>
            </a:extLst>
          </p:cNvPr>
          <p:cNvSpPr/>
          <p:nvPr/>
        </p:nvSpPr>
        <p:spPr>
          <a:xfrm>
            <a:off x="1127074" y="4210154"/>
            <a:ext cx="510320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학과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AC27CE-4E8C-7A10-8382-6BCC4680C330}"/>
              </a:ext>
            </a:extLst>
          </p:cNvPr>
          <p:cNvSpPr/>
          <p:nvPr/>
        </p:nvSpPr>
        <p:spPr>
          <a:xfrm>
            <a:off x="1021254" y="214380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D135DAA-B4F0-247A-6F18-71D1EA07B1E6}"/>
              </a:ext>
            </a:extLst>
          </p:cNvPr>
          <p:cNvSpPr/>
          <p:nvPr/>
        </p:nvSpPr>
        <p:spPr>
          <a:xfrm>
            <a:off x="1023209" y="411466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AD99C2-C772-95CF-5BB0-1027DC26B646}"/>
              </a:ext>
            </a:extLst>
          </p:cNvPr>
          <p:cNvSpPr txBox="1"/>
          <p:nvPr/>
        </p:nvSpPr>
        <p:spPr>
          <a:xfrm>
            <a:off x="6949186" y="1267230"/>
            <a:ext cx="44855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학생 이름 변경 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 학과 변경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 학년 변경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목록으로 클릭 시 회원 정보 수정</a:t>
            </a:r>
            <a:r>
              <a:rPr lang="en-US" altLang="ko-KR" sz="1400" dirty="0"/>
              <a:t>-</a:t>
            </a:r>
            <a:r>
              <a:rPr lang="ko-KR" altLang="en-US" sz="1400" dirty="0"/>
              <a:t>학생 페이지로 이동</a:t>
            </a:r>
            <a:r>
              <a:rPr lang="en-US" altLang="ko-KR" sz="1400" dirty="0"/>
              <a:t>(5-2-2)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F25258-A891-7F66-EA38-5B6FD7D7C82E}"/>
              </a:ext>
            </a:extLst>
          </p:cNvPr>
          <p:cNvSpPr/>
          <p:nvPr/>
        </p:nvSpPr>
        <p:spPr>
          <a:xfrm>
            <a:off x="1021254" y="450072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F527B-DCF2-77D4-2EFF-68D3A28EE2FE}"/>
              </a:ext>
            </a:extLst>
          </p:cNvPr>
          <p:cNvSpPr txBox="1"/>
          <p:nvPr/>
        </p:nvSpPr>
        <p:spPr>
          <a:xfrm>
            <a:off x="442153" y="650728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학생 정보 수정 페이지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BD4990-D917-621A-3448-088986AA8E80}"/>
              </a:ext>
            </a:extLst>
          </p:cNvPr>
          <p:cNvSpPr/>
          <p:nvPr/>
        </p:nvSpPr>
        <p:spPr>
          <a:xfrm>
            <a:off x="5092560" y="5365222"/>
            <a:ext cx="11377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50438A-9540-4A35-CFA3-FC64D1BD7444}"/>
              </a:ext>
            </a:extLst>
          </p:cNvPr>
          <p:cNvSpPr/>
          <p:nvPr/>
        </p:nvSpPr>
        <p:spPr>
          <a:xfrm>
            <a:off x="4960128" y="527477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500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9415C9-3B85-04DB-FEF8-7E1180A2995F}"/>
              </a:ext>
            </a:extLst>
          </p:cNvPr>
          <p:cNvSpPr/>
          <p:nvPr/>
        </p:nvSpPr>
        <p:spPr>
          <a:xfrm>
            <a:off x="515454" y="1638152"/>
            <a:ext cx="6678827" cy="402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B51AB3-FB59-1A7E-4238-ADFB86194BAA}"/>
              </a:ext>
            </a:extLst>
          </p:cNvPr>
          <p:cNvSpPr/>
          <p:nvPr/>
        </p:nvSpPr>
        <p:spPr>
          <a:xfrm>
            <a:off x="519653" y="140006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５－３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23267D-FD4D-DA0B-D2AA-14039223602B}"/>
              </a:ext>
            </a:extLst>
          </p:cNvPr>
          <p:cNvSpPr/>
          <p:nvPr/>
        </p:nvSpPr>
        <p:spPr>
          <a:xfrm>
            <a:off x="1873746" y="2276774"/>
            <a:ext cx="5013755" cy="3152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15B565-2709-9499-BC8E-E9AF84073F01}"/>
              </a:ext>
            </a:extLst>
          </p:cNvPr>
          <p:cNvSpPr/>
          <p:nvPr/>
        </p:nvSpPr>
        <p:spPr>
          <a:xfrm>
            <a:off x="2363260" y="241424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151505-4E5C-892D-988B-84DE21C6CE87}"/>
              </a:ext>
            </a:extLst>
          </p:cNvPr>
          <p:cNvSpPr/>
          <p:nvPr/>
        </p:nvSpPr>
        <p:spPr>
          <a:xfrm>
            <a:off x="2375539" y="2783403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D9ED3E-0130-AEDF-ABCE-20FF3E7A8A12}"/>
              </a:ext>
            </a:extLst>
          </p:cNvPr>
          <p:cNvSpPr/>
          <p:nvPr/>
        </p:nvSpPr>
        <p:spPr>
          <a:xfrm>
            <a:off x="2375539" y="315321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4A827B-7235-A950-CBBD-871D859ECF57}"/>
              </a:ext>
            </a:extLst>
          </p:cNvPr>
          <p:cNvSpPr/>
          <p:nvPr/>
        </p:nvSpPr>
        <p:spPr>
          <a:xfrm>
            <a:off x="2375539" y="354900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5591BD-F777-4FC6-A134-10CBAA47BE09}"/>
              </a:ext>
            </a:extLst>
          </p:cNvPr>
          <p:cNvSpPr/>
          <p:nvPr/>
        </p:nvSpPr>
        <p:spPr>
          <a:xfrm>
            <a:off x="2375539" y="394478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69823F-A561-840A-408D-19F7984F060D}"/>
              </a:ext>
            </a:extLst>
          </p:cNvPr>
          <p:cNvSpPr/>
          <p:nvPr/>
        </p:nvSpPr>
        <p:spPr>
          <a:xfrm>
            <a:off x="2375539" y="434057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54B68B-C2E3-63C8-B758-2FA2DDBCE2AA}"/>
              </a:ext>
            </a:extLst>
          </p:cNvPr>
          <p:cNvSpPr/>
          <p:nvPr/>
        </p:nvSpPr>
        <p:spPr>
          <a:xfrm>
            <a:off x="2375538" y="473784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D6FB70-6D86-6089-A711-0E6A4D14431C}"/>
              </a:ext>
            </a:extLst>
          </p:cNvPr>
          <p:cNvSpPr/>
          <p:nvPr/>
        </p:nvSpPr>
        <p:spPr>
          <a:xfrm>
            <a:off x="6229345" y="2414244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3BF07E-2191-DBDB-F25F-DC242CE312D9}"/>
              </a:ext>
            </a:extLst>
          </p:cNvPr>
          <p:cNvSpPr/>
          <p:nvPr/>
        </p:nvSpPr>
        <p:spPr>
          <a:xfrm>
            <a:off x="6229345" y="2783403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2665B7-AA2C-0D79-DB92-BBE783C2FAC6}"/>
              </a:ext>
            </a:extLst>
          </p:cNvPr>
          <p:cNvSpPr/>
          <p:nvPr/>
        </p:nvSpPr>
        <p:spPr>
          <a:xfrm>
            <a:off x="6229345" y="3152562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9204F6-1618-C5A4-C989-E049DF6463EA}"/>
              </a:ext>
            </a:extLst>
          </p:cNvPr>
          <p:cNvSpPr/>
          <p:nvPr/>
        </p:nvSpPr>
        <p:spPr>
          <a:xfrm>
            <a:off x="6226654" y="3549002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B019FD7-BECE-761C-4CEF-FE062BD7894D}"/>
              </a:ext>
            </a:extLst>
          </p:cNvPr>
          <p:cNvSpPr/>
          <p:nvPr/>
        </p:nvSpPr>
        <p:spPr>
          <a:xfrm>
            <a:off x="6226654" y="3944787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DAE174A-0753-EFE2-3597-96A1A115444D}"/>
              </a:ext>
            </a:extLst>
          </p:cNvPr>
          <p:cNvSpPr/>
          <p:nvPr/>
        </p:nvSpPr>
        <p:spPr>
          <a:xfrm>
            <a:off x="6226654" y="4340572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89D890-40F2-FC73-4101-7DED7DD33A33}"/>
              </a:ext>
            </a:extLst>
          </p:cNvPr>
          <p:cNvSpPr/>
          <p:nvPr/>
        </p:nvSpPr>
        <p:spPr>
          <a:xfrm>
            <a:off x="6226654" y="4737845"/>
            <a:ext cx="370704" cy="231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6D3D19-C112-FF82-3439-421176D58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11266"/>
              </p:ext>
            </p:extLst>
          </p:nvPr>
        </p:nvGraphicFramePr>
        <p:xfrm>
          <a:off x="6217066" y="2535704"/>
          <a:ext cx="488779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8779">
                  <a:extLst>
                    <a:ext uri="{9D8B030D-6E8A-4147-A177-3AD203B41FA5}">
                      <a16:colId xmlns:a16="http://schemas.microsoft.com/office/drawing/2014/main" val="2801312150"/>
                    </a:ext>
                  </a:extLst>
                </a:gridCol>
              </a:tblGrid>
              <a:tr h="241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개설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28660"/>
                  </a:ext>
                </a:extLst>
              </a:tr>
              <a:tr h="241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폐강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352954"/>
                  </a:ext>
                </a:extLst>
              </a:tr>
              <a:tr h="241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종강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622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D5109CE-D82F-F98F-A315-6B28EB1BB381}"/>
              </a:ext>
            </a:extLst>
          </p:cNvPr>
          <p:cNvSpPr/>
          <p:nvPr/>
        </p:nvSpPr>
        <p:spPr>
          <a:xfrm>
            <a:off x="5482400" y="190696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16B5B7-EAEB-6C12-BE00-EC8E97ACA593}"/>
              </a:ext>
            </a:extLst>
          </p:cNvPr>
          <p:cNvSpPr/>
          <p:nvPr/>
        </p:nvSpPr>
        <p:spPr>
          <a:xfrm>
            <a:off x="515454" y="1912827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상태 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FB7A9D-FB87-F8A7-576D-0B77E7B4252D}"/>
              </a:ext>
            </a:extLst>
          </p:cNvPr>
          <p:cNvSpPr/>
          <p:nvPr/>
        </p:nvSpPr>
        <p:spPr>
          <a:xfrm>
            <a:off x="2315378" y="190696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정보 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F2B5A7-79EC-EB99-C9D1-4B1173B68BEB}"/>
              </a:ext>
            </a:extLst>
          </p:cNvPr>
          <p:cNvSpPr/>
          <p:nvPr/>
        </p:nvSpPr>
        <p:spPr>
          <a:xfrm>
            <a:off x="4100256" y="1914671"/>
            <a:ext cx="129410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40FE61-4855-35B0-E0EE-D5A19CFDEA6A}"/>
              </a:ext>
            </a:extLst>
          </p:cNvPr>
          <p:cNvSpPr/>
          <p:nvPr/>
        </p:nvSpPr>
        <p:spPr>
          <a:xfrm>
            <a:off x="2225344" y="233186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DF80D7A-387F-0286-691C-572A25D25D33}"/>
              </a:ext>
            </a:extLst>
          </p:cNvPr>
          <p:cNvSpPr/>
          <p:nvPr/>
        </p:nvSpPr>
        <p:spPr>
          <a:xfrm>
            <a:off x="6076350" y="237383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A897F-60C6-2712-A54B-A59F90BF1AD9}"/>
              </a:ext>
            </a:extLst>
          </p:cNvPr>
          <p:cNvSpPr txBox="1"/>
          <p:nvPr/>
        </p:nvSpPr>
        <p:spPr>
          <a:xfrm>
            <a:off x="7461736" y="1638152"/>
            <a:ext cx="4485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강의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2.   </a:t>
            </a:r>
            <a:r>
              <a:rPr lang="ko-KR" altLang="en-US" sz="1400" dirty="0"/>
              <a:t>상태 드롭 다운 클릭 시</a:t>
            </a:r>
            <a:endParaRPr lang="en-US" altLang="ko-KR" sz="1400" dirty="0"/>
          </a:p>
          <a:p>
            <a:r>
              <a:rPr lang="en-US" altLang="ko-KR" sz="1400" dirty="0"/>
              <a:t>      (</a:t>
            </a:r>
            <a:r>
              <a:rPr lang="ko-KR" altLang="en-US" sz="1400" dirty="0"/>
              <a:t>개설</a:t>
            </a:r>
            <a:r>
              <a:rPr lang="en-US" altLang="ko-KR" sz="1400" dirty="0"/>
              <a:t>/</a:t>
            </a:r>
            <a:r>
              <a:rPr lang="ko-KR" altLang="en-US" sz="1400" dirty="0"/>
              <a:t>폐강</a:t>
            </a:r>
            <a:r>
              <a:rPr lang="en-US" altLang="ko-KR" sz="1400" dirty="0"/>
              <a:t>/</a:t>
            </a:r>
            <a:r>
              <a:rPr lang="ko-KR" altLang="en-US" sz="1400" dirty="0"/>
              <a:t>종강</a:t>
            </a:r>
            <a:r>
              <a:rPr lang="en-US" altLang="ko-KR" sz="1400" dirty="0"/>
              <a:t>)</a:t>
            </a:r>
            <a:r>
              <a:rPr lang="ko-KR" altLang="en-US" sz="1400" dirty="0"/>
              <a:t>으로 상태 변경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화면에 출력하지 못한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나머지 리스트를 다음 페이지에서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9EFF4-1A77-F522-2FDB-D08118FD22DE}"/>
              </a:ext>
            </a:extLst>
          </p:cNvPr>
          <p:cNvSpPr txBox="1"/>
          <p:nvPr/>
        </p:nvSpPr>
        <p:spPr>
          <a:xfrm>
            <a:off x="442153" y="650728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강의 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8DB3E1-F1B9-A2CC-E156-8F5DA87A6D03}"/>
              </a:ext>
            </a:extLst>
          </p:cNvPr>
          <p:cNvSpPr/>
          <p:nvPr/>
        </p:nvSpPr>
        <p:spPr>
          <a:xfrm>
            <a:off x="6208782" y="1656528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7EAE1F-1C1C-1094-9BCB-31949E7F4B11}"/>
              </a:ext>
            </a:extLst>
          </p:cNvPr>
          <p:cNvSpPr/>
          <p:nvPr/>
        </p:nvSpPr>
        <p:spPr>
          <a:xfrm>
            <a:off x="544366" y="1644130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060EE-D208-FC99-740B-A4F544BC2DD0}"/>
              </a:ext>
            </a:extLst>
          </p:cNvPr>
          <p:cNvSpPr/>
          <p:nvPr/>
        </p:nvSpPr>
        <p:spPr>
          <a:xfrm>
            <a:off x="2375537" y="5034550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E2A37D4-DBC5-E359-CCDD-F588D0FF5EED}"/>
              </a:ext>
            </a:extLst>
          </p:cNvPr>
          <p:cNvSpPr/>
          <p:nvPr/>
        </p:nvSpPr>
        <p:spPr>
          <a:xfrm>
            <a:off x="2241355" y="494304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7115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9415C9-3B85-04DB-FEF8-7E1180A2995F}"/>
              </a:ext>
            </a:extLst>
          </p:cNvPr>
          <p:cNvSpPr/>
          <p:nvPr/>
        </p:nvSpPr>
        <p:spPr>
          <a:xfrm>
            <a:off x="515251" y="1638152"/>
            <a:ext cx="6678827" cy="3703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B51AB3-FB59-1A7E-4238-ADFB86194BAA}"/>
              </a:ext>
            </a:extLst>
          </p:cNvPr>
          <p:cNvSpPr/>
          <p:nvPr/>
        </p:nvSpPr>
        <p:spPr>
          <a:xfrm>
            <a:off x="515454" y="1638153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５－３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5109CE-D82F-F98F-A315-6B28EB1BB381}"/>
              </a:ext>
            </a:extLst>
          </p:cNvPr>
          <p:cNvSpPr/>
          <p:nvPr/>
        </p:nvSpPr>
        <p:spPr>
          <a:xfrm>
            <a:off x="5482400" y="190696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16B5B7-EAEB-6C12-BE00-EC8E97ACA593}"/>
              </a:ext>
            </a:extLst>
          </p:cNvPr>
          <p:cNvSpPr/>
          <p:nvPr/>
        </p:nvSpPr>
        <p:spPr>
          <a:xfrm>
            <a:off x="515454" y="1912827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상태 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FB7A9D-FB87-F8A7-576D-0B77E7B4252D}"/>
              </a:ext>
            </a:extLst>
          </p:cNvPr>
          <p:cNvSpPr/>
          <p:nvPr/>
        </p:nvSpPr>
        <p:spPr>
          <a:xfrm>
            <a:off x="2315378" y="1906961"/>
            <a:ext cx="171363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 정보 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F2B5A7-79EC-EB99-C9D1-4B1173B68BEB}"/>
              </a:ext>
            </a:extLst>
          </p:cNvPr>
          <p:cNvSpPr/>
          <p:nvPr/>
        </p:nvSpPr>
        <p:spPr>
          <a:xfrm>
            <a:off x="4100256" y="1914671"/>
            <a:ext cx="129410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강의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A897F-60C6-2712-A54B-A59F90BF1AD9}"/>
              </a:ext>
            </a:extLst>
          </p:cNvPr>
          <p:cNvSpPr txBox="1"/>
          <p:nvPr/>
        </p:nvSpPr>
        <p:spPr>
          <a:xfrm>
            <a:off x="7461736" y="1638152"/>
            <a:ext cx="4485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수강신청 개방 날짜 및 시간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예약 버튼 클릭 시 해당 날짜 및 시간에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개방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9EFF4-1A77-F522-2FDB-D08118FD22DE}"/>
              </a:ext>
            </a:extLst>
          </p:cNvPr>
          <p:cNvSpPr txBox="1"/>
          <p:nvPr/>
        </p:nvSpPr>
        <p:spPr>
          <a:xfrm>
            <a:off x="442153" y="650728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강의 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4BEB68-9D96-3122-6589-E15E9723DD05}"/>
              </a:ext>
            </a:extLst>
          </p:cNvPr>
          <p:cNvSpPr/>
          <p:nvPr/>
        </p:nvSpPr>
        <p:spPr>
          <a:xfrm>
            <a:off x="1249927" y="2628664"/>
            <a:ext cx="48167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 개방 예약 시간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AFF57D-3F43-0A99-5EBB-53BE9223DC8B}"/>
              </a:ext>
            </a:extLst>
          </p:cNvPr>
          <p:cNvSpPr/>
          <p:nvPr/>
        </p:nvSpPr>
        <p:spPr>
          <a:xfrm>
            <a:off x="1249927" y="2974604"/>
            <a:ext cx="221198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XX</a:t>
            </a:r>
            <a:r>
              <a:rPr lang="ko-KR" altLang="en-US" sz="1400" dirty="0">
                <a:solidFill>
                  <a:schemeClr val="tx1"/>
                </a:solidFill>
              </a:rPr>
              <a:t>년</a:t>
            </a:r>
            <a:r>
              <a:rPr lang="en-US" altLang="ko-KR" sz="1400" dirty="0">
                <a:solidFill>
                  <a:schemeClr val="tx1"/>
                </a:solidFill>
              </a:rPr>
              <a:t>XX</a:t>
            </a:r>
            <a:r>
              <a:rPr lang="ko-KR" altLang="en-US" sz="1400" dirty="0">
                <a:solidFill>
                  <a:schemeClr val="tx1"/>
                </a:solidFill>
              </a:rPr>
              <a:t>월</a:t>
            </a:r>
            <a:r>
              <a:rPr lang="en-US" altLang="ko-KR" sz="1400" dirty="0">
                <a:solidFill>
                  <a:schemeClr val="tx1"/>
                </a:solidFill>
              </a:rPr>
              <a:t>XX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XX</a:t>
            </a:r>
            <a:r>
              <a:rPr lang="ko-KR" altLang="en-US" sz="1400" dirty="0">
                <a:solidFill>
                  <a:schemeClr val="tx1"/>
                </a:solidFill>
              </a:rPr>
              <a:t>시</a:t>
            </a:r>
            <a:r>
              <a:rPr lang="en-US" altLang="ko-KR" sz="1400" dirty="0">
                <a:solidFill>
                  <a:schemeClr val="tx1"/>
                </a:solidFill>
              </a:rPr>
              <a:t>XX</a:t>
            </a:r>
            <a:r>
              <a:rPr lang="ko-KR" altLang="en-US" sz="1400" dirty="0">
                <a:solidFill>
                  <a:schemeClr val="tx1"/>
                </a:solidFill>
              </a:rPr>
              <a:t>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54B622-B777-41F6-A195-EF5201572340}"/>
              </a:ext>
            </a:extLst>
          </p:cNvPr>
          <p:cNvSpPr/>
          <p:nvPr/>
        </p:nvSpPr>
        <p:spPr>
          <a:xfrm>
            <a:off x="6200402" y="2662205"/>
            <a:ext cx="782110" cy="5567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예약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5380D-50EA-9B89-869D-6C2327C4C1C3}"/>
              </a:ext>
            </a:extLst>
          </p:cNvPr>
          <p:cNvSpPr/>
          <p:nvPr/>
        </p:nvSpPr>
        <p:spPr>
          <a:xfrm>
            <a:off x="1116177" y="252505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4C7CE82-C013-FE8C-7FFA-6A30D27F3F1B}"/>
              </a:ext>
            </a:extLst>
          </p:cNvPr>
          <p:cNvSpPr/>
          <p:nvPr/>
        </p:nvSpPr>
        <p:spPr>
          <a:xfrm>
            <a:off x="6096000" y="252505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1656FD-BAAD-6424-D713-290F955EAB42}"/>
              </a:ext>
            </a:extLst>
          </p:cNvPr>
          <p:cNvSpPr/>
          <p:nvPr/>
        </p:nvSpPr>
        <p:spPr>
          <a:xfrm>
            <a:off x="3854664" y="2974604"/>
            <a:ext cx="221198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XX</a:t>
            </a:r>
            <a:r>
              <a:rPr lang="ko-KR" altLang="en-US" sz="1400" dirty="0">
                <a:solidFill>
                  <a:schemeClr val="tx1"/>
                </a:solidFill>
              </a:rPr>
              <a:t>년</a:t>
            </a:r>
            <a:r>
              <a:rPr lang="en-US" altLang="ko-KR" sz="1400" dirty="0">
                <a:solidFill>
                  <a:schemeClr val="tx1"/>
                </a:solidFill>
              </a:rPr>
              <a:t>XX</a:t>
            </a:r>
            <a:r>
              <a:rPr lang="ko-KR" altLang="en-US" sz="1400" dirty="0">
                <a:solidFill>
                  <a:schemeClr val="tx1"/>
                </a:solidFill>
              </a:rPr>
              <a:t>월</a:t>
            </a:r>
            <a:r>
              <a:rPr lang="en-US" altLang="ko-KR" sz="1400" dirty="0">
                <a:solidFill>
                  <a:schemeClr val="tx1"/>
                </a:solidFill>
              </a:rPr>
              <a:t>XX</a:t>
            </a:r>
            <a:r>
              <a:rPr lang="ko-KR" altLang="en-US" sz="1400" dirty="0">
                <a:solidFill>
                  <a:schemeClr val="tx1"/>
                </a:solidFill>
              </a:rPr>
              <a:t>일</a:t>
            </a:r>
            <a:r>
              <a:rPr lang="en-US" altLang="ko-KR" sz="1400" dirty="0">
                <a:solidFill>
                  <a:schemeClr val="tx1"/>
                </a:solidFill>
              </a:rPr>
              <a:t>XX</a:t>
            </a:r>
            <a:r>
              <a:rPr lang="ko-KR" altLang="en-US" sz="1400" dirty="0">
                <a:solidFill>
                  <a:schemeClr val="tx1"/>
                </a:solidFill>
              </a:rPr>
              <a:t>시</a:t>
            </a:r>
            <a:r>
              <a:rPr lang="en-US" altLang="ko-KR" sz="1400" dirty="0">
                <a:solidFill>
                  <a:schemeClr val="tx1"/>
                </a:solidFill>
              </a:rPr>
              <a:t>XX</a:t>
            </a:r>
            <a:r>
              <a:rPr lang="ko-KR" altLang="en-US" sz="1400" dirty="0">
                <a:solidFill>
                  <a:schemeClr val="tx1"/>
                </a:solidFill>
              </a:rPr>
              <a:t>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4E2220-C40C-6143-5562-CF04C8A98A88}"/>
              </a:ext>
            </a:extLst>
          </p:cNvPr>
          <p:cNvSpPr/>
          <p:nvPr/>
        </p:nvSpPr>
        <p:spPr>
          <a:xfrm>
            <a:off x="3546423" y="2974604"/>
            <a:ext cx="22373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3331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8058150" y="1585572"/>
            <a:ext cx="43001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교재 구매 클릭 시 교재 구매 페이지로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이동</a:t>
            </a:r>
            <a:r>
              <a:rPr lang="en-US" altLang="ko-KR" sz="1400" dirty="0"/>
              <a:t>(6-1)</a:t>
            </a:r>
          </a:p>
          <a:p>
            <a:endParaRPr lang="en-US" altLang="ko-KR" sz="1400" dirty="0"/>
          </a:p>
          <a:p>
            <a:pPr marL="342900" indent="-342900">
              <a:buAutoNum type="arabicPeriod" startAt="2"/>
            </a:pPr>
            <a:r>
              <a:rPr lang="ko-KR" altLang="en-US" sz="1400" dirty="0"/>
              <a:t>내 구매내역 클릭 시 내 구매내역 페이지로 </a:t>
            </a:r>
            <a:endParaRPr lang="en-US" altLang="ko-KR" sz="1400" dirty="0"/>
          </a:p>
          <a:p>
            <a:r>
              <a:rPr lang="ko-KR" altLang="en-US" sz="1400" dirty="0"/>
              <a:t>      이동</a:t>
            </a:r>
            <a:r>
              <a:rPr lang="en-US" altLang="ko-KR" sz="1400" dirty="0"/>
              <a:t>(6-2)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33811" y="1572838"/>
            <a:ext cx="7191632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42153" y="134114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６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1635" y="1855471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4499616" y="1839059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서점 페이지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4BA48-0B0A-EFAF-D9A4-7CE584EB8874}"/>
              </a:ext>
            </a:extLst>
          </p:cNvPr>
          <p:cNvSpPr/>
          <p:nvPr/>
        </p:nvSpPr>
        <p:spPr>
          <a:xfrm>
            <a:off x="4367184" y="17049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DAD972-AEB5-4256-202D-CDDC757AC390}"/>
              </a:ext>
            </a:extLst>
          </p:cNvPr>
          <p:cNvSpPr/>
          <p:nvPr/>
        </p:nvSpPr>
        <p:spPr>
          <a:xfrm>
            <a:off x="421300" y="1572838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C70979E-647B-69CC-F6D5-2E801C3799E1}"/>
              </a:ext>
            </a:extLst>
          </p:cNvPr>
          <p:cNvSpPr/>
          <p:nvPr/>
        </p:nvSpPr>
        <p:spPr>
          <a:xfrm>
            <a:off x="1249203" y="171158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1DC70C-0481-1B13-4373-C6BF804D2A7F}"/>
              </a:ext>
            </a:extLst>
          </p:cNvPr>
          <p:cNvSpPr/>
          <p:nvPr/>
        </p:nvSpPr>
        <p:spPr>
          <a:xfrm>
            <a:off x="6632269" y="1604361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1373333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8058150" y="1585572"/>
            <a:ext cx="43001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수강 신청한 강의의 교재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체크박스 체크로 구매할 교재 선택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결제 클릭 시 카카오 페이를 통한 결제 후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구매 완료 페이지로 이동</a:t>
            </a:r>
            <a:r>
              <a:rPr lang="en-US" altLang="ko-KR" sz="1400" dirty="0"/>
              <a:t>(6-1-1)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33811" y="1572838"/>
            <a:ext cx="7191632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33811" y="130824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６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1635" y="1855471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4499616" y="1839059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서점 페이지</a:t>
            </a:r>
            <a:r>
              <a:rPr lang="en-US" altLang="ko-KR" dirty="0"/>
              <a:t>- </a:t>
            </a:r>
            <a:r>
              <a:rPr lang="ko-KR" altLang="en-US" dirty="0"/>
              <a:t>교재구매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17200-C1DD-E605-1004-CC2AD7CEB7DE}"/>
              </a:ext>
            </a:extLst>
          </p:cNvPr>
          <p:cNvSpPr/>
          <p:nvPr/>
        </p:nvSpPr>
        <p:spPr>
          <a:xfrm>
            <a:off x="1381635" y="22910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BA557-D960-1B11-5781-EC6DF557081F}"/>
              </a:ext>
            </a:extLst>
          </p:cNvPr>
          <p:cNvSpPr/>
          <p:nvPr/>
        </p:nvSpPr>
        <p:spPr>
          <a:xfrm>
            <a:off x="1393914" y="2660243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7BF7FF-3D6B-7C1C-68BC-142A0A738BFF}"/>
              </a:ext>
            </a:extLst>
          </p:cNvPr>
          <p:cNvSpPr/>
          <p:nvPr/>
        </p:nvSpPr>
        <p:spPr>
          <a:xfrm>
            <a:off x="1393914" y="303005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C27D5-C4F9-6B71-580A-6AC4E6480CAC}"/>
              </a:ext>
            </a:extLst>
          </p:cNvPr>
          <p:cNvSpPr/>
          <p:nvPr/>
        </p:nvSpPr>
        <p:spPr>
          <a:xfrm>
            <a:off x="1393914" y="342584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453BE-B161-0B42-E589-2C78C9B35307}"/>
              </a:ext>
            </a:extLst>
          </p:cNvPr>
          <p:cNvSpPr/>
          <p:nvPr/>
        </p:nvSpPr>
        <p:spPr>
          <a:xfrm>
            <a:off x="1393914" y="38216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15BE2B-8D20-88B9-1A72-0FAA21E25DD0}"/>
              </a:ext>
            </a:extLst>
          </p:cNvPr>
          <p:cNvSpPr/>
          <p:nvPr/>
        </p:nvSpPr>
        <p:spPr>
          <a:xfrm>
            <a:off x="1393914" y="421741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8169F-65C6-09B5-055F-2E8EBD25E4FD}"/>
              </a:ext>
            </a:extLst>
          </p:cNvPr>
          <p:cNvSpPr/>
          <p:nvPr/>
        </p:nvSpPr>
        <p:spPr>
          <a:xfrm>
            <a:off x="1393913" y="46146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1F45B-5CE9-79F2-D822-95F2E32171D7}"/>
              </a:ext>
            </a:extLst>
          </p:cNvPr>
          <p:cNvSpPr/>
          <p:nvPr/>
        </p:nvSpPr>
        <p:spPr>
          <a:xfrm>
            <a:off x="4937766" y="2291084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A15825-24D4-D5C1-BB78-00201A2A7608}"/>
              </a:ext>
            </a:extLst>
          </p:cNvPr>
          <p:cNvSpPr/>
          <p:nvPr/>
        </p:nvSpPr>
        <p:spPr>
          <a:xfrm>
            <a:off x="4937766" y="303005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493E5F-3173-51F2-56EB-670EEB503947}"/>
              </a:ext>
            </a:extLst>
          </p:cNvPr>
          <p:cNvSpPr/>
          <p:nvPr/>
        </p:nvSpPr>
        <p:spPr>
          <a:xfrm>
            <a:off x="4937766" y="266024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DB2C76-7655-309E-F986-BDAA8B532844}"/>
              </a:ext>
            </a:extLst>
          </p:cNvPr>
          <p:cNvSpPr/>
          <p:nvPr/>
        </p:nvSpPr>
        <p:spPr>
          <a:xfrm>
            <a:off x="4937766" y="3425842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9503D2-8B1B-E8B0-0F58-ABEA365D7072}"/>
              </a:ext>
            </a:extLst>
          </p:cNvPr>
          <p:cNvSpPr/>
          <p:nvPr/>
        </p:nvSpPr>
        <p:spPr>
          <a:xfrm>
            <a:off x="4937766" y="382162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7C27A4-AC6F-CC7E-94D9-4C60977295F2}"/>
              </a:ext>
            </a:extLst>
          </p:cNvPr>
          <p:cNvSpPr/>
          <p:nvPr/>
        </p:nvSpPr>
        <p:spPr>
          <a:xfrm>
            <a:off x="4937766" y="4217412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B8EF27-C16B-D784-7038-93E6BA48AE49}"/>
              </a:ext>
            </a:extLst>
          </p:cNvPr>
          <p:cNvSpPr/>
          <p:nvPr/>
        </p:nvSpPr>
        <p:spPr>
          <a:xfrm>
            <a:off x="4937766" y="4614685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764E91-58E3-3F10-5E97-0DD1A155BF2A}"/>
              </a:ext>
            </a:extLst>
          </p:cNvPr>
          <p:cNvSpPr/>
          <p:nvPr/>
        </p:nvSpPr>
        <p:spPr>
          <a:xfrm>
            <a:off x="1288330" y="215296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286612-5AFF-145A-C419-D0EEF8117B44}"/>
              </a:ext>
            </a:extLst>
          </p:cNvPr>
          <p:cNvSpPr/>
          <p:nvPr/>
        </p:nvSpPr>
        <p:spPr>
          <a:xfrm>
            <a:off x="4827270" y="217474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5878286" y="505625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E48622-5B18-2720-CD76-32858E3C90D4}"/>
              </a:ext>
            </a:extLst>
          </p:cNvPr>
          <p:cNvSpPr/>
          <p:nvPr/>
        </p:nvSpPr>
        <p:spPr>
          <a:xfrm>
            <a:off x="6659557" y="1618724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5E4D0A-1672-BDB7-890F-52FCE45CD9F4}"/>
              </a:ext>
            </a:extLst>
          </p:cNvPr>
          <p:cNvSpPr/>
          <p:nvPr/>
        </p:nvSpPr>
        <p:spPr>
          <a:xfrm>
            <a:off x="421300" y="1572838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152545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B30CE-6598-ACA9-A3B2-0828BC9D4147}"/>
              </a:ext>
            </a:extLst>
          </p:cNvPr>
          <p:cNvSpPr/>
          <p:nvPr/>
        </p:nvSpPr>
        <p:spPr>
          <a:xfrm>
            <a:off x="555520" y="273685"/>
            <a:ext cx="485002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59618-34E9-B8AE-1380-97E72F2DD6E4}"/>
              </a:ext>
            </a:extLst>
          </p:cNvPr>
          <p:cNvSpPr/>
          <p:nvPr/>
        </p:nvSpPr>
        <p:spPr>
          <a:xfrm>
            <a:off x="555520" y="269657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78CA5-59EE-F74B-5B69-31B2D432ABF7}"/>
              </a:ext>
            </a:extLst>
          </p:cNvPr>
          <p:cNvSpPr txBox="1"/>
          <p:nvPr/>
        </p:nvSpPr>
        <p:spPr>
          <a:xfrm>
            <a:off x="5543677" y="279029"/>
            <a:ext cx="60928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페이지 </a:t>
            </a:r>
            <a:r>
              <a:rPr lang="en-US" altLang="ko-KR" sz="1400" dirty="0"/>
              <a:t>- </a:t>
            </a:r>
            <a:r>
              <a:rPr lang="ko-KR" altLang="en-US" sz="1400" dirty="0"/>
              <a:t>학생</a:t>
            </a:r>
            <a:r>
              <a:rPr lang="en-US" altLang="ko-KR" sz="1400" dirty="0"/>
              <a:t>/</a:t>
            </a:r>
            <a:r>
              <a:rPr lang="ko-KR" altLang="en-US" sz="1400" dirty="0"/>
              <a:t>교수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사용자의 이름을 입력한다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아이디를 입력한다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중복검사를 위해 중복확인을 클릭한다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비밀번호를 입력하고 맞는지 확인하기 위한 비밀번호 재입력에 입력한다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아이디 비밀번호를 찾기 위한 이메일을 입력하고 이메일로 인증번호를 받아 인증번호를 입력한다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전화번호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학과 구분을 위한 학과를 입력한다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학생번호</a:t>
            </a:r>
            <a:r>
              <a:rPr lang="en-US" altLang="ko-KR" sz="1400" dirty="0"/>
              <a:t>/</a:t>
            </a:r>
            <a:r>
              <a:rPr lang="ko-KR" altLang="en-US" sz="1400" dirty="0"/>
              <a:t>교수번호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개인정보 제공 동의 체크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회원가입 완료 클릭 시 회원가입 완료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</a:t>
            </a:r>
            <a:r>
              <a:rPr lang="en-US" altLang="ko-KR" sz="1400" dirty="0"/>
              <a:t>/</a:t>
            </a:r>
            <a:r>
              <a:rPr lang="ko-KR" altLang="en-US" sz="1400" dirty="0"/>
              <a:t>교수로 이동</a:t>
            </a:r>
            <a:endParaRPr lang="en-US" altLang="ko-KR" sz="1400" dirty="0"/>
          </a:p>
          <a:p>
            <a:r>
              <a:rPr lang="en-US" altLang="ko-KR" sz="1400" dirty="0"/>
              <a:t>     (1-2-1)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6FCD0-2427-73E1-EFC2-02AAECA7B1E7}"/>
              </a:ext>
            </a:extLst>
          </p:cNvPr>
          <p:cNvSpPr/>
          <p:nvPr/>
        </p:nvSpPr>
        <p:spPr>
          <a:xfrm>
            <a:off x="902042" y="619556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 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59D06B-2EC3-CD1E-3C86-73A6A6D4F051}"/>
              </a:ext>
            </a:extLst>
          </p:cNvPr>
          <p:cNvSpPr/>
          <p:nvPr/>
        </p:nvSpPr>
        <p:spPr>
          <a:xfrm>
            <a:off x="895724" y="995320"/>
            <a:ext cx="35093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41CEAD-918D-BD89-4023-3913E1324E3C}"/>
              </a:ext>
            </a:extLst>
          </p:cNvPr>
          <p:cNvSpPr/>
          <p:nvPr/>
        </p:nvSpPr>
        <p:spPr>
          <a:xfrm>
            <a:off x="895724" y="1378599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1DC6C2-30BD-BCE7-2219-30CB9FC0762E}"/>
              </a:ext>
            </a:extLst>
          </p:cNvPr>
          <p:cNvSpPr/>
          <p:nvPr/>
        </p:nvSpPr>
        <p:spPr>
          <a:xfrm>
            <a:off x="4466968" y="988888"/>
            <a:ext cx="64254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944E0E-EF06-CB40-4142-863016C072E8}"/>
              </a:ext>
            </a:extLst>
          </p:cNvPr>
          <p:cNvSpPr/>
          <p:nvPr/>
        </p:nvSpPr>
        <p:spPr>
          <a:xfrm>
            <a:off x="902039" y="2189898"/>
            <a:ext cx="291620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CDB1D8-2C8D-BC66-2A77-F2C44E02F89F}"/>
              </a:ext>
            </a:extLst>
          </p:cNvPr>
          <p:cNvSpPr/>
          <p:nvPr/>
        </p:nvSpPr>
        <p:spPr>
          <a:xfrm>
            <a:off x="879002" y="299283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 입력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D6AB85F-48A5-ECA0-D190-26E13D8F5FCA}"/>
              </a:ext>
            </a:extLst>
          </p:cNvPr>
          <p:cNvSpPr/>
          <p:nvPr/>
        </p:nvSpPr>
        <p:spPr>
          <a:xfrm>
            <a:off x="769606" y="50371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233A5BB-3778-21EF-FFFB-9BDD741BAA5D}"/>
              </a:ext>
            </a:extLst>
          </p:cNvPr>
          <p:cNvSpPr/>
          <p:nvPr/>
        </p:nvSpPr>
        <p:spPr>
          <a:xfrm>
            <a:off x="763292" y="84190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38052D-50DF-D862-0D0D-BC4DB512911C}"/>
              </a:ext>
            </a:extLst>
          </p:cNvPr>
          <p:cNvSpPr/>
          <p:nvPr/>
        </p:nvSpPr>
        <p:spPr>
          <a:xfrm>
            <a:off x="4306733" y="86900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75A8091-7D7B-21B5-E042-0B066D17E6EC}"/>
              </a:ext>
            </a:extLst>
          </p:cNvPr>
          <p:cNvSpPr/>
          <p:nvPr/>
        </p:nvSpPr>
        <p:spPr>
          <a:xfrm>
            <a:off x="763292" y="1262753"/>
            <a:ext cx="24378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A4BF2AE-257B-2FD3-E9FA-803CC984CEFD}"/>
              </a:ext>
            </a:extLst>
          </p:cNvPr>
          <p:cNvSpPr/>
          <p:nvPr/>
        </p:nvSpPr>
        <p:spPr>
          <a:xfrm>
            <a:off x="763292" y="202578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1B2C9F-28B4-1E21-2BE2-F913995623F2}"/>
              </a:ext>
            </a:extLst>
          </p:cNvPr>
          <p:cNvSpPr/>
          <p:nvPr/>
        </p:nvSpPr>
        <p:spPr>
          <a:xfrm>
            <a:off x="767582" y="288142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F6D5B0-4191-8ABE-14B4-1E70A5C6CD1C}"/>
              </a:ext>
            </a:extLst>
          </p:cNvPr>
          <p:cNvSpPr/>
          <p:nvPr/>
        </p:nvSpPr>
        <p:spPr>
          <a:xfrm>
            <a:off x="895723" y="1791960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확인을 위한 재입력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3EAAF1-CFB5-B35C-5A1F-C1697BBFEA92}"/>
              </a:ext>
            </a:extLst>
          </p:cNvPr>
          <p:cNvSpPr/>
          <p:nvPr/>
        </p:nvSpPr>
        <p:spPr>
          <a:xfrm>
            <a:off x="879002" y="3356311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학과 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79C8A8-3185-009E-A942-7063A5C4FCF5}"/>
              </a:ext>
            </a:extLst>
          </p:cNvPr>
          <p:cNvSpPr/>
          <p:nvPr/>
        </p:nvSpPr>
        <p:spPr>
          <a:xfrm>
            <a:off x="879002" y="3723805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학생번호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교수번호 입력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522B551-309B-7ABC-475B-A98636A94078}"/>
              </a:ext>
            </a:extLst>
          </p:cNvPr>
          <p:cNvSpPr/>
          <p:nvPr/>
        </p:nvSpPr>
        <p:spPr>
          <a:xfrm>
            <a:off x="746570" y="323368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5888AF6-756F-ABA7-985F-F3A2557E39B3}"/>
              </a:ext>
            </a:extLst>
          </p:cNvPr>
          <p:cNvSpPr/>
          <p:nvPr/>
        </p:nvSpPr>
        <p:spPr>
          <a:xfrm>
            <a:off x="763291" y="36000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ED9EBF-0FD7-8294-9906-AF3F4F26AEBF}"/>
              </a:ext>
            </a:extLst>
          </p:cNvPr>
          <p:cNvSpPr/>
          <p:nvPr/>
        </p:nvSpPr>
        <p:spPr>
          <a:xfrm>
            <a:off x="885181" y="4868295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260CC4-A93F-AECA-357E-D04E887D63AE}"/>
              </a:ext>
            </a:extLst>
          </p:cNvPr>
          <p:cNvSpPr/>
          <p:nvPr/>
        </p:nvSpPr>
        <p:spPr>
          <a:xfrm>
            <a:off x="3262184" y="4116277"/>
            <a:ext cx="181811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제공 동의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824909E-B92F-2318-25A0-B50F3EB5F96D}"/>
              </a:ext>
            </a:extLst>
          </p:cNvPr>
          <p:cNvSpPr/>
          <p:nvPr/>
        </p:nvSpPr>
        <p:spPr>
          <a:xfrm>
            <a:off x="763291" y="4737564"/>
            <a:ext cx="249822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EE02D9-7C9C-98E8-CA9C-6DC8243B6BF8}"/>
              </a:ext>
            </a:extLst>
          </p:cNvPr>
          <p:cNvSpPr txBox="1"/>
          <p:nvPr/>
        </p:nvSpPr>
        <p:spPr>
          <a:xfrm>
            <a:off x="676753" y="46789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Pretendard ExtraBold" panose="02000903000000020004"/>
              </a:rPr>
              <a:t>10</a:t>
            </a:r>
            <a:endParaRPr lang="ko-KR" altLang="en-US" dirty="0">
              <a:solidFill>
                <a:schemeClr val="bg1"/>
              </a:solidFill>
              <a:ea typeface="Pretendard ExtraBold" panose="02000903000000020004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C16CA8-CD5E-AB0D-FAF1-63B46265D957}"/>
              </a:ext>
            </a:extLst>
          </p:cNvPr>
          <p:cNvSpPr/>
          <p:nvPr/>
        </p:nvSpPr>
        <p:spPr>
          <a:xfrm>
            <a:off x="3872419" y="2189898"/>
            <a:ext cx="112588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인증번호 전송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1E67D03-D34A-4C44-07AD-D3C3F2D80472}"/>
              </a:ext>
            </a:extLst>
          </p:cNvPr>
          <p:cNvSpPr/>
          <p:nvPr/>
        </p:nvSpPr>
        <p:spPr>
          <a:xfrm>
            <a:off x="895724" y="2591368"/>
            <a:ext cx="291620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5AEAC9-1FBB-93A3-48E9-BB54F20E8E55}"/>
              </a:ext>
            </a:extLst>
          </p:cNvPr>
          <p:cNvSpPr/>
          <p:nvPr/>
        </p:nvSpPr>
        <p:spPr>
          <a:xfrm>
            <a:off x="3872418" y="2582741"/>
            <a:ext cx="112588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인증번호 확인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5520EC-F9A4-F200-AB05-F8DD11608232}"/>
              </a:ext>
            </a:extLst>
          </p:cNvPr>
          <p:cNvSpPr/>
          <p:nvPr/>
        </p:nvSpPr>
        <p:spPr>
          <a:xfrm>
            <a:off x="3104203" y="400334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9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84E1B-7B6A-C64B-827B-E10544A5F739}"/>
              </a:ext>
            </a:extLst>
          </p:cNvPr>
          <p:cNvSpPr txBox="1"/>
          <p:nvPr/>
        </p:nvSpPr>
        <p:spPr>
          <a:xfrm>
            <a:off x="1591501" y="282787"/>
            <a:ext cx="351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 － </a:t>
            </a:r>
            <a:r>
              <a:rPr lang="ko-KR" altLang="en-US" dirty="0" err="1"/>
              <a:t>학생／교수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4551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667368" y="250224"/>
            <a:ext cx="4405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QR </a:t>
            </a:r>
            <a:r>
              <a:rPr lang="ko-KR" altLang="en-US" sz="1400" dirty="0"/>
              <a:t>코드 스캔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6A5DF1-34E7-8DDF-F3D0-52DEDD19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2" y="123568"/>
            <a:ext cx="409432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889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891849" y="1562025"/>
            <a:ext cx="4300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학생정보 와 구매 권수 가격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돌아가기 버튼 클릭 시 서점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 으로 이동</a:t>
            </a:r>
            <a:r>
              <a:rPr lang="en-US" altLang="ko-KR" sz="1400" dirty="0"/>
              <a:t>(6)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33811" y="1572838"/>
            <a:ext cx="7191632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21145" y="15620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６</a:t>
            </a:r>
            <a:r>
              <a:rPr lang="en-US" altLang="ko-KR" dirty="0"/>
              <a:t>-1-1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1635" y="1855471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4499616" y="1839059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서점 페이지</a:t>
            </a:r>
            <a:r>
              <a:rPr lang="en-US" altLang="ko-KR" dirty="0"/>
              <a:t>- </a:t>
            </a:r>
            <a:r>
              <a:rPr lang="ko-KR" altLang="en-US" dirty="0"/>
              <a:t>구매완료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5388429" y="3684574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D46042-316D-DB75-4F2D-FD3392DE40D5}"/>
              </a:ext>
            </a:extLst>
          </p:cNvPr>
          <p:cNvSpPr/>
          <p:nvPr/>
        </p:nvSpPr>
        <p:spPr>
          <a:xfrm>
            <a:off x="1381634" y="2551438"/>
            <a:ext cx="194223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521D3B-F34E-9013-FBC2-8051394FECF0}"/>
              </a:ext>
            </a:extLst>
          </p:cNvPr>
          <p:cNvSpPr/>
          <p:nvPr/>
        </p:nvSpPr>
        <p:spPr>
          <a:xfrm>
            <a:off x="3396344" y="2551438"/>
            <a:ext cx="158200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4362DF-6895-C32E-9290-3D0661083404}"/>
              </a:ext>
            </a:extLst>
          </p:cNvPr>
          <p:cNvSpPr/>
          <p:nvPr/>
        </p:nvSpPr>
        <p:spPr>
          <a:xfrm>
            <a:off x="1381635" y="2947020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 권수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8F4B8D-6B4D-EDA1-5562-C8D7BE768AAE}"/>
              </a:ext>
            </a:extLst>
          </p:cNvPr>
          <p:cNvSpPr/>
          <p:nvPr/>
        </p:nvSpPr>
        <p:spPr>
          <a:xfrm>
            <a:off x="3409099" y="2947020"/>
            <a:ext cx="158200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2AB0F4-284B-1A26-C632-C11EA0704F80}"/>
              </a:ext>
            </a:extLst>
          </p:cNvPr>
          <p:cNvSpPr/>
          <p:nvPr/>
        </p:nvSpPr>
        <p:spPr>
          <a:xfrm>
            <a:off x="1249202" y="242453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9DB3079-A419-5619-BD12-8EDB440C187F}"/>
              </a:ext>
            </a:extLst>
          </p:cNvPr>
          <p:cNvSpPr/>
          <p:nvPr/>
        </p:nvSpPr>
        <p:spPr>
          <a:xfrm>
            <a:off x="5255997" y="354705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934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8058150" y="1585572"/>
            <a:ext cx="43001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구매한 교재 정보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여부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돌아가기</a:t>
            </a:r>
            <a:r>
              <a:rPr lang="en-US" altLang="ko-KR" sz="1400" dirty="0"/>
              <a:t> </a:t>
            </a:r>
            <a:r>
              <a:rPr lang="ko-KR" altLang="en-US" sz="1400" dirty="0"/>
              <a:t>클릭 시 서점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으로 이동</a:t>
            </a:r>
            <a:r>
              <a:rPr lang="en-US" altLang="ko-KR" sz="1400" dirty="0"/>
              <a:t>(6)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33811" y="1572838"/>
            <a:ext cx="7191632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42153" y="132791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６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1635" y="1855471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4499616" y="1839059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서점 페이지</a:t>
            </a:r>
            <a:r>
              <a:rPr lang="en-US" altLang="ko-KR" dirty="0"/>
              <a:t>- </a:t>
            </a:r>
            <a:r>
              <a:rPr lang="ko-KR" altLang="en-US" dirty="0"/>
              <a:t>교재구매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17200-C1DD-E605-1004-CC2AD7CEB7DE}"/>
              </a:ext>
            </a:extLst>
          </p:cNvPr>
          <p:cNvSpPr/>
          <p:nvPr/>
        </p:nvSpPr>
        <p:spPr>
          <a:xfrm>
            <a:off x="1381635" y="2291084"/>
            <a:ext cx="412109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1F45B-5CE9-79F2-D822-95F2E32171D7}"/>
              </a:ext>
            </a:extLst>
          </p:cNvPr>
          <p:cNvSpPr/>
          <p:nvPr/>
        </p:nvSpPr>
        <p:spPr>
          <a:xfrm>
            <a:off x="5613988" y="2291084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764E91-58E3-3F10-5E97-0DD1A155BF2A}"/>
              </a:ext>
            </a:extLst>
          </p:cNvPr>
          <p:cNvSpPr/>
          <p:nvPr/>
        </p:nvSpPr>
        <p:spPr>
          <a:xfrm>
            <a:off x="1288330" y="215296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5796643" y="478816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04FEB1-20C5-C992-AD26-557DDB9561CD}"/>
              </a:ext>
            </a:extLst>
          </p:cNvPr>
          <p:cNvSpPr/>
          <p:nvPr/>
        </p:nvSpPr>
        <p:spPr>
          <a:xfrm>
            <a:off x="1381635" y="2633885"/>
            <a:ext cx="412109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30BC26-E527-3171-6183-A79A86C9CB7C}"/>
              </a:ext>
            </a:extLst>
          </p:cNvPr>
          <p:cNvSpPr/>
          <p:nvPr/>
        </p:nvSpPr>
        <p:spPr>
          <a:xfrm>
            <a:off x="5613988" y="2633885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674344-11BF-3029-9BB5-6F36F06656AE}"/>
              </a:ext>
            </a:extLst>
          </p:cNvPr>
          <p:cNvSpPr/>
          <p:nvPr/>
        </p:nvSpPr>
        <p:spPr>
          <a:xfrm>
            <a:off x="1389214" y="3009330"/>
            <a:ext cx="412109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3EB9DD-C064-F12F-74C9-BACA8A9CE49E}"/>
              </a:ext>
            </a:extLst>
          </p:cNvPr>
          <p:cNvSpPr/>
          <p:nvPr/>
        </p:nvSpPr>
        <p:spPr>
          <a:xfrm>
            <a:off x="5621567" y="3009330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348ECF-20D2-608A-4AE9-5E7EFBD556A2}"/>
              </a:ext>
            </a:extLst>
          </p:cNvPr>
          <p:cNvSpPr/>
          <p:nvPr/>
        </p:nvSpPr>
        <p:spPr>
          <a:xfrm>
            <a:off x="1389214" y="3391396"/>
            <a:ext cx="412109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3C8F31-D68C-82EF-6B4C-E95026723FD2}"/>
              </a:ext>
            </a:extLst>
          </p:cNvPr>
          <p:cNvSpPr/>
          <p:nvPr/>
        </p:nvSpPr>
        <p:spPr>
          <a:xfrm>
            <a:off x="5621567" y="3391396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5D1FE8-BA42-A76B-613D-64F4060CC1CF}"/>
              </a:ext>
            </a:extLst>
          </p:cNvPr>
          <p:cNvSpPr/>
          <p:nvPr/>
        </p:nvSpPr>
        <p:spPr>
          <a:xfrm>
            <a:off x="1381635" y="3801105"/>
            <a:ext cx="412109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EB48EB-2A72-E22D-0802-020859913183}"/>
              </a:ext>
            </a:extLst>
          </p:cNvPr>
          <p:cNvSpPr/>
          <p:nvPr/>
        </p:nvSpPr>
        <p:spPr>
          <a:xfrm>
            <a:off x="5613988" y="3801105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7B8887-A813-CEC8-53CF-24EB892FA58E}"/>
              </a:ext>
            </a:extLst>
          </p:cNvPr>
          <p:cNvSpPr/>
          <p:nvPr/>
        </p:nvSpPr>
        <p:spPr>
          <a:xfrm>
            <a:off x="1389214" y="4229547"/>
            <a:ext cx="412109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83AE36-B969-726D-B330-941F3CA7569C}"/>
              </a:ext>
            </a:extLst>
          </p:cNvPr>
          <p:cNvSpPr/>
          <p:nvPr/>
        </p:nvSpPr>
        <p:spPr>
          <a:xfrm>
            <a:off x="5621567" y="4229547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7423544-68D8-7417-51B0-051E2FB3464E}"/>
              </a:ext>
            </a:extLst>
          </p:cNvPr>
          <p:cNvSpPr/>
          <p:nvPr/>
        </p:nvSpPr>
        <p:spPr>
          <a:xfrm>
            <a:off x="5495959" y="217523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E15508B-4FEA-816C-B1AD-C30FA5F45EDF}"/>
              </a:ext>
            </a:extLst>
          </p:cNvPr>
          <p:cNvSpPr/>
          <p:nvPr/>
        </p:nvSpPr>
        <p:spPr>
          <a:xfrm>
            <a:off x="5664211" y="46775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60BC7A-B19C-7BAC-CEEF-36F0BA33F259}"/>
              </a:ext>
            </a:extLst>
          </p:cNvPr>
          <p:cNvSpPr/>
          <p:nvPr/>
        </p:nvSpPr>
        <p:spPr>
          <a:xfrm>
            <a:off x="421300" y="1572838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7C74E5-BEF4-22B0-28F5-1D54270E6DFF}"/>
              </a:ext>
            </a:extLst>
          </p:cNvPr>
          <p:cNvSpPr/>
          <p:nvPr/>
        </p:nvSpPr>
        <p:spPr>
          <a:xfrm>
            <a:off x="6659557" y="1618724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9374504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866932" y="1722609"/>
            <a:ext cx="4176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전체 구매내역 리스트를 출력한다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화면에 출력하지 못한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나머지 리스트를 다음 페이지에서 출력한다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342900" indent="-342900">
              <a:buAutoNum type="arabicPeriod" startAt="3"/>
            </a:pPr>
            <a:r>
              <a:rPr lang="ko-KR" altLang="en-US" sz="1400" dirty="0"/>
              <a:t>드롭다운 방식 으로 수령 여부</a:t>
            </a:r>
            <a:r>
              <a:rPr lang="en-US" altLang="ko-KR" sz="1400" dirty="0"/>
              <a:t>(</a:t>
            </a:r>
            <a:r>
              <a:rPr lang="ko-KR" altLang="en-US" sz="1400" dirty="0"/>
              <a:t>수령</a:t>
            </a:r>
            <a:r>
              <a:rPr lang="en-US" altLang="ko-KR" sz="1400" dirty="0"/>
              <a:t>/</a:t>
            </a:r>
            <a:r>
              <a:rPr lang="ko-KR" altLang="en-US" sz="1400" dirty="0"/>
              <a:t>미 수령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      변경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4.    </a:t>
            </a:r>
            <a:r>
              <a:rPr lang="ko-KR" altLang="en-US" sz="1400" dirty="0"/>
              <a:t>구매내역 확인 클릭 시 카메라 기능 사용한다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14384C-D937-E26A-4F97-F75B62685160}"/>
              </a:ext>
            </a:extLst>
          </p:cNvPr>
          <p:cNvSpPr/>
          <p:nvPr/>
        </p:nvSpPr>
        <p:spPr>
          <a:xfrm>
            <a:off x="433810" y="1687138"/>
            <a:ext cx="7191632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C3D83-9513-1A52-EF5D-39DB10834DA1}"/>
              </a:ext>
            </a:extLst>
          </p:cNvPr>
          <p:cNvSpPr/>
          <p:nvPr/>
        </p:nvSpPr>
        <p:spPr>
          <a:xfrm>
            <a:off x="433810" y="1473086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７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1697CE-0396-0532-1892-CD86EAB909C4}"/>
              </a:ext>
            </a:extLst>
          </p:cNvPr>
          <p:cNvSpPr/>
          <p:nvPr/>
        </p:nvSpPr>
        <p:spPr>
          <a:xfrm>
            <a:off x="2082987" y="1977213"/>
            <a:ext cx="298638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구매내역 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6F5AE6-370C-8237-C4A3-693DF018D7F2}"/>
              </a:ext>
            </a:extLst>
          </p:cNvPr>
          <p:cNvSpPr/>
          <p:nvPr/>
        </p:nvSpPr>
        <p:spPr>
          <a:xfrm>
            <a:off x="2082987" y="2383133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구매내역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CEBE99-7EB1-0960-A463-3A014E94DA75}"/>
              </a:ext>
            </a:extLst>
          </p:cNvPr>
          <p:cNvSpPr/>
          <p:nvPr/>
        </p:nvSpPr>
        <p:spPr>
          <a:xfrm>
            <a:off x="2095266" y="275229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구매내역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B34B45-FC8C-196C-E5FF-779680D75DD9}"/>
              </a:ext>
            </a:extLst>
          </p:cNvPr>
          <p:cNvSpPr/>
          <p:nvPr/>
        </p:nvSpPr>
        <p:spPr>
          <a:xfrm>
            <a:off x="2095266" y="312210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구매내역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B5DCE-722B-AD7A-12CA-7954631C4D6F}"/>
              </a:ext>
            </a:extLst>
          </p:cNvPr>
          <p:cNvSpPr/>
          <p:nvPr/>
        </p:nvSpPr>
        <p:spPr>
          <a:xfrm>
            <a:off x="2095266" y="351789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구매내역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D94EF0-5E48-FC87-21AE-E55A304C318D}"/>
              </a:ext>
            </a:extLst>
          </p:cNvPr>
          <p:cNvSpPr/>
          <p:nvPr/>
        </p:nvSpPr>
        <p:spPr>
          <a:xfrm>
            <a:off x="2095266" y="391367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구매내역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7B7F3A-AC88-FF2E-E85D-0DEE50777076}"/>
              </a:ext>
            </a:extLst>
          </p:cNvPr>
          <p:cNvSpPr/>
          <p:nvPr/>
        </p:nvSpPr>
        <p:spPr>
          <a:xfrm>
            <a:off x="2095266" y="430946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구매내역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7893A8-024B-E9DE-BB6F-382A6F2C7268}"/>
              </a:ext>
            </a:extLst>
          </p:cNvPr>
          <p:cNvSpPr/>
          <p:nvPr/>
        </p:nvSpPr>
        <p:spPr>
          <a:xfrm>
            <a:off x="2095265" y="470673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구매내역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D363AAC-F92B-F512-6709-98073BF3F48D}"/>
              </a:ext>
            </a:extLst>
          </p:cNvPr>
          <p:cNvSpPr/>
          <p:nvPr/>
        </p:nvSpPr>
        <p:spPr>
          <a:xfrm>
            <a:off x="1950555" y="224582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C91E5-5CA7-A0E6-A587-70B96D072996}"/>
              </a:ext>
            </a:extLst>
          </p:cNvPr>
          <p:cNvSpPr txBox="1"/>
          <p:nvPr/>
        </p:nvSpPr>
        <p:spPr>
          <a:xfrm>
            <a:off x="442153" y="650728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서점 페이지 </a:t>
            </a:r>
            <a:r>
              <a:rPr lang="en-US" altLang="ko-KR" dirty="0"/>
              <a:t>- </a:t>
            </a:r>
            <a:r>
              <a:rPr lang="ko-KR" altLang="en-US" dirty="0"/>
              <a:t>서점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370EAE-A4A2-CCBF-5F36-B1F50EA3F429}"/>
              </a:ext>
            </a:extLst>
          </p:cNvPr>
          <p:cNvSpPr/>
          <p:nvPr/>
        </p:nvSpPr>
        <p:spPr>
          <a:xfrm>
            <a:off x="2095265" y="5132858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97F77AC-2670-F8E9-BA59-F7701686D673}"/>
              </a:ext>
            </a:extLst>
          </p:cNvPr>
          <p:cNvSpPr/>
          <p:nvPr/>
        </p:nvSpPr>
        <p:spPr>
          <a:xfrm>
            <a:off x="1979838" y="503663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3F8FC5-8219-582D-0103-622B92403E06}"/>
              </a:ext>
            </a:extLst>
          </p:cNvPr>
          <p:cNvSpPr/>
          <p:nvPr/>
        </p:nvSpPr>
        <p:spPr>
          <a:xfrm>
            <a:off x="5638134" y="2383133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4B3785-5A79-DD78-5C61-CDD16DF9F8FD}"/>
              </a:ext>
            </a:extLst>
          </p:cNvPr>
          <p:cNvSpPr/>
          <p:nvPr/>
        </p:nvSpPr>
        <p:spPr>
          <a:xfrm>
            <a:off x="5638134" y="2752292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C8180B-13CF-FDBD-8958-6D5B56705E1B}"/>
              </a:ext>
            </a:extLst>
          </p:cNvPr>
          <p:cNvSpPr/>
          <p:nvPr/>
        </p:nvSpPr>
        <p:spPr>
          <a:xfrm>
            <a:off x="5638134" y="3122106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76E2AD-3A7E-9B90-07B0-D3782967F672}"/>
              </a:ext>
            </a:extLst>
          </p:cNvPr>
          <p:cNvSpPr/>
          <p:nvPr/>
        </p:nvSpPr>
        <p:spPr>
          <a:xfrm>
            <a:off x="5638134" y="351337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E816C6-7DE6-E0F0-7485-E4932843C372}"/>
              </a:ext>
            </a:extLst>
          </p:cNvPr>
          <p:cNvSpPr/>
          <p:nvPr/>
        </p:nvSpPr>
        <p:spPr>
          <a:xfrm>
            <a:off x="5638134" y="3913676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BFEDC4-BAD5-0860-D08D-4B4298DBF685}"/>
              </a:ext>
            </a:extLst>
          </p:cNvPr>
          <p:cNvSpPr/>
          <p:nvPr/>
        </p:nvSpPr>
        <p:spPr>
          <a:xfrm>
            <a:off x="5638134" y="4309461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2850F0-5BA4-07B3-C9EF-FE4AFBC2E4C5}"/>
              </a:ext>
            </a:extLst>
          </p:cNvPr>
          <p:cNvSpPr/>
          <p:nvPr/>
        </p:nvSpPr>
        <p:spPr>
          <a:xfrm>
            <a:off x="5638134" y="4706734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194E0EE-9B22-854D-CDC5-20892C516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64741"/>
              </p:ext>
            </p:extLst>
          </p:nvPr>
        </p:nvGraphicFramePr>
        <p:xfrm>
          <a:off x="5540900" y="2535217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FEF1A7A6-6D3D-8E18-AB22-9FA762759A64}"/>
              </a:ext>
            </a:extLst>
          </p:cNvPr>
          <p:cNvSpPr/>
          <p:nvPr/>
        </p:nvSpPr>
        <p:spPr>
          <a:xfrm>
            <a:off x="5384503" y="24070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018362-6C4E-4BF9-92E7-8C848DAF96BA}"/>
              </a:ext>
            </a:extLst>
          </p:cNvPr>
          <p:cNvSpPr/>
          <p:nvPr/>
        </p:nvSpPr>
        <p:spPr>
          <a:xfrm>
            <a:off x="427182" y="1720832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4C2845-4791-FBD5-BB23-19E7D18B4C27}"/>
              </a:ext>
            </a:extLst>
          </p:cNvPr>
          <p:cNvSpPr/>
          <p:nvPr/>
        </p:nvSpPr>
        <p:spPr>
          <a:xfrm>
            <a:off x="6659556" y="1736794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F68DAE-1D83-4413-A7D9-70851E9915DB}"/>
              </a:ext>
            </a:extLst>
          </p:cNvPr>
          <p:cNvSpPr/>
          <p:nvPr/>
        </p:nvSpPr>
        <p:spPr>
          <a:xfrm>
            <a:off x="5656327" y="5028019"/>
            <a:ext cx="965886" cy="4961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구매내역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61E2DB-D2C1-6BC7-C414-9CD3671D54C7}"/>
              </a:ext>
            </a:extLst>
          </p:cNvPr>
          <p:cNvSpPr/>
          <p:nvPr/>
        </p:nvSpPr>
        <p:spPr>
          <a:xfrm>
            <a:off x="5528622" y="490185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91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E78CA5-59EE-F74B-5B69-31B2D432ABF7}"/>
              </a:ext>
            </a:extLst>
          </p:cNvPr>
          <p:cNvSpPr txBox="1"/>
          <p:nvPr/>
        </p:nvSpPr>
        <p:spPr>
          <a:xfrm>
            <a:off x="350382" y="393628"/>
            <a:ext cx="6092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완료 페이지 － </a:t>
            </a:r>
            <a:r>
              <a:rPr lang="ko-KR" altLang="en-US" sz="1400" dirty="0" err="1"/>
              <a:t>학생／교수</a:t>
            </a:r>
            <a:endParaRPr lang="en-US" altLang="ko-KR" sz="1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E0FB7C-42C9-EEBE-5FB1-FA020B77F494}"/>
              </a:ext>
            </a:extLst>
          </p:cNvPr>
          <p:cNvGrpSpPr/>
          <p:nvPr/>
        </p:nvGrpSpPr>
        <p:grpSpPr>
          <a:xfrm>
            <a:off x="377496" y="1047414"/>
            <a:ext cx="4850027" cy="5205716"/>
            <a:chOff x="555520" y="480971"/>
            <a:chExt cx="4850027" cy="520571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B2B30CE-6598-ACA9-A3B2-0828BC9D4147}"/>
                </a:ext>
              </a:extLst>
            </p:cNvPr>
            <p:cNvSpPr/>
            <p:nvPr/>
          </p:nvSpPr>
          <p:spPr>
            <a:xfrm>
              <a:off x="555520" y="480971"/>
              <a:ext cx="4850027" cy="52057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496FCD0-2427-73E1-EFC2-02AAECA7B1E7}"/>
                </a:ext>
              </a:extLst>
            </p:cNvPr>
            <p:cNvSpPr/>
            <p:nvPr/>
          </p:nvSpPr>
          <p:spPr>
            <a:xfrm>
              <a:off x="902042" y="619556"/>
              <a:ext cx="4207477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이름 입력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59D06B-2EC3-CD1E-3C86-73A6A6D4F051}"/>
                </a:ext>
              </a:extLst>
            </p:cNvPr>
            <p:cNvSpPr/>
            <p:nvPr/>
          </p:nvSpPr>
          <p:spPr>
            <a:xfrm>
              <a:off x="895724" y="995320"/>
              <a:ext cx="3509321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아이디 입력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41CEAD-918D-BD89-4023-3913E1324E3C}"/>
                </a:ext>
              </a:extLst>
            </p:cNvPr>
            <p:cNvSpPr/>
            <p:nvPr/>
          </p:nvSpPr>
          <p:spPr>
            <a:xfrm>
              <a:off x="895724" y="1378599"/>
              <a:ext cx="4207477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비밀번호 입력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81DC6C2-30BD-BCE7-2219-30CB9FC0762E}"/>
                </a:ext>
              </a:extLst>
            </p:cNvPr>
            <p:cNvSpPr/>
            <p:nvPr/>
          </p:nvSpPr>
          <p:spPr>
            <a:xfrm>
              <a:off x="4466968" y="988888"/>
              <a:ext cx="642549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중복확인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944E0E-EF06-CB40-4142-863016C072E8}"/>
                </a:ext>
              </a:extLst>
            </p:cNvPr>
            <p:cNvSpPr/>
            <p:nvPr/>
          </p:nvSpPr>
          <p:spPr>
            <a:xfrm>
              <a:off x="902039" y="2189898"/>
              <a:ext cx="2916200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이메일 입력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4CDB1D8-2C8D-BC66-2A77-F2C44E02F89F}"/>
                </a:ext>
              </a:extLst>
            </p:cNvPr>
            <p:cNvSpPr/>
            <p:nvPr/>
          </p:nvSpPr>
          <p:spPr>
            <a:xfrm>
              <a:off x="879002" y="2992838"/>
              <a:ext cx="4207477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전화번호 입력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F6D5B0-4191-8ABE-14B4-1E70A5C6CD1C}"/>
                </a:ext>
              </a:extLst>
            </p:cNvPr>
            <p:cNvSpPr/>
            <p:nvPr/>
          </p:nvSpPr>
          <p:spPr>
            <a:xfrm>
              <a:off x="895723" y="1791960"/>
              <a:ext cx="4207477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비밀번호 확인을 위한 재입력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63EAAF1-CFB5-B35C-5A1F-C1697BBFEA92}"/>
                </a:ext>
              </a:extLst>
            </p:cNvPr>
            <p:cNvSpPr/>
            <p:nvPr/>
          </p:nvSpPr>
          <p:spPr>
            <a:xfrm>
              <a:off x="879002" y="3356311"/>
              <a:ext cx="4207477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학과 입력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479C8A8-3185-009E-A942-7063A5C4FCF5}"/>
                </a:ext>
              </a:extLst>
            </p:cNvPr>
            <p:cNvSpPr/>
            <p:nvPr/>
          </p:nvSpPr>
          <p:spPr>
            <a:xfrm>
              <a:off x="879002" y="3723805"/>
              <a:ext cx="4207477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학생번호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교수번호 입력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5ED9EBF-0FD7-8294-9906-AF3F4F26AEBF}"/>
                </a:ext>
              </a:extLst>
            </p:cNvPr>
            <p:cNvSpPr/>
            <p:nvPr/>
          </p:nvSpPr>
          <p:spPr>
            <a:xfrm>
              <a:off x="885181" y="4868295"/>
              <a:ext cx="4207477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6260CC4-A93F-AECA-357E-D04E887D63AE}"/>
                </a:ext>
              </a:extLst>
            </p:cNvPr>
            <p:cNvSpPr/>
            <p:nvPr/>
          </p:nvSpPr>
          <p:spPr>
            <a:xfrm>
              <a:off x="3262184" y="4116277"/>
              <a:ext cx="1818117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개인정보 제공 동의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EC16CA8-CD5E-AB0D-FAF1-63B46265D957}"/>
                </a:ext>
              </a:extLst>
            </p:cNvPr>
            <p:cNvSpPr/>
            <p:nvPr/>
          </p:nvSpPr>
          <p:spPr>
            <a:xfrm>
              <a:off x="3872419" y="2189898"/>
              <a:ext cx="1125889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인증번호 전송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1E67D03-D34A-4C44-07AD-D3C3F2D80472}"/>
                </a:ext>
              </a:extLst>
            </p:cNvPr>
            <p:cNvSpPr/>
            <p:nvPr/>
          </p:nvSpPr>
          <p:spPr>
            <a:xfrm>
              <a:off x="895724" y="2591368"/>
              <a:ext cx="2916200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인증번호 입력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C5AEAC9-1FBB-93A3-48E9-BB54F20E8E55}"/>
                </a:ext>
              </a:extLst>
            </p:cNvPr>
            <p:cNvSpPr/>
            <p:nvPr/>
          </p:nvSpPr>
          <p:spPr>
            <a:xfrm>
              <a:off x="3872418" y="2582741"/>
              <a:ext cx="1125889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인증번호 확인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2E43629-17F0-44F9-C4B6-90B17853B6A5}"/>
                </a:ext>
              </a:extLst>
            </p:cNvPr>
            <p:cNvSpPr/>
            <p:nvPr/>
          </p:nvSpPr>
          <p:spPr>
            <a:xfrm>
              <a:off x="1408136" y="2640667"/>
              <a:ext cx="3299788" cy="11713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회원가입 완료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ＱＲ 코드는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마이페이지에서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확인할 수 있습니다</a:t>
              </a: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D33F22BA-5B7F-6FE2-1DDA-159630039E13}"/>
              </a:ext>
            </a:extLst>
          </p:cNvPr>
          <p:cNvSpPr/>
          <p:nvPr/>
        </p:nvSpPr>
        <p:spPr>
          <a:xfrm>
            <a:off x="1202998" y="312685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38F4B-C7C1-5D73-FEC1-2EE54319E012}"/>
              </a:ext>
            </a:extLst>
          </p:cNvPr>
          <p:cNvSpPr txBox="1"/>
          <p:nvPr/>
        </p:nvSpPr>
        <p:spPr>
          <a:xfrm>
            <a:off x="5846718" y="909668"/>
            <a:ext cx="54902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QR</a:t>
            </a:r>
            <a:r>
              <a:rPr lang="ko-KR" altLang="en-US" sz="1400" dirty="0"/>
              <a:t>코드 확인 정보 팝업 창 출력 후 로그인 페이지로 이동</a:t>
            </a:r>
            <a:r>
              <a:rPr lang="en-US" altLang="ko-KR" sz="1400" dirty="0"/>
              <a:t>(1-1)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59618-34E9-B8AE-1380-97E72F2DD6E4}"/>
              </a:ext>
            </a:extLst>
          </p:cNvPr>
          <p:cNvSpPr/>
          <p:nvPr/>
        </p:nvSpPr>
        <p:spPr>
          <a:xfrm>
            <a:off x="350382" y="90037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A63DA-B3D5-9A6C-82AB-FFCDC47804DD}"/>
              </a:ext>
            </a:extLst>
          </p:cNvPr>
          <p:cNvSpPr/>
          <p:nvPr/>
        </p:nvSpPr>
        <p:spPr>
          <a:xfrm>
            <a:off x="580768" y="250224"/>
            <a:ext cx="488709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1E2DC-8F22-8C95-470B-F66BA6B6C1A5}"/>
              </a:ext>
            </a:extLst>
          </p:cNvPr>
          <p:cNvSpPr/>
          <p:nvPr/>
        </p:nvSpPr>
        <p:spPr>
          <a:xfrm>
            <a:off x="580768" y="2502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1-3-1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50548B-97A3-07E2-879B-9F6291E7181E}"/>
              </a:ext>
            </a:extLst>
          </p:cNvPr>
          <p:cNvSpPr/>
          <p:nvPr/>
        </p:nvSpPr>
        <p:spPr>
          <a:xfrm>
            <a:off x="902042" y="619556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 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335B9-5045-C11F-A472-25A3DDCE8E1C}"/>
              </a:ext>
            </a:extLst>
          </p:cNvPr>
          <p:cNvSpPr/>
          <p:nvPr/>
        </p:nvSpPr>
        <p:spPr>
          <a:xfrm>
            <a:off x="895724" y="995320"/>
            <a:ext cx="35093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395B1-AE4D-79D4-D144-81E6D6D0479D}"/>
              </a:ext>
            </a:extLst>
          </p:cNvPr>
          <p:cNvSpPr/>
          <p:nvPr/>
        </p:nvSpPr>
        <p:spPr>
          <a:xfrm>
            <a:off x="895724" y="1378599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4B35A-57E0-BBB0-D2BC-933B5E7150E7}"/>
              </a:ext>
            </a:extLst>
          </p:cNvPr>
          <p:cNvSpPr/>
          <p:nvPr/>
        </p:nvSpPr>
        <p:spPr>
          <a:xfrm>
            <a:off x="4466968" y="988888"/>
            <a:ext cx="64254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988FD8-5CB9-7E0C-34ED-5E3676C1BBD4}"/>
              </a:ext>
            </a:extLst>
          </p:cNvPr>
          <p:cNvSpPr/>
          <p:nvPr/>
        </p:nvSpPr>
        <p:spPr>
          <a:xfrm>
            <a:off x="902039" y="2189898"/>
            <a:ext cx="287912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이메일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AA3F4C-5E36-05E0-8C67-475B9BC8B02F}"/>
              </a:ext>
            </a:extLst>
          </p:cNvPr>
          <p:cNvSpPr/>
          <p:nvPr/>
        </p:nvSpPr>
        <p:spPr>
          <a:xfrm>
            <a:off x="885175" y="298510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 입력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698D14-3101-D52A-006F-85A2C87F038F}"/>
              </a:ext>
            </a:extLst>
          </p:cNvPr>
          <p:cNvSpPr/>
          <p:nvPr/>
        </p:nvSpPr>
        <p:spPr>
          <a:xfrm>
            <a:off x="769606" y="50371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3BCEBF0-9B08-0000-538D-7DAEA64A9150}"/>
              </a:ext>
            </a:extLst>
          </p:cNvPr>
          <p:cNvSpPr/>
          <p:nvPr/>
        </p:nvSpPr>
        <p:spPr>
          <a:xfrm>
            <a:off x="763292" y="84190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AC6425C-F583-0B96-769D-8D1D1FD3608D}"/>
              </a:ext>
            </a:extLst>
          </p:cNvPr>
          <p:cNvSpPr/>
          <p:nvPr/>
        </p:nvSpPr>
        <p:spPr>
          <a:xfrm>
            <a:off x="4306733" y="86900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D13B2FD-D72F-F719-4341-6310C8E4B895}"/>
              </a:ext>
            </a:extLst>
          </p:cNvPr>
          <p:cNvSpPr/>
          <p:nvPr/>
        </p:nvSpPr>
        <p:spPr>
          <a:xfrm>
            <a:off x="763292" y="1262753"/>
            <a:ext cx="24378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C107839-14F8-E4B6-F2ED-E9558A7998F8}"/>
              </a:ext>
            </a:extLst>
          </p:cNvPr>
          <p:cNvSpPr/>
          <p:nvPr/>
        </p:nvSpPr>
        <p:spPr>
          <a:xfrm>
            <a:off x="783643" y="286926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AC5E63-0987-5895-B16C-F95DA91AA936}"/>
              </a:ext>
            </a:extLst>
          </p:cNvPr>
          <p:cNvSpPr/>
          <p:nvPr/>
        </p:nvSpPr>
        <p:spPr>
          <a:xfrm>
            <a:off x="895723" y="1791960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비밀번호 확인을 위한 재입력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E93BE-985D-02F9-D614-917CB353C102}"/>
              </a:ext>
            </a:extLst>
          </p:cNvPr>
          <p:cNvSpPr/>
          <p:nvPr/>
        </p:nvSpPr>
        <p:spPr>
          <a:xfrm>
            <a:off x="885175" y="3397704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 아이디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ECC55-E1A8-8359-B1F9-84A24E7CEC68}"/>
              </a:ext>
            </a:extLst>
          </p:cNvPr>
          <p:cNvSpPr txBox="1"/>
          <p:nvPr/>
        </p:nvSpPr>
        <p:spPr>
          <a:xfrm>
            <a:off x="5945201" y="273647"/>
            <a:ext cx="61474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페이지 </a:t>
            </a:r>
            <a:r>
              <a:rPr lang="en-US" altLang="ko-KR" sz="1400" dirty="0"/>
              <a:t>– </a:t>
            </a:r>
            <a:r>
              <a:rPr lang="ko-KR" altLang="en-US" sz="1400" dirty="0"/>
              <a:t>서점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사용자의 이름을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아이디를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중복검사를 위해 중복확인을 클릭한다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비밀번호를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비밀번호를 재입력하여 확인한다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이메일을 입력 후 클릭하여 인증번호를 전송한다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인증번호 입력 후 클릭하여 인증번호를 확인한다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전화번호를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결제 후 금액 입금을 위한 가맹점 아이디를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개인정보 제공 동의 체크</a:t>
            </a:r>
            <a:endParaRPr lang="en-US" altLang="ko-KR" sz="1400" dirty="0"/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회원가입 완료 클릭 시 회원가입 완료페이지</a:t>
            </a:r>
            <a:r>
              <a:rPr lang="en-US" altLang="ko-KR" sz="1400" dirty="0"/>
              <a:t> – </a:t>
            </a:r>
            <a:r>
              <a:rPr lang="ko-KR" altLang="en-US" sz="1400" dirty="0"/>
              <a:t>서점 으로 페이지 이동</a:t>
            </a:r>
            <a:endParaRPr lang="en-US" altLang="ko-KR" sz="1400" dirty="0"/>
          </a:p>
          <a:p>
            <a:r>
              <a:rPr lang="en-US" altLang="ko-KR" sz="1400" dirty="0"/>
              <a:t>      (1-3-2)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B5CAA1F-16D8-5CC4-BD8B-C685706D6A2C}"/>
              </a:ext>
            </a:extLst>
          </p:cNvPr>
          <p:cNvSpPr/>
          <p:nvPr/>
        </p:nvSpPr>
        <p:spPr>
          <a:xfrm>
            <a:off x="763291" y="328185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9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E3940-2437-7B46-9B6C-A8214184079C}"/>
              </a:ext>
            </a:extLst>
          </p:cNvPr>
          <p:cNvSpPr/>
          <p:nvPr/>
        </p:nvSpPr>
        <p:spPr>
          <a:xfrm>
            <a:off x="885183" y="4745339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A4948-02D3-98B5-53B6-18E88B65DF90}"/>
              </a:ext>
            </a:extLst>
          </p:cNvPr>
          <p:cNvSpPr/>
          <p:nvPr/>
        </p:nvSpPr>
        <p:spPr>
          <a:xfrm>
            <a:off x="3285083" y="4358197"/>
            <a:ext cx="181811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제공 동의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036B7E-1019-38C3-95EF-39756804960E}"/>
              </a:ext>
            </a:extLst>
          </p:cNvPr>
          <p:cNvSpPr/>
          <p:nvPr/>
        </p:nvSpPr>
        <p:spPr>
          <a:xfrm>
            <a:off x="752751" y="458926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D75816-BBBD-F6C0-B46C-064D6CB7E886}"/>
              </a:ext>
            </a:extLst>
          </p:cNvPr>
          <p:cNvSpPr/>
          <p:nvPr/>
        </p:nvSpPr>
        <p:spPr>
          <a:xfrm>
            <a:off x="902286" y="2577040"/>
            <a:ext cx="287888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5E2E11-3F85-DE28-E5BA-5E08F7C2847B}"/>
              </a:ext>
            </a:extLst>
          </p:cNvPr>
          <p:cNvSpPr/>
          <p:nvPr/>
        </p:nvSpPr>
        <p:spPr>
          <a:xfrm>
            <a:off x="3966763" y="2189898"/>
            <a:ext cx="112588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인증번호 전송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D51EC4-3428-ABDC-0316-D6A92B2C6E3A}"/>
              </a:ext>
            </a:extLst>
          </p:cNvPr>
          <p:cNvSpPr/>
          <p:nvPr/>
        </p:nvSpPr>
        <p:spPr>
          <a:xfrm>
            <a:off x="3977311" y="2587170"/>
            <a:ext cx="112588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인증번호 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8B437-5351-7A7E-2E7B-4DAD03E46041}"/>
              </a:ext>
            </a:extLst>
          </p:cNvPr>
          <p:cNvSpPr txBox="1"/>
          <p:nvPr/>
        </p:nvSpPr>
        <p:spPr>
          <a:xfrm>
            <a:off x="1604090" y="253984"/>
            <a:ext cx="331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 － 서점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8900DB6-3851-B7E5-D2A2-4A721AF4EB34}"/>
              </a:ext>
            </a:extLst>
          </p:cNvPr>
          <p:cNvSpPr/>
          <p:nvPr/>
        </p:nvSpPr>
        <p:spPr>
          <a:xfrm>
            <a:off x="772093" y="1635348"/>
            <a:ext cx="24378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DA111E8-34F3-9AE9-CD25-259CBF9BB355}"/>
              </a:ext>
            </a:extLst>
          </p:cNvPr>
          <p:cNvSpPr/>
          <p:nvPr/>
        </p:nvSpPr>
        <p:spPr>
          <a:xfrm>
            <a:off x="3863200" y="2478073"/>
            <a:ext cx="24378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AF5D74-0626-4294-E88C-8837682D321E}"/>
              </a:ext>
            </a:extLst>
          </p:cNvPr>
          <p:cNvSpPr/>
          <p:nvPr/>
        </p:nvSpPr>
        <p:spPr>
          <a:xfrm>
            <a:off x="3827908" y="205013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2B8516B-CBBE-8698-3A6D-C65DFBA21E9A}"/>
              </a:ext>
            </a:extLst>
          </p:cNvPr>
          <p:cNvSpPr/>
          <p:nvPr/>
        </p:nvSpPr>
        <p:spPr>
          <a:xfrm>
            <a:off x="3130552" y="424235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B2573C-A7DA-C92A-5429-CFD498DA65C3}"/>
              </a:ext>
            </a:extLst>
          </p:cNvPr>
          <p:cNvSpPr txBox="1"/>
          <p:nvPr/>
        </p:nvSpPr>
        <p:spPr>
          <a:xfrm>
            <a:off x="3075780" y="4222839"/>
            <a:ext cx="639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10</a:t>
            </a:r>
            <a:endParaRPr lang="ko-KR" altLang="en-US" sz="1200" dirty="0">
              <a:solidFill>
                <a:schemeClr val="bg1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393044-3C30-5225-D064-E0A0D7F88519}"/>
              </a:ext>
            </a:extLst>
          </p:cNvPr>
          <p:cNvSpPr txBox="1"/>
          <p:nvPr/>
        </p:nvSpPr>
        <p:spPr>
          <a:xfrm>
            <a:off x="708519" y="4570109"/>
            <a:ext cx="639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11</a:t>
            </a:r>
            <a:endParaRPr lang="ko-KR" altLang="en-US" sz="1200" dirty="0">
              <a:solidFill>
                <a:schemeClr val="bg1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7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4520</Words>
  <Application>Microsoft Office PowerPoint</Application>
  <PresentationFormat>와이드스크린</PresentationFormat>
  <Paragraphs>1648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7" baseType="lpstr"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영민 김</dc:creator>
  <cp:lastModifiedBy>강현수</cp:lastModifiedBy>
  <cp:revision>10</cp:revision>
  <dcterms:created xsi:type="dcterms:W3CDTF">2023-10-07T12:39:12Z</dcterms:created>
  <dcterms:modified xsi:type="dcterms:W3CDTF">2023-10-09T06:04:47Z</dcterms:modified>
</cp:coreProperties>
</file>