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9" r:id="rId3"/>
    <p:sldId id="290" r:id="rId4"/>
    <p:sldId id="262" r:id="rId5"/>
    <p:sldId id="294" r:id="rId6"/>
    <p:sldId id="298" r:id="rId7"/>
    <p:sldId id="264" r:id="rId8"/>
    <p:sldId id="295" r:id="rId9"/>
    <p:sldId id="266" r:id="rId10"/>
    <p:sldId id="267" r:id="rId11"/>
    <p:sldId id="269" r:id="rId12"/>
    <p:sldId id="271" r:id="rId13"/>
    <p:sldId id="272" r:id="rId14"/>
    <p:sldId id="296" r:id="rId15"/>
    <p:sldId id="275" r:id="rId16"/>
    <p:sldId id="276" r:id="rId17"/>
    <p:sldId id="277" r:id="rId18"/>
    <p:sldId id="278" r:id="rId19"/>
    <p:sldId id="279" r:id="rId20"/>
    <p:sldId id="288" r:id="rId21"/>
    <p:sldId id="280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E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196" autoAdjust="0"/>
  </p:normalViewPr>
  <p:slideViewPr>
    <p:cSldViewPr snapToGrid="0">
      <p:cViewPr varScale="1">
        <p:scale>
          <a:sx n="152" d="100"/>
          <a:sy n="152" d="100"/>
        </p:scale>
        <p:origin x="5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0-46A0-BEA3-C37BEAE6F3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0-46A0-BEA3-C37BEAE6F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0-46A0-BEA3-C37BEAE6F3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0-46A0-BEA3-C37BEAE6F3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20-46A0-BEA3-C37BEAE6F3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20-46A0-BEA3-C37BEAE6F3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20-46A0-BEA3-C37BEAE6F36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20-46A0-BEA3-C37BEAE6F36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20-46A0-BEA3-C37BEAE6F36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20-46A0-BEA3-C37BEAE6F36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D7-40FC-922A-542C0FCA54B7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7-40FC-922A-542C0FCA5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32-4228-A51C-03006EFDB2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32-4228-A51C-03006EFDB2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32-4228-A51C-03006EFDB2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32-4228-A51C-03006EFDB28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B32-4228-A51C-03006EFDB28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B32-4228-A51C-03006EFDB28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B32-4228-A51C-03006EFDB28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B32-4228-A51C-03006EFDB28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B32-4228-A51C-03006EFDB28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B32-4228-A51C-03006EFDB28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B32-4228-A51C-03006EFDB283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B32-4228-A51C-03006EFDB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F3-4C59-9E90-8B36F4391E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F3-4C59-9E90-8B36F4391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F3-4C59-9E90-8B36F4391E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F3-4C59-9E90-8B36F4391E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F3-4C59-9E90-8B36F4391E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2F3-4C59-9E90-8B36F4391E1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2F3-4C59-9E90-8B36F4391E1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2F3-4C59-9E90-8B36F4391E1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2F3-4C59-9E90-8B36F4391E1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2F3-4C59-9E90-8B36F4391E1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2F3-4C59-9E90-8B36F4391E1E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2F3-4C59-9E90-8B36F4391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0-46A0-BEA3-C37BEAE6F3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0-46A0-BEA3-C37BEAE6F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0-46A0-BEA3-C37BEAE6F3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0-46A0-BEA3-C37BEAE6F36F}"/>
              </c:ext>
            </c:extLst>
          </c:dPt>
          <c:dPt>
            <c:idx val="4"/>
            <c:bubble3D val="0"/>
            <c:explosion val="1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20-46A0-BEA3-C37BEAE6F3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20-46A0-BEA3-C37BEAE6F3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20-46A0-BEA3-C37BEAE6F36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20-46A0-BEA3-C37BEAE6F36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20-46A0-BEA3-C37BEAE6F36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20-46A0-BEA3-C37BEAE6F36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D7-40FC-922A-542C0FCA54B7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7-40FC-922A-542C0FCA5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7B906-1EAF-4EF5-936D-A287291500A2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650C-2AF2-4731-A2E0-E74980408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6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9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1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36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38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17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1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84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66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2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0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1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8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1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5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7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7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72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1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0E86A-FE4D-12BB-B195-81CB47C89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FFF61-EB0F-2897-C746-9392D46B3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24ABE-5667-AD4A-6C5A-7D80299C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6901D-AD15-7774-C788-38DDDB25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3AE0C-7B5B-5768-99F2-3486C58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3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DCC8-00E2-97BE-4B96-A53BC413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CBEAD-E293-9D46-C282-2FAA0539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33547-C761-AC43-16EB-61CDFC88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E5C13-B598-2E2D-E3D1-E3ADF862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FD60F-6A88-107E-F655-AABEAC2B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5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49BA08-79EB-4A94-B474-A38A1C429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1BEB0-E6B8-F60B-CED8-0378B5C2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DC363-5BE4-F3CD-9B85-F41E3BD8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42FED-89EA-3B98-D78E-3E39B78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54A51-6C7D-DDC8-5109-9DFA5223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D8758-1AAE-6227-1AE5-A9E2092C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57404-C0F9-2FB2-29CF-3F2E9891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28BD0-FA12-4D66-1322-68E35A37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4A187-5F1B-6EA8-0FB1-FBEAD81F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C1071-B63E-5574-E43B-7777EEF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7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EDE3E-3559-CEA9-2F9F-A22132CB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049E7-E03E-824F-F79D-E5B91BD7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1E5DD-D922-58E8-C928-2492E672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35C7C-60F5-7C50-9255-0329B299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BB8AD-2AD7-F80A-35BB-B24AE23F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6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12EC2-1008-6414-F951-FD2939BD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74C9-8A06-5A61-A52C-574C2DA94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991EF-F63A-1AD5-92F1-511FAC68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8D652-9FFB-5E8D-7ACB-2B3AE2AB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1FBD6-BF45-0BA9-94B2-F137AA3B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07078-7D08-544B-5048-9F56A8A7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1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1C8F-1B21-8237-6C8E-84DF6CC5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D3075-71CA-9475-375A-D7851544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C72C1-4720-5863-9D58-047EA979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50508E-99FD-405E-3928-ACF59C408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E16880-1AF2-6A1B-6089-65545D23C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336A7-5694-303E-F53B-C9BDD12A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88377E-1633-7BD0-A84C-C742AB9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9845E-0F60-7960-012B-88A2D728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BAF5-2B1C-8282-9E76-2B745380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F6D66-AC7E-4201-4110-4AD68B76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39EF2D-95A0-6843-CC0A-2D7CAFBA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C73CED-1B47-1D63-4F8C-0475A5E0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A26426-E034-5C11-6CD5-FDC5CCE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522FD6-E265-5CD6-22F1-C3CD4F24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5A68-B56D-8136-DEA8-AE015022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7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7C901-224C-5B2A-AC5E-3D036D9E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CB62B-59EF-644E-F1A5-06582B16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F1C28-851A-0066-091F-38E83518E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311A9-69B7-A04A-AC06-47EE243E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12839-4A98-741B-E59E-89E8FCFE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6DEBA-6498-441C-36A1-53E01252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5B5E-E28D-1D17-B32C-97D096CD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865745-3FCB-44A1-ABE5-6B23873D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0412B-3C74-A771-3A5F-3D24AADC5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8F845-6D9A-6AC9-E070-64E54A28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ACBCE-08E0-3240-9B35-882F5E84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4B635-6157-0DB5-B648-BA8EBA53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8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E330E5-E688-57A2-27D0-96887A37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DE3C5-C030-60A1-6BAF-88BD4D2A8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901CD-1B3A-22FA-E840-6CD9E03E5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7A61-9332-4A58-9DA7-F8E50A4C04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BAEAD-2B0A-226D-8410-20C755A01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C9224-7F4A-BB89-0893-48326F8C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5.png"/><Relationship Id="rId4" Type="http://schemas.openxmlformats.org/officeDocument/2006/relationships/image" Target="../media/image28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0.jpe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0.jpe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10.jpeg"/><Relationship Id="rId4" Type="http://schemas.openxmlformats.org/officeDocument/2006/relationships/chart" Target="../charts/chart4.xm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6E7509-8014-C07C-2DD1-B0A7490C9CDA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2EBA8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1CCD8-E5E4-DCE9-3F41-C625CFAB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2" y="730516"/>
            <a:ext cx="1869955" cy="4738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5F22864-B1D0-DAEB-E1D5-4A1B98C96A42}"/>
              </a:ext>
            </a:extLst>
          </p:cNvPr>
          <p:cNvGrpSpPr/>
          <p:nvPr/>
        </p:nvGrpSpPr>
        <p:grpSpPr>
          <a:xfrm>
            <a:off x="1147265" y="1897055"/>
            <a:ext cx="6260996" cy="4789800"/>
            <a:chOff x="247529" y="1776895"/>
            <a:chExt cx="8046830" cy="50014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B1E3D2-9746-106E-CA81-7BB61FFA7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18" y="1776895"/>
              <a:ext cx="2025179" cy="220232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6838D50-E4A2-B206-4F73-93DD9BE74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2781" y="1776895"/>
              <a:ext cx="1791715" cy="219151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2E90FAA-7F2F-91D8-0030-54AAB0F46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4496" y="1778376"/>
              <a:ext cx="1858229" cy="23569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02B9D6F-15F5-4149-461A-3A5250EC6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2725" y="1776895"/>
              <a:ext cx="2231634" cy="236772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89FED24-59F9-8FD1-9FA8-91A5BF926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529" y="4133814"/>
              <a:ext cx="2162015" cy="249400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1C903AC-0C40-5F42-8F16-BA62028E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74798" y="4144616"/>
              <a:ext cx="2005374" cy="249400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C428698-B298-3953-16E7-FD62034E6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05073" y="4144616"/>
              <a:ext cx="2002368" cy="249400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D262E01-22DE-32BB-58F3-0CC5FCB22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3982" y="4284306"/>
              <a:ext cx="2002368" cy="2494009"/>
            </a:xfrm>
            <a:prstGeom prst="rect">
              <a:avLst/>
            </a:prstGeom>
          </p:spPr>
        </p:pic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D6CCF21-F0C1-D94D-321E-87F59FD1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72667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9F127E-0836-5916-680A-5CD657565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77168"/>
              </p:ext>
            </p:extLst>
          </p:nvPr>
        </p:nvGraphicFramePr>
        <p:xfrm>
          <a:off x="8656983" y="9303"/>
          <a:ext cx="345988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새로고침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2C1A5753-B992-BFC7-135E-C48BF59A5651}"/>
              </a:ext>
            </a:extLst>
          </p:cNvPr>
          <p:cNvSpPr/>
          <p:nvPr/>
        </p:nvSpPr>
        <p:spPr>
          <a:xfrm>
            <a:off x="6539500" y="62226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5DF24C2-7541-14AC-C97B-5545F688FD92}"/>
              </a:ext>
            </a:extLst>
          </p:cNvPr>
          <p:cNvSpPr/>
          <p:nvPr/>
        </p:nvSpPr>
        <p:spPr>
          <a:xfrm>
            <a:off x="7408261" y="6131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B0FC4-6BD3-85E6-0878-8D184B0F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" y="75785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4B665F89-31E9-F78E-CAB5-D1DE02443CA0}"/>
              </a:ext>
            </a:extLst>
          </p:cNvPr>
          <p:cNvSpPr/>
          <p:nvPr/>
        </p:nvSpPr>
        <p:spPr>
          <a:xfrm>
            <a:off x="115097" y="8397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1DB3F-B2E8-F899-267D-3CD4F3DA192E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AB3EC2-99E2-8639-E9AE-DE48B3BC5522}"/>
              </a:ext>
            </a:extLst>
          </p:cNvPr>
          <p:cNvSpPr/>
          <p:nvPr/>
        </p:nvSpPr>
        <p:spPr>
          <a:xfrm>
            <a:off x="7571380" y="2075793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284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F1E510-C480-9631-B59D-981A8F24504B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80" y="693123"/>
            <a:ext cx="1186628" cy="5928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9D05A0-E4F1-2345-33E5-FFA59BB4727B}"/>
              </a:ext>
            </a:extLst>
          </p:cNvPr>
          <p:cNvSpPr/>
          <p:nvPr/>
        </p:nvSpPr>
        <p:spPr>
          <a:xfrm>
            <a:off x="6344356" y="781180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97AD-8B38-066C-0E06-290AE084A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125" y="846916"/>
            <a:ext cx="953561" cy="29280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9068786-AC49-8AB3-A67F-ADD7B37CCB38}"/>
              </a:ext>
            </a:extLst>
          </p:cNvPr>
          <p:cNvGrpSpPr/>
          <p:nvPr/>
        </p:nvGrpSpPr>
        <p:grpSpPr>
          <a:xfrm>
            <a:off x="1163323" y="2803261"/>
            <a:ext cx="6127178" cy="2852914"/>
            <a:chOff x="132300" y="2803261"/>
            <a:chExt cx="8088099" cy="285291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67AB851-B576-EB77-B509-344EC6565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300" y="2962223"/>
              <a:ext cx="8088099" cy="2693952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AD56A0B-0C31-440C-3A47-366F7E1F6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74" y="2838988"/>
              <a:ext cx="562006" cy="455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AF2C20E-08BC-6FB3-E5A6-5194A0169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141" y="2859577"/>
              <a:ext cx="511189" cy="414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4C704A94-7FC2-DA17-810A-4380220D45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1541" y="2901981"/>
              <a:ext cx="378285" cy="39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C39DC34-6084-DE53-9083-0EB4D22AB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391" y="2803261"/>
              <a:ext cx="669065" cy="69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9105E4A-9258-D3FE-1C81-0DB955DA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13396"/>
              </p:ext>
            </p:extLst>
          </p:nvPr>
        </p:nvGraphicFramePr>
        <p:xfrm>
          <a:off x="8725438" y="10588"/>
          <a:ext cx="3459888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교재 리스트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구매 내역 리스트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범위 설정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판매량 통계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32C2313-1D89-4B57-D9A9-62F519801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4668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3D11208F-8471-FC2E-43D5-EF4D6D308582}"/>
              </a:ext>
            </a:extLst>
          </p:cNvPr>
          <p:cNvSpPr/>
          <p:nvPr/>
        </p:nvSpPr>
        <p:spPr>
          <a:xfrm>
            <a:off x="6245225" y="73005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B0F0F53-FE7D-9A19-51A0-83BD1C1802C2}"/>
              </a:ext>
            </a:extLst>
          </p:cNvPr>
          <p:cNvSpPr/>
          <p:nvPr/>
        </p:nvSpPr>
        <p:spPr>
          <a:xfrm>
            <a:off x="7290501" y="70831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FAAF24A-E3B0-F893-1B92-7E0018AA2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" y="749650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C4C889A-BB4A-18A7-ECDC-F1E22F8FC6D6}"/>
              </a:ext>
            </a:extLst>
          </p:cNvPr>
          <p:cNvSpPr/>
          <p:nvPr/>
        </p:nvSpPr>
        <p:spPr>
          <a:xfrm>
            <a:off x="19081" y="74081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234FC1-4B5F-77AD-9D07-14786AE6CF94}"/>
              </a:ext>
            </a:extLst>
          </p:cNvPr>
          <p:cNvSpPr/>
          <p:nvPr/>
        </p:nvSpPr>
        <p:spPr>
          <a:xfrm>
            <a:off x="928653" y="2123013"/>
            <a:ext cx="6684580" cy="424282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6045448" y="2197420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355373" y="2173644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718691" y="2173644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1055313" y="2166855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F1EED5-753E-82EB-D41D-1467ADD96A2A}"/>
              </a:ext>
            </a:extLst>
          </p:cNvPr>
          <p:cNvSpPr/>
          <p:nvPr/>
        </p:nvSpPr>
        <p:spPr>
          <a:xfrm>
            <a:off x="898459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4612CC2-64C4-66DA-E4E6-81BF7A27352E}"/>
              </a:ext>
            </a:extLst>
          </p:cNvPr>
          <p:cNvSpPr/>
          <p:nvPr/>
        </p:nvSpPr>
        <p:spPr>
          <a:xfrm>
            <a:off x="2586259" y="207009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15380E-43EC-B9AB-62C7-3EF3364F03CF}"/>
              </a:ext>
            </a:extLst>
          </p:cNvPr>
          <p:cNvSpPr/>
          <p:nvPr/>
        </p:nvSpPr>
        <p:spPr>
          <a:xfrm>
            <a:off x="4236709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0C5FF2-E927-C34C-56CE-93A8602AA2C8}"/>
              </a:ext>
            </a:extLst>
          </p:cNvPr>
          <p:cNvSpPr/>
          <p:nvPr/>
        </p:nvSpPr>
        <p:spPr>
          <a:xfrm>
            <a:off x="5871642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3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CE3C223-EBA7-343A-5FA9-4A9A538C3B30}"/>
              </a:ext>
            </a:extLst>
          </p:cNvPr>
          <p:cNvSpPr/>
          <p:nvPr/>
        </p:nvSpPr>
        <p:spPr>
          <a:xfrm>
            <a:off x="-1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9" y="676917"/>
            <a:ext cx="1186628" cy="5928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D38458-FF20-FAD8-22A0-D61302D52873}"/>
              </a:ext>
            </a:extLst>
          </p:cNvPr>
          <p:cNvSpPr txBox="1"/>
          <p:nvPr/>
        </p:nvSpPr>
        <p:spPr>
          <a:xfrm>
            <a:off x="5078435" y="5370606"/>
            <a:ext cx="203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 정보 수정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A53053-00D8-F219-0A42-DDC3C2E0D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99204"/>
              </p:ext>
            </p:extLst>
          </p:nvPr>
        </p:nvGraphicFramePr>
        <p:xfrm>
          <a:off x="8732112" y="31473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내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1ED0E7-77DF-E95A-C239-D193FFB0E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93980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0844EE19-8FE0-A87C-83CF-9910C07443A2}"/>
              </a:ext>
            </a:extLst>
          </p:cNvPr>
          <p:cNvSpPr/>
          <p:nvPr/>
        </p:nvSpPr>
        <p:spPr>
          <a:xfrm>
            <a:off x="7278108" y="67691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B4371C-0DE2-761D-A598-984DDB4227E2}"/>
              </a:ext>
            </a:extLst>
          </p:cNvPr>
          <p:cNvSpPr/>
          <p:nvPr/>
        </p:nvSpPr>
        <p:spPr>
          <a:xfrm>
            <a:off x="4961808" y="530174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CEEFD-6D45-C22B-BD74-83BA5AEF3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569" y="3772620"/>
            <a:ext cx="3698736" cy="11855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A3137B-A916-D913-6335-5F03D337E9EC}"/>
              </a:ext>
            </a:extLst>
          </p:cNvPr>
          <p:cNvSpPr/>
          <p:nvPr/>
        </p:nvSpPr>
        <p:spPr>
          <a:xfrm>
            <a:off x="2925569" y="3208522"/>
            <a:ext cx="1387642" cy="358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이름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B8239E-A3A9-A809-BDC7-A9879697967C}"/>
              </a:ext>
            </a:extLst>
          </p:cNvPr>
          <p:cNvSpPr/>
          <p:nvPr/>
        </p:nvSpPr>
        <p:spPr>
          <a:xfrm>
            <a:off x="4456077" y="3208522"/>
            <a:ext cx="1387642" cy="358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김영민</a:t>
            </a:r>
          </a:p>
        </p:txBody>
      </p:sp>
      <p:pic>
        <p:nvPicPr>
          <p:cNvPr id="1026" name="Picture 2" descr="REST API | Kakao Developers 문서">
            <a:extLst>
              <a:ext uri="{FF2B5EF4-FFF2-40B4-BE49-F238E27FC236}">
                <a16:creationId xmlns:a16="http://schemas.microsoft.com/office/drawing/2014/main" id="{2587CB55-3558-7807-8E9C-4FA24F40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42" y="1050567"/>
            <a:ext cx="2824389" cy="23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ECC3BE-2A91-AC4A-A525-5D47DA368CF4}"/>
              </a:ext>
            </a:extLst>
          </p:cNvPr>
          <p:cNvSpPr txBox="1"/>
          <p:nvPr/>
        </p:nvSpPr>
        <p:spPr>
          <a:xfrm>
            <a:off x="2925568" y="5370606"/>
            <a:ext cx="196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수강신청 교재 조회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0EA57D-3FD9-F088-3481-8A692E483B3E}"/>
              </a:ext>
            </a:extLst>
          </p:cNvPr>
          <p:cNvSpPr/>
          <p:nvPr/>
        </p:nvSpPr>
        <p:spPr>
          <a:xfrm>
            <a:off x="2810051" y="530174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DA97EB5-967A-2ED6-EDE2-A5D394F0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" y="75785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63E7DC9-D373-4756-BC4B-038DB5E9BC9F}"/>
              </a:ext>
            </a:extLst>
          </p:cNvPr>
          <p:cNvSpPr/>
          <p:nvPr/>
        </p:nvSpPr>
        <p:spPr>
          <a:xfrm>
            <a:off x="6674" y="72788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584BC-0D07-7D5B-3503-7CD274796470}"/>
              </a:ext>
            </a:extLst>
          </p:cNvPr>
          <p:cNvSpPr txBox="1"/>
          <p:nvPr/>
        </p:nvSpPr>
        <p:spPr>
          <a:xfrm>
            <a:off x="4019182" y="5871207"/>
            <a:ext cx="203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회원 탈퇴</a:t>
            </a:r>
          </a:p>
        </p:txBody>
      </p:sp>
    </p:spTree>
    <p:extLst>
      <p:ext uri="{BB962C8B-B14F-4D97-AF65-F5344CB8AC3E}">
        <p14:creationId xmlns:p14="http://schemas.microsoft.com/office/powerpoint/2010/main" val="119894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DF533A-F74B-D186-4C83-334631CB3A70}"/>
              </a:ext>
            </a:extLst>
          </p:cNvPr>
          <p:cNvSpPr/>
          <p:nvPr/>
        </p:nvSpPr>
        <p:spPr>
          <a:xfrm>
            <a:off x="-1596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671342"/>
            <a:ext cx="1186628" cy="592806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627C8CB-C55C-21DB-D159-8B48EE20B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27383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4A29CA-D051-2B52-E001-8131B0FB2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10430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9D78D455-6D97-16CB-8ACF-DBF25A8526E4}"/>
              </a:ext>
            </a:extLst>
          </p:cNvPr>
          <p:cNvSpPr/>
          <p:nvPr/>
        </p:nvSpPr>
        <p:spPr>
          <a:xfrm>
            <a:off x="7291457" y="67134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3E45B1-3C22-81C7-4436-286CB7971A7E}"/>
              </a:ext>
            </a:extLst>
          </p:cNvPr>
          <p:cNvGrpSpPr/>
          <p:nvPr/>
        </p:nvGrpSpPr>
        <p:grpSpPr>
          <a:xfrm>
            <a:off x="3477019" y="3644785"/>
            <a:ext cx="2139528" cy="472106"/>
            <a:chOff x="3499664" y="3644785"/>
            <a:chExt cx="2139528" cy="47210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33519BA-9068-61A6-A081-4CBE3FD85931}"/>
                </a:ext>
              </a:extLst>
            </p:cNvPr>
            <p:cNvSpPr/>
            <p:nvPr/>
          </p:nvSpPr>
          <p:spPr>
            <a:xfrm>
              <a:off x="3499664" y="3644785"/>
              <a:ext cx="2139528" cy="472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951766-E906-F585-4188-310ED3819820}"/>
                </a:ext>
              </a:extLst>
            </p:cNvPr>
            <p:cNvSpPr txBox="1"/>
            <p:nvPr/>
          </p:nvSpPr>
          <p:spPr>
            <a:xfrm>
              <a:off x="3506666" y="3686052"/>
              <a:ext cx="1949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LMS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아이디 입력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0F3488-0D8F-F514-6CCF-E1B56B34D786}"/>
              </a:ext>
            </a:extLst>
          </p:cNvPr>
          <p:cNvGrpSpPr/>
          <p:nvPr/>
        </p:nvGrpSpPr>
        <p:grpSpPr>
          <a:xfrm>
            <a:off x="3477019" y="4216528"/>
            <a:ext cx="2180405" cy="472106"/>
            <a:chOff x="2671515" y="4167867"/>
            <a:chExt cx="2180405" cy="4721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8F1DBB-BFAA-ADCE-B79A-E4620C4AD9F7}"/>
                </a:ext>
              </a:extLst>
            </p:cNvPr>
            <p:cNvSpPr/>
            <p:nvPr/>
          </p:nvSpPr>
          <p:spPr>
            <a:xfrm>
              <a:off x="2671515" y="4167867"/>
              <a:ext cx="2139528" cy="472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37C33A-3037-3B0B-0642-2E73EFE1B6F6}"/>
                </a:ext>
              </a:extLst>
            </p:cNvPr>
            <p:cNvSpPr txBox="1"/>
            <p:nvPr/>
          </p:nvSpPr>
          <p:spPr>
            <a:xfrm>
              <a:off x="2671515" y="4192465"/>
              <a:ext cx="2180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LMS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비밀번호 입력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875FB7-5236-5D24-CE63-C45F686A61F0}"/>
              </a:ext>
            </a:extLst>
          </p:cNvPr>
          <p:cNvSpPr/>
          <p:nvPr/>
        </p:nvSpPr>
        <p:spPr>
          <a:xfrm>
            <a:off x="5066628" y="5557925"/>
            <a:ext cx="1195136" cy="34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8D78AF-8744-07DB-16F5-E352A3C37A89}"/>
              </a:ext>
            </a:extLst>
          </p:cNvPr>
          <p:cNvSpPr/>
          <p:nvPr/>
        </p:nvSpPr>
        <p:spPr>
          <a:xfrm>
            <a:off x="4934196" y="545182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5A905A-87CB-F794-2AEE-55AD4440B6AE}"/>
              </a:ext>
            </a:extLst>
          </p:cNvPr>
          <p:cNvGrpSpPr/>
          <p:nvPr/>
        </p:nvGrpSpPr>
        <p:grpSpPr>
          <a:xfrm>
            <a:off x="3477019" y="3174897"/>
            <a:ext cx="2139527" cy="404657"/>
            <a:chOff x="2651076" y="3169507"/>
            <a:chExt cx="2139527" cy="4046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FD061B-8B96-5D72-39D2-A213A38365E8}"/>
                </a:ext>
              </a:extLst>
            </p:cNvPr>
            <p:cNvSpPr/>
            <p:nvPr/>
          </p:nvSpPr>
          <p:spPr>
            <a:xfrm>
              <a:off x="3719365" y="3169507"/>
              <a:ext cx="1071238" cy="3805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F2D210E-9CD7-DC89-475A-6ADEF00D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2471" y="3196811"/>
              <a:ext cx="922888" cy="3210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0EDABC-B014-2E66-5435-6E1B4ADBB75A}"/>
                </a:ext>
              </a:extLst>
            </p:cNvPr>
            <p:cNvSpPr txBox="1"/>
            <p:nvPr/>
          </p:nvSpPr>
          <p:spPr>
            <a:xfrm>
              <a:off x="3719365" y="320483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＊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ACB3314-34C5-DB8E-7991-A3E0F3DC985D}"/>
                </a:ext>
              </a:extLst>
            </p:cNvPr>
            <p:cNvSpPr/>
            <p:nvPr/>
          </p:nvSpPr>
          <p:spPr>
            <a:xfrm>
              <a:off x="2651076" y="3169507"/>
              <a:ext cx="102304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회원이름</a:t>
              </a:r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32F0FBFB-8EA8-40BE-74B9-CF2135D25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" y="749638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DC24580D-712A-25B2-C972-40D272FF4221}"/>
              </a:ext>
            </a:extLst>
          </p:cNvPr>
          <p:cNvSpPr/>
          <p:nvPr/>
        </p:nvSpPr>
        <p:spPr>
          <a:xfrm>
            <a:off x="6674" y="74963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76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D14BA8-11A6-4C98-CFA4-5C3D606B5341}"/>
              </a:ext>
            </a:extLst>
          </p:cNvPr>
          <p:cNvSpPr/>
          <p:nvPr/>
        </p:nvSpPr>
        <p:spPr>
          <a:xfrm>
            <a:off x="0" y="743128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30516"/>
            <a:ext cx="1186628" cy="59280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CEA764-1E54-BE41-93E3-D8A5425A1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77799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4A9284-9408-B910-E541-051AE701D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6034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649A4212-8065-3386-78A9-DBC55F6C2F2A}"/>
              </a:ext>
            </a:extLst>
          </p:cNvPr>
          <p:cNvSpPr/>
          <p:nvPr/>
        </p:nvSpPr>
        <p:spPr>
          <a:xfrm>
            <a:off x="727143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88658-9FF5-AF08-C95D-7FCFAE5C040C}"/>
              </a:ext>
            </a:extLst>
          </p:cNvPr>
          <p:cNvGrpSpPr/>
          <p:nvPr/>
        </p:nvGrpSpPr>
        <p:grpSpPr>
          <a:xfrm>
            <a:off x="3132260" y="4045400"/>
            <a:ext cx="2277366" cy="934868"/>
            <a:chOff x="2838942" y="4614076"/>
            <a:chExt cx="2277366" cy="93486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A1575F-E5EB-04EC-2911-284B5DBA411F}"/>
                </a:ext>
              </a:extLst>
            </p:cNvPr>
            <p:cNvGrpSpPr/>
            <p:nvPr/>
          </p:nvGrpSpPr>
          <p:grpSpPr>
            <a:xfrm>
              <a:off x="2860464" y="5130090"/>
              <a:ext cx="2255844" cy="418854"/>
              <a:chOff x="2970088" y="3565985"/>
              <a:chExt cx="2255844" cy="41885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771E48E-7876-A109-9263-217A1FB16229}"/>
                  </a:ext>
                </a:extLst>
              </p:cNvPr>
              <p:cNvSpPr/>
              <p:nvPr/>
            </p:nvSpPr>
            <p:spPr>
              <a:xfrm>
                <a:off x="2970088" y="3565985"/>
                <a:ext cx="2255844" cy="418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B358ABC-A74A-107F-5C5B-21A7DEE3B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625" y="3666653"/>
                <a:ext cx="1114581" cy="257211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3B0B33E-6B56-17D7-4DE5-F5F71C06B26D}"/>
                </a:ext>
              </a:extLst>
            </p:cNvPr>
            <p:cNvGrpSpPr/>
            <p:nvPr/>
          </p:nvGrpSpPr>
          <p:grpSpPr>
            <a:xfrm>
              <a:off x="2838942" y="4614076"/>
              <a:ext cx="2277366" cy="885496"/>
              <a:chOff x="2948566" y="3049971"/>
              <a:chExt cx="2277366" cy="885496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17AD85-B4FC-2EF3-EB0D-997E86A98303}"/>
                  </a:ext>
                </a:extLst>
              </p:cNvPr>
              <p:cNvSpPr txBox="1"/>
              <p:nvPr/>
            </p:nvSpPr>
            <p:spPr>
              <a:xfrm>
                <a:off x="2948566" y="3612302"/>
                <a:ext cx="12772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/>
                  <a:t> 가맹점 </a:t>
                </a:r>
                <a:r>
                  <a:rPr lang="en-US" altLang="ko-KR" sz="1500" dirty="0"/>
                  <a:t>ID</a:t>
                </a:r>
                <a:endParaRPr lang="ko-KR" altLang="en-US" sz="15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1B128-0954-7C9F-1B82-1C57DD09537C}"/>
                  </a:ext>
                </a:extLst>
              </p:cNvPr>
              <p:cNvSpPr txBox="1"/>
              <p:nvPr/>
            </p:nvSpPr>
            <p:spPr>
              <a:xfrm>
                <a:off x="3996293" y="3663884"/>
                <a:ext cx="11755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가맹점 </a:t>
                </a:r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825BC5A-FA1D-7B35-95BF-3E01963BA37C}"/>
                  </a:ext>
                </a:extLst>
              </p:cNvPr>
              <p:cNvSpPr/>
              <p:nvPr/>
            </p:nvSpPr>
            <p:spPr>
              <a:xfrm>
                <a:off x="3897954" y="3541922"/>
                <a:ext cx="264864" cy="2122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Pretendard ExtraBold" panose="02000903000000020004" pitchFamily="2" charset="-127"/>
                    <a:ea typeface="Pretendard ExtraBold" panose="02000903000000020004" pitchFamily="2" charset="-127"/>
                    <a:cs typeface="Pretendard ExtraBold" panose="02000903000000020004" pitchFamily="2" charset="-127"/>
                  </a:rPr>
                  <a:t>3</a:t>
                </a:r>
                <a:endParaRPr lang="ko-KR" altLang="en-US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04FC8ED-3AB7-1820-C768-D2FE808E896D}"/>
                  </a:ext>
                </a:extLst>
              </p:cNvPr>
              <p:cNvGrpSpPr/>
              <p:nvPr/>
            </p:nvGrpSpPr>
            <p:grpSpPr>
              <a:xfrm>
                <a:off x="2970088" y="3049971"/>
                <a:ext cx="2255844" cy="404657"/>
                <a:chOff x="2651076" y="3169507"/>
                <a:chExt cx="2139527" cy="404657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3A76C33-E0C4-DCE8-1123-38F3CCDE124D}"/>
                    </a:ext>
                  </a:extLst>
                </p:cNvPr>
                <p:cNvSpPr/>
                <p:nvPr/>
              </p:nvSpPr>
              <p:spPr>
                <a:xfrm>
                  <a:off x="3719365" y="3169507"/>
                  <a:ext cx="1071238" cy="38059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B451FC76-578E-68CB-5EBD-92D715B97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22471" y="3196811"/>
                  <a:ext cx="922888" cy="321068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213FA41-09CB-0789-70E7-CD08A75C0775}"/>
                    </a:ext>
                  </a:extLst>
                </p:cNvPr>
                <p:cNvSpPr txBox="1"/>
                <p:nvPr/>
              </p:nvSpPr>
              <p:spPr>
                <a:xfrm>
                  <a:off x="3719365" y="32048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rgbClr val="FF0000"/>
                      </a:solidFill>
                    </a:rPr>
                    <a:t>＊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BC08C4D-D0EB-CA0E-4B41-45E0537D7912}"/>
                    </a:ext>
                  </a:extLst>
                </p:cNvPr>
                <p:cNvSpPr/>
                <p:nvPr/>
              </p:nvSpPr>
              <p:spPr>
                <a:xfrm>
                  <a:off x="2651076" y="3169507"/>
                  <a:ext cx="102304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solidFill>
                        <a:schemeClr val="tx1"/>
                      </a:solidFill>
                    </a:rPr>
                    <a:t>회원이름</a:t>
                  </a:r>
                </a:p>
              </p:txBody>
            </p:sp>
          </p:grpSp>
        </p:grpSp>
      </p:grpSp>
      <p:pic>
        <p:nvPicPr>
          <p:cNvPr id="31" name="Picture 2" descr="REST API | Kakao Developers 문서">
            <a:extLst>
              <a:ext uri="{FF2B5EF4-FFF2-40B4-BE49-F238E27FC236}">
                <a16:creationId xmlns:a16="http://schemas.microsoft.com/office/drawing/2014/main" id="{DF37A517-FAE3-60D6-C5DF-FA910D76B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71" y="1952268"/>
            <a:ext cx="2824389" cy="23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731EC7C-AECD-8589-0BE0-0C7FD9A0A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" y="767390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CE556C6-5A48-E0AA-7E07-D900EBF5C8A5}"/>
              </a:ext>
            </a:extLst>
          </p:cNvPr>
          <p:cNvSpPr/>
          <p:nvPr/>
        </p:nvSpPr>
        <p:spPr>
          <a:xfrm>
            <a:off x="667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05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D14BA8-11A6-4C98-CFA4-5C3D606B534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30516"/>
            <a:ext cx="1186628" cy="59280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CEA764-1E54-BE41-93E3-D8A5425A1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30769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4A9284-9408-B910-E541-051AE701D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6195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649A4212-8065-3386-78A9-DBC55F6C2F2A}"/>
              </a:ext>
            </a:extLst>
          </p:cNvPr>
          <p:cNvSpPr/>
          <p:nvPr/>
        </p:nvSpPr>
        <p:spPr>
          <a:xfrm>
            <a:off x="727143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5B40BE-29EF-AB10-D6DF-48E074B07C22}"/>
              </a:ext>
            </a:extLst>
          </p:cNvPr>
          <p:cNvSpPr/>
          <p:nvPr/>
        </p:nvSpPr>
        <p:spPr>
          <a:xfrm>
            <a:off x="4900864" y="5217601"/>
            <a:ext cx="1195136" cy="34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25BC5A-FA1D-7B35-95BF-3E01963BA37C}"/>
              </a:ext>
            </a:extLst>
          </p:cNvPr>
          <p:cNvSpPr/>
          <p:nvPr/>
        </p:nvSpPr>
        <p:spPr>
          <a:xfrm>
            <a:off x="4728558" y="510810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AE59E7-B651-3EC1-2919-2B5C750356F6}"/>
              </a:ext>
            </a:extLst>
          </p:cNvPr>
          <p:cNvGrpSpPr/>
          <p:nvPr/>
        </p:nvGrpSpPr>
        <p:grpSpPr>
          <a:xfrm>
            <a:off x="3404662" y="3287268"/>
            <a:ext cx="2397543" cy="935018"/>
            <a:chOff x="2864267" y="3073930"/>
            <a:chExt cx="2397543" cy="93501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089683D-4F96-E574-A81C-EC255D860CD6}"/>
                </a:ext>
              </a:extLst>
            </p:cNvPr>
            <p:cNvGrpSpPr/>
            <p:nvPr/>
          </p:nvGrpSpPr>
          <p:grpSpPr>
            <a:xfrm>
              <a:off x="2864267" y="3517535"/>
              <a:ext cx="2397543" cy="491413"/>
              <a:chOff x="2864267" y="3517535"/>
              <a:chExt cx="2397543" cy="49141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E197EB9-840B-9F74-34AE-0C1942F788F8}"/>
                  </a:ext>
                </a:extLst>
              </p:cNvPr>
              <p:cNvSpPr/>
              <p:nvPr/>
            </p:nvSpPr>
            <p:spPr>
              <a:xfrm>
                <a:off x="2864267" y="3517535"/>
                <a:ext cx="2313839" cy="491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17AD85-B4FC-2EF3-EB0D-997E86A98303}"/>
                  </a:ext>
                </a:extLst>
              </p:cNvPr>
              <p:cNvSpPr txBox="1"/>
              <p:nvPr/>
            </p:nvSpPr>
            <p:spPr>
              <a:xfrm>
                <a:off x="2864267" y="3575606"/>
                <a:ext cx="2397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가맹점 </a:t>
                </a:r>
                <a:r>
                  <a:rPr lang="en-US" altLang="ko-KR" dirty="0"/>
                  <a:t>ID </a:t>
                </a:r>
                <a:r>
                  <a:rPr lang="ko-KR" altLang="en-US" dirty="0"/>
                  <a:t>입력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A7BDE50-7FC4-56FC-4B26-63BA0E0F6B9D}"/>
                </a:ext>
              </a:extLst>
            </p:cNvPr>
            <p:cNvGrpSpPr/>
            <p:nvPr/>
          </p:nvGrpSpPr>
          <p:grpSpPr>
            <a:xfrm>
              <a:off x="2864267" y="3073930"/>
              <a:ext cx="2313838" cy="404657"/>
              <a:chOff x="2651076" y="3169507"/>
              <a:chExt cx="2139527" cy="404657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399EBD0-51B3-79A8-5C40-886EE9D6CABE}"/>
                  </a:ext>
                </a:extLst>
              </p:cNvPr>
              <p:cNvSpPr/>
              <p:nvPr/>
            </p:nvSpPr>
            <p:spPr>
              <a:xfrm>
                <a:off x="3719365" y="3169507"/>
                <a:ext cx="1071238" cy="3805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04FB69C-1F83-F6D8-322A-26220C0CF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2471" y="3196811"/>
                <a:ext cx="922888" cy="321068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6FE7BE-A38C-6536-E0C1-207B6ACB08F2}"/>
                  </a:ext>
                </a:extLst>
              </p:cNvPr>
              <p:cNvSpPr txBox="1"/>
              <p:nvPr/>
            </p:nvSpPr>
            <p:spPr>
              <a:xfrm>
                <a:off x="3719365" y="320483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＊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52939E2-FEA5-24C9-2775-C210851CED13}"/>
                  </a:ext>
                </a:extLst>
              </p:cNvPr>
              <p:cNvSpPr/>
              <p:nvPr/>
            </p:nvSpPr>
            <p:spPr>
              <a:xfrm>
                <a:off x="2651076" y="3169507"/>
                <a:ext cx="1023045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회원이름</a:t>
                </a:r>
              </a:p>
            </p:txBody>
          </p:sp>
        </p:grp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EEBD5E3C-6AF6-E52F-CB6E-BDF33C988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" y="767390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CE556C6-5A48-E0AA-7E07-D900EBF5C8A5}"/>
              </a:ext>
            </a:extLst>
          </p:cNvPr>
          <p:cNvSpPr/>
          <p:nvPr/>
        </p:nvSpPr>
        <p:spPr>
          <a:xfrm>
            <a:off x="18473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91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C733F6-518D-51C2-0B81-682D6B0E308F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9" y="720141"/>
            <a:ext cx="1186628" cy="60902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54478E-4E85-7D61-753A-E99034B069E7}"/>
              </a:ext>
            </a:extLst>
          </p:cNvPr>
          <p:cNvGrpSpPr/>
          <p:nvPr/>
        </p:nvGrpSpPr>
        <p:grpSpPr>
          <a:xfrm>
            <a:off x="1248631" y="2184276"/>
            <a:ext cx="8961117" cy="4256902"/>
            <a:chOff x="770469" y="2258402"/>
            <a:chExt cx="6432732" cy="418277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CB0F26-26B7-3448-3C29-ECBD3CE76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469" y="2258402"/>
              <a:ext cx="6432732" cy="101067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ED1EF4D-E793-0ECC-3C1F-78D94147C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469" y="5337052"/>
              <a:ext cx="4591573" cy="110412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53FE2FA-F9F8-AF0B-2F6C-D25C3B863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469" y="3216542"/>
              <a:ext cx="4486275" cy="107012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BC1C44C-2D04-E31B-88FF-01304AAF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0469" y="4266932"/>
              <a:ext cx="4486275" cy="1070120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E29C27-9747-F5AF-7296-3740E6226740}"/>
              </a:ext>
            </a:extLst>
          </p:cNvPr>
          <p:cNvSpPr/>
          <p:nvPr/>
        </p:nvSpPr>
        <p:spPr>
          <a:xfrm>
            <a:off x="1292669" y="6478855"/>
            <a:ext cx="2296973" cy="3678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 날짜 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89BCEC-7FBC-F758-EC03-6602FFB9932F}"/>
              </a:ext>
            </a:extLst>
          </p:cNvPr>
          <p:cNvSpPr/>
          <p:nvPr/>
        </p:nvSpPr>
        <p:spPr>
          <a:xfrm>
            <a:off x="6244914" y="649016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E1BD384-512C-A091-59D6-E196BA70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7432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완료로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0BBDB61-1A45-F5BD-90A3-D542233FD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0124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E65CB4-FAE9-A329-2989-7CE4CBEECBAC}"/>
              </a:ext>
            </a:extLst>
          </p:cNvPr>
          <p:cNvCxnSpPr>
            <a:cxnSpLocks/>
          </p:cNvCxnSpPr>
          <p:nvPr/>
        </p:nvCxnSpPr>
        <p:spPr>
          <a:xfrm>
            <a:off x="3377597" y="6610998"/>
            <a:ext cx="0" cy="18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017D1855-7CE1-1B30-673C-991C23710B8E}"/>
              </a:ext>
            </a:extLst>
          </p:cNvPr>
          <p:cNvSpPr/>
          <p:nvPr/>
        </p:nvSpPr>
        <p:spPr>
          <a:xfrm>
            <a:off x="7355259" y="7636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8F2B1AC-60BB-5D8A-9422-BBF0CB9CD35C}"/>
              </a:ext>
            </a:extLst>
          </p:cNvPr>
          <p:cNvSpPr/>
          <p:nvPr/>
        </p:nvSpPr>
        <p:spPr>
          <a:xfrm>
            <a:off x="1160748" y="641470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76F811-BCC9-F8B4-485F-268871DB17E4}"/>
              </a:ext>
            </a:extLst>
          </p:cNvPr>
          <p:cNvSpPr/>
          <p:nvPr/>
        </p:nvSpPr>
        <p:spPr>
          <a:xfrm>
            <a:off x="6154329" y="639879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AC386AC5-1399-15B4-ADA5-79BABC4E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" y="754379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C073E3E-0749-FC5C-3A13-E9C2D0194B79}"/>
              </a:ext>
            </a:extLst>
          </p:cNvPr>
          <p:cNvSpPr/>
          <p:nvPr/>
        </p:nvSpPr>
        <p:spPr>
          <a:xfrm>
            <a:off x="6674" y="748141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05480C-FC09-8FDE-BFED-9240B3432814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CF1315-645E-3CD0-5858-54FDCF06A665}"/>
              </a:ext>
            </a:extLst>
          </p:cNvPr>
          <p:cNvSpPr/>
          <p:nvPr/>
        </p:nvSpPr>
        <p:spPr>
          <a:xfrm>
            <a:off x="7654304" y="2308328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F42BCB-469E-D1FD-06C3-327C781EF3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2149" y="2583443"/>
            <a:ext cx="295584" cy="27462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ADF270E-F47B-3C83-D0A5-BFC56DE22A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2149" y="3593362"/>
            <a:ext cx="295584" cy="2746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2BD2CC2-DAA3-9202-DD79-3A413AB87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0707" y="4528053"/>
            <a:ext cx="267026" cy="26903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2895448-F21A-AF64-44BE-174D1F0090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5858" y="5723622"/>
            <a:ext cx="267026" cy="26903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D94AA6-267B-AE1F-C822-834207993511}"/>
              </a:ext>
            </a:extLst>
          </p:cNvPr>
          <p:cNvSpPr/>
          <p:nvPr/>
        </p:nvSpPr>
        <p:spPr>
          <a:xfrm>
            <a:off x="1751845" y="1802315"/>
            <a:ext cx="5243175" cy="424282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99858" y="1894088"/>
            <a:ext cx="1506524" cy="26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396360" y="1873634"/>
            <a:ext cx="1506524" cy="26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</p:spTree>
    <p:extLst>
      <p:ext uri="{BB962C8B-B14F-4D97-AF65-F5344CB8AC3E}">
        <p14:creationId xmlns:p14="http://schemas.microsoft.com/office/powerpoint/2010/main" val="182042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C5A2C3-CC5E-2C2A-5D4A-2B5A8A4AC835}"/>
              </a:ext>
            </a:extLst>
          </p:cNvPr>
          <p:cNvSpPr/>
          <p:nvPr/>
        </p:nvSpPr>
        <p:spPr>
          <a:xfrm>
            <a:off x="6674" y="84462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54" y="705027"/>
            <a:ext cx="1186628" cy="59280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D5B820-1C8C-CA4D-7EC5-B21131C026C2}"/>
              </a:ext>
            </a:extLst>
          </p:cNvPr>
          <p:cNvSpPr/>
          <p:nvPr/>
        </p:nvSpPr>
        <p:spPr>
          <a:xfrm>
            <a:off x="5910835" y="6466760"/>
            <a:ext cx="2621256" cy="36783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카카오페이로 결제하기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AEE055D-581A-C0B4-FE30-5E3F669FC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05158"/>
              </p:ext>
            </p:extLst>
          </p:nvPr>
        </p:nvGraphicFramePr>
        <p:xfrm>
          <a:off x="8725438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카카오페이 결제로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EA5E5C-0FF1-2049-74D6-FBE5FFD9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42128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D46EB9D4-2E3A-CEB2-A6E5-735F1E47E512}"/>
              </a:ext>
            </a:extLst>
          </p:cNvPr>
          <p:cNvSpPr/>
          <p:nvPr/>
        </p:nvSpPr>
        <p:spPr>
          <a:xfrm>
            <a:off x="7343849" y="73051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BC947AF-DE91-17A4-2EDE-893520EFE094}"/>
              </a:ext>
            </a:extLst>
          </p:cNvPr>
          <p:cNvSpPr/>
          <p:nvPr/>
        </p:nvSpPr>
        <p:spPr>
          <a:xfrm>
            <a:off x="5770452" y="641152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A4A0F7-37FB-23C5-4898-D6B71AB92015}"/>
              </a:ext>
            </a:extLst>
          </p:cNvPr>
          <p:cNvGrpSpPr/>
          <p:nvPr/>
        </p:nvGrpSpPr>
        <p:grpSpPr>
          <a:xfrm>
            <a:off x="1353956" y="2017141"/>
            <a:ext cx="4088301" cy="4394387"/>
            <a:chOff x="1574387" y="2003470"/>
            <a:chExt cx="4342824" cy="32533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237A64-8DE8-C6AC-5699-E7CC8538B727}"/>
                </a:ext>
              </a:extLst>
            </p:cNvPr>
            <p:cNvSpPr/>
            <p:nvPr/>
          </p:nvSpPr>
          <p:spPr>
            <a:xfrm>
              <a:off x="4662184" y="2017142"/>
              <a:ext cx="1255027" cy="2253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금액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89182C-DCDF-5822-F9A0-18DA69A3AD6B}"/>
                </a:ext>
              </a:extLst>
            </p:cNvPr>
            <p:cNvSpPr/>
            <p:nvPr/>
          </p:nvSpPr>
          <p:spPr>
            <a:xfrm>
              <a:off x="1574387" y="2003470"/>
              <a:ext cx="2904246" cy="2390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구매항목 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C1052E4-A889-DBDB-6F5F-EBEA9502B0CE}"/>
                </a:ext>
              </a:extLst>
            </p:cNvPr>
            <p:cNvGrpSpPr/>
            <p:nvPr/>
          </p:nvGrpSpPr>
          <p:grpSpPr>
            <a:xfrm>
              <a:off x="1574387" y="2470637"/>
              <a:ext cx="4342824" cy="290552"/>
              <a:chOff x="1584976" y="2470637"/>
              <a:chExt cx="4342824" cy="29055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C4CB350-50A4-5778-E5CE-BCC29618756E}"/>
                  </a:ext>
                </a:extLst>
              </p:cNvPr>
              <p:cNvSpPr/>
              <p:nvPr/>
            </p:nvSpPr>
            <p:spPr>
              <a:xfrm>
                <a:off x="1584976" y="2470638"/>
                <a:ext cx="2904246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서양음악의 이해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저자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출판사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1605A52-F357-A347-6162-410974A1AFEC}"/>
                  </a:ext>
                </a:extLst>
              </p:cNvPr>
              <p:cNvSpPr/>
              <p:nvPr/>
            </p:nvSpPr>
            <p:spPr>
              <a:xfrm>
                <a:off x="4672773" y="2470637"/>
                <a:ext cx="1255027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21000\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E155A1E-F7E9-FE1E-1C4E-DEF30AB4FDF3}"/>
                </a:ext>
              </a:extLst>
            </p:cNvPr>
            <p:cNvGrpSpPr/>
            <p:nvPr/>
          </p:nvGrpSpPr>
          <p:grpSpPr>
            <a:xfrm>
              <a:off x="1574387" y="2886571"/>
              <a:ext cx="4342824" cy="290551"/>
              <a:chOff x="1584976" y="2470637"/>
              <a:chExt cx="4342824" cy="29055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DBAFC85-F902-66E4-47D5-2CFB976C441F}"/>
                  </a:ext>
                </a:extLst>
              </p:cNvPr>
              <p:cNvSpPr/>
              <p:nvPr/>
            </p:nvSpPr>
            <p:spPr>
              <a:xfrm>
                <a:off x="1584976" y="2470637"/>
                <a:ext cx="2904246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일본 문화의 이해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저자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출판사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CB82530-F8A8-C2DE-9BFD-323F5C947CA3}"/>
                  </a:ext>
                </a:extLst>
              </p:cNvPr>
              <p:cNvSpPr/>
              <p:nvPr/>
            </p:nvSpPr>
            <p:spPr>
              <a:xfrm>
                <a:off x="4672773" y="2470637"/>
                <a:ext cx="1255027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18000\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EAA225D-AF7E-11E8-FCCB-6AF1605429E9}"/>
                </a:ext>
              </a:extLst>
            </p:cNvPr>
            <p:cNvGrpSpPr/>
            <p:nvPr/>
          </p:nvGrpSpPr>
          <p:grpSpPr>
            <a:xfrm>
              <a:off x="1574387" y="3302505"/>
              <a:ext cx="4342824" cy="290552"/>
              <a:chOff x="1584976" y="2470637"/>
              <a:chExt cx="4342824" cy="290552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6F59190-A238-1DB0-F7D2-5FE7EA4C9C39}"/>
                  </a:ext>
                </a:extLst>
              </p:cNvPr>
              <p:cNvSpPr/>
              <p:nvPr/>
            </p:nvSpPr>
            <p:spPr>
              <a:xfrm>
                <a:off x="1584976" y="2470638"/>
                <a:ext cx="2904246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데이터베이스 개론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저자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출판사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CA86E79-B952-6E2D-4F18-BE284D557ACF}"/>
                  </a:ext>
                </a:extLst>
              </p:cNvPr>
              <p:cNvSpPr/>
              <p:nvPr/>
            </p:nvSpPr>
            <p:spPr>
              <a:xfrm>
                <a:off x="4672773" y="2470637"/>
                <a:ext cx="1255027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20000\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14EBF7-4C70-683E-A014-9EDB89EF19DF}"/>
                </a:ext>
              </a:extLst>
            </p:cNvPr>
            <p:cNvGrpSpPr/>
            <p:nvPr/>
          </p:nvGrpSpPr>
          <p:grpSpPr>
            <a:xfrm>
              <a:off x="1574387" y="3718439"/>
              <a:ext cx="4342824" cy="290552"/>
              <a:chOff x="1584976" y="2470637"/>
              <a:chExt cx="4342824" cy="29055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C5765CA-BB5B-E860-425F-47265897A202}"/>
                  </a:ext>
                </a:extLst>
              </p:cNvPr>
              <p:cNvSpPr/>
              <p:nvPr/>
            </p:nvSpPr>
            <p:spPr>
              <a:xfrm>
                <a:off x="1584976" y="2470638"/>
                <a:ext cx="2904246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쉽게 배우는 자바 프로그래밍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저자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출판사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637B185-BEE8-547A-4195-77E6D30A1145}"/>
                  </a:ext>
                </a:extLst>
              </p:cNvPr>
              <p:cNvSpPr/>
              <p:nvPr/>
            </p:nvSpPr>
            <p:spPr>
              <a:xfrm>
                <a:off x="4672773" y="2470637"/>
                <a:ext cx="1255027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29000\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D37BF6D-7A55-6361-7446-8FBA305C9120}"/>
                </a:ext>
              </a:extLst>
            </p:cNvPr>
            <p:cNvGrpSpPr/>
            <p:nvPr/>
          </p:nvGrpSpPr>
          <p:grpSpPr>
            <a:xfrm>
              <a:off x="1574387" y="4134373"/>
              <a:ext cx="4342824" cy="290552"/>
              <a:chOff x="1584976" y="2470637"/>
              <a:chExt cx="4342824" cy="290552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CEA527D-FEE6-AB5F-703A-B75A7C636EE5}"/>
                  </a:ext>
                </a:extLst>
              </p:cNvPr>
              <p:cNvSpPr/>
              <p:nvPr/>
            </p:nvSpPr>
            <p:spPr>
              <a:xfrm>
                <a:off x="1584976" y="2470638"/>
                <a:ext cx="2904246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시나공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정보처리기사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저자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출판사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74C99BA-3233-FA66-B4C9-5D159130C275}"/>
                  </a:ext>
                </a:extLst>
              </p:cNvPr>
              <p:cNvSpPr/>
              <p:nvPr/>
            </p:nvSpPr>
            <p:spPr>
              <a:xfrm>
                <a:off x="4672773" y="2470637"/>
                <a:ext cx="1255027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35000\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1AF6FBC-0BDA-340B-AB2B-E49E0203E8DA}"/>
                </a:ext>
              </a:extLst>
            </p:cNvPr>
            <p:cNvGrpSpPr/>
            <p:nvPr/>
          </p:nvGrpSpPr>
          <p:grpSpPr>
            <a:xfrm>
              <a:off x="1574387" y="4550307"/>
              <a:ext cx="4342824" cy="290552"/>
              <a:chOff x="1584976" y="2470637"/>
              <a:chExt cx="4342824" cy="29055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985A430-8233-0DF5-4D0B-583C3BF4FDAA}"/>
                  </a:ext>
                </a:extLst>
              </p:cNvPr>
              <p:cNvSpPr/>
              <p:nvPr/>
            </p:nvSpPr>
            <p:spPr>
              <a:xfrm>
                <a:off x="1584976" y="2470638"/>
                <a:ext cx="2904246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소프트웨어 창의 설계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저자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출판사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23A187A-2231-B1DF-22EB-D04F596FBD20}"/>
                  </a:ext>
                </a:extLst>
              </p:cNvPr>
              <p:cNvSpPr/>
              <p:nvPr/>
            </p:nvSpPr>
            <p:spPr>
              <a:xfrm>
                <a:off x="4672773" y="2470637"/>
                <a:ext cx="1255027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27000\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89649AB-54EF-7816-0CD7-2BB3399874EE}"/>
                </a:ext>
              </a:extLst>
            </p:cNvPr>
            <p:cNvGrpSpPr/>
            <p:nvPr/>
          </p:nvGrpSpPr>
          <p:grpSpPr>
            <a:xfrm>
              <a:off x="1574387" y="4966240"/>
              <a:ext cx="4342824" cy="290552"/>
              <a:chOff x="1584976" y="2470637"/>
              <a:chExt cx="4342824" cy="29055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277F0AA-F03A-C1F4-F576-77833B3A710E}"/>
                  </a:ext>
                </a:extLst>
              </p:cNvPr>
              <p:cNvSpPr/>
              <p:nvPr/>
            </p:nvSpPr>
            <p:spPr>
              <a:xfrm>
                <a:off x="1584976" y="2470638"/>
                <a:ext cx="2904246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캡스톤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디자인의 이해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저자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출판사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AB998BF-F74E-5AAC-DFA2-E25D7A94388D}"/>
                  </a:ext>
                </a:extLst>
              </p:cNvPr>
              <p:cNvSpPr/>
              <p:nvPr/>
            </p:nvSpPr>
            <p:spPr>
              <a:xfrm>
                <a:off x="4672773" y="2470637"/>
                <a:ext cx="1255027" cy="2905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25000\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656C029-9CFE-C47A-5539-925A35140BD2}"/>
              </a:ext>
            </a:extLst>
          </p:cNvPr>
          <p:cNvGrpSpPr/>
          <p:nvPr/>
        </p:nvGrpSpPr>
        <p:grpSpPr>
          <a:xfrm>
            <a:off x="5627896" y="2022389"/>
            <a:ext cx="1684422" cy="1136854"/>
            <a:chOff x="6408820" y="2751992"/>
            <a:chExt cx="1684422" cy="113685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BECBE2-1A46-8071-C5E5-F52282113FB3}"/>
                </a:ext>
              </a:extLst>
            </p:cNvPr>
            <p:cNvSpPr/>
            <p:nvPr/>
          </p:nvSpPr>
          <p:spPr>
            <a:xfrm>
              <a:off x="6408820" y="2751992"/>
              <a:ext cx="1684421" cy="415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 결제 금액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6979F20-979E-C57F-3524-8D30FF15A91A}"/>
                </a:ext>
              </a:extLst>
            </p:cNvPr>
            <p:cNvSpPr/>
            <p:nvPr/>
          </p:nvSpPr>
          <p:spPr>
            <a:xfrm>
              <a:off x="6408821" y="3472912"/>
              <a:ext cx="1684421" cy="415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175000\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76345937-FFD6-53E1-BEF0-0E0298E0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" y="86354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2D34B06-3848-9C25-E16B-0F79CD9680E6}"/>
              </a:ext>
            </a:extLst>
          </p:cNvPr>
          <p:cNvSpPr/>
          <p:nvPr/>
        </p:nvSpPr>
        <p:spPr>
          <a:xfrm>
            <a:off x="20662" y="83661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15201E-E94F-5C86-B417-11C0C03B464F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65183C-C2BC-BCAB-47DC-63F047840869}"/>
              </a:ext>
            </a:extLst>
          </p:cNvPr>
          <p:cNvSpPr/>
          <p:nvPr/>
        </p:nvSpPr>
        <p:spPr>
          <a:xfrm>
            <a:off x="7648055" y="2111003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080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F93AC4-F52E-76B5-B929-22D79ADC8A0A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76" y="709763"/>
            <a:ext cx="1186628" cy="59280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F592FD-30ED-1D22-20DF-77FAEF77D1D6}"/>
              </a:ext>
            </a:extLst>
          </p:cNvPr>
          <p:cNvGrpSpPr/>
          <p:nvPr/>
        </p:nvGrpSpPr>
        <p:grpSpPr>
          <a:xfrm>
            <a:off x="1362141" y="2478114"/>
            <a:ext cx="5845918" cy="3963063"/>
            <a:chOff x="754470" y="2478114"/>
            <a:chExt cx="6453589" cy="396306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CB0F26-26B7-3448-3C29-ECBD3CE76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7" y="2478114"/>
              <a:ext cx="6432732" cy="10416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ED1EF4D-E793-0ECC-3C1F-78D94147C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327" y="5490878"/>
              <a:ext cx="4586715" cy="950299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53FE2FA-F9F8-AF0B-2F6C-D25C3B863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470" y="3525610"/>
              <a:ext cx="4486275" cy="104162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BC1C44C-2D04-E31B-88FF-01304AAF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327" y="4517067"/>
              <a:ext cx="4486275" cy="973320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E4A8D6-B5FF-3B51-DDE2-11AE030C0637}"/>
              </a:ext>
            </a:extLst>
          </p:cNvPr>
          <p:cNvSpPr/>
          <p:nvPr/>
        </p:nvSpPr>
        <p:spPr>
          <a:xfrm>
            <a:off x="6244914" y="649016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메인으로 돌아가기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506DDA3-D2D2-6432-3B61-EA59BEFB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77779"/>
              </p:ext>
            </p:extLst>
          </p:nvPr>
        </p:nvGraphicFramePr>
        <p:xfrm>
          <a:off x="8732112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583F40F-4B2E-2D41-F8BE-619CDF002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0979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A96C066-BDBA-9724-2751-8964FD1F7D3C}"/>
              </a:ext>
            </a:extLst>
          </p:cNvPr>
          <p:cNvGrpSpPr/>
          <p:nvPr/>
        </p:nvGrpSpPr>
        <p:grpSpPr>
          <a:xfrm>
            <a:off x="3736135" y="2570705"/>
            <a:ext cx="3524833" cy="353233"/>
            <a:chOff x="4288260" y="2537615"/>
            <a:chExt cx="3905647" cy="46967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D63BD5-FA3F-1A71-5349-58E28A07A3B1}"/>
                </a:ext>
              </a:extLst>
            </p:cNvPr>
            <p:cNvSpPr/>
            <p:nvPr/>
          </p:nvSpPr>
          <p:spPr>
            <a:xfrm>
              <a:off x="5521651" y="2539285"/>
              <a:ext cx="1446525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98CAF8-9738-DDC7-3A0C-B3AD5A4E76F6}"/>
                </a:ext>
              </a:extLst>
            </p:cNvPr>
            <p:cNvSpPr/>
            <p:nvPr/>
          </p:nvSpPr>
          <p:spPr>
            <a:xfrm>
              <a:off x="7007278" y="2537615"/>
              <a:ext cx="1186629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7C642B7-D471-2931-E178-FA0E36510C91}"/>
                </a:ext>
              </a:extLst>
            </p:cNvPr>
            <p:cNvSpPr/>
            <p:nvPr/>
          </p:nvSpPr>
          <p:spPr>
            <a:xfrm>
              <a:off x="4288260" y="2537615"/>
              <a:ext cx="1186629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날짜 변경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509C923-D561-2375-5887-31F7932F0AF4}"/>
                </a:ext>
              </a:extLst>
            </p:cNvPr>
            <p:cNvCxnSpPr>
              <a:cxnSpLocks/>
            </p:cNvCxnSpPr>
            <p:nvPr/>
          </p:nvCxnSpPr>
          <p:spPr>
            <a:xfrm>
              <a:off x="5406126" y="2678633"/>
              <a:ext cx="0" cy="1879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9F37C9DF-C63B-8D7B-FDF0-C60B534201B5}"/>
              </a:ext>
            </a:extLst>
          </p:cNvPr>
          <p:cNvSpPr/>
          <p:nvPr/>
        </p:nvSpPr>
        <p:spPr>
          <a:xfrm>
            <a:off x="7260968" y="74059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2FA4BC5-1A13-D771-C810-53B34484B120}"/>
              </a:ext>
            </a:extLst>
          </p:cNvPr>
          <p:cNvSpPr/>
          <p:nvPr/>
        </p:nvSpPr>
        <p:spPr>
          <a:xfrm>
            <a:off x="6112482" y="643952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8514251-4DF4-A5B3-03F6-5233C250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" y="749145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0E920F19-6F09-1F6C-F475-0A56D86FA5E8}"/>
              </a:ext>
            </a:extLst>
          </p:cNvPr>
          <p:cNvSpPr/>
          <p:nvPr/>
        </p:nvSpPr>
        <p:spPr>
          <a:xfrm>
            <a:off x="6674" y="73051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458BC4-69AA-64CC-334E-A97563C4D563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525127-1FFD-9452-E216-C05F36F881A7}"/>
              </a:ext>
            </a:extLst>
          </p:cNvPr>
          <p:cNvSpPr/>
          <p:nvPr/>
        </p:nvSpPr>
        <p:spPr>
          <a:xfrm>
            <a:off x="7632065" y="2237323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7D7CD-B755-810F-E44B-28FA13EAB105}"/>
              </a:ext>
            </a:extLst>
          </p:cNvPr>
          <p:cNvSpPr/>
          <p:nvPr/>
        </p:nvSpPr>
        <p:spPr>
          <a:xfrm>
            <a:off x="1685913" y="1838519"/>
            <a:ext cx="5243175" cy="424282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99857" y="1892165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170872" y="1897620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</p:spTree>
    <p:extLst>
      <p:ext uri="{BB962C8B-B14F-4D97-AF65-F5344CB8AC3E}">
        <p14:creationId xmlns:p14="http://schemas.microsoft.com/office/powerpoint/2010/main" val="51454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9EA9AE-F5F1-F75A-CBA8-8BF0D62918A1}"/>
              </a:ext>
            </a:extLst>
          </p:cNvPr>
          <p:cNvSpPr/>
          <p:nvPr/>
        </p:nvSpPr>
        <p:spPr>
          <a:xfrm>
            <a:off x="6674" y="724721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19" y="717902"/>
            <a:ext cx="1186628" cy="57089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D411454-6D0B-5A03-1844-5FCEE033B790}"/>
              </a:ext>
            </a:extLst>
          </p:cNvPr>
          <p:cNvGrpSpPr/>
          <p:nvPr/>
        </p:nvGrpSpPr>
        <p:grpSpPr>
          <a:xfrm>
            <a:off x="1301962" y="2471177"/>
            <a:ext cx="7142049" cy="3884500"/>
            <a:chOff x="789958" y="2444574"/>
            <a:chExt cx="6432732" cy="390287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7FFEA57-B775-B125-930D-D9385694F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958" y="2444574"/>
              <a:ext cx="6432732" cy="75656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FEBE7A5-4F1E-5305-8698-D7ABEBB4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958" y="4753977"/>
              <a:ext cx="4586715" cy="78748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84F0BF-FA3A-8C91-0F31-221B50F0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9958" y="3179005"/>
              <a:ext cx="4486275" cy="77851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479F33-12CD-23A4-0843-A94025A22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9155" y="3966491"/>
              <a:ext cx="4486275" cy="78748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9565ABB-18F4-E253-6C50-D2CD81FF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1566" y="5488408"/>
              <a:ext cx="4857376" cy="859040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001" y="6545981"/>
            <a:ext cx="3524742" cy="299406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8E02BE6-8EE1-D7DC-4160-8849ED967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85881"/>
              </p:ext>
            </p:extLst>
          </p:nvPr>
        </p:nvGraphicFramePr>
        <p:xfrm>
          <a:off x="8744451" y="1595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다음 교재 조회로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8DB2DEE-C8F3-631D-4489-FBCE51720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45996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교재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C032106C-18FB-7287-4498-4C7D319C6DF1}"/>
              </a:ext>
            </a:extLst>
          </p:cNvPr>
          <p:cNvSpPr/>
          <p:nvPr/>
        </p:nvSpPr>
        <p:spPr>
          <a:xfrm>
            <a:off x="7209591" y="70634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943EBAC-EB38-64A9-10C3-682AA8FFAE7C}"/>
              </a:ext>
            </a:extLst>
          </p:cNvPr>
          <p:cNvSpPr/>
          <p:nvPr/>
        </p:nvSpPr>
        <p:spPr>
          <a:xfrm>
            <a:off x="5090561" y="6422835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99370D-B9D6-703C-E0E0-FA1D9C0C4203}"/>
              </a:ext>
            </a:extLst>
          </p:cNvPr>
          <p:cNvSpPr/>
          <p:nvPr/>
        </p:nvSpPr>
        <p:spPr>
          <a:xfrm>
            <a:off x="5967931" y="2190856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갱신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1F20C0-4C8B-E346-86C8-4C52683B070E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BBB2E75-FFB0-C230-63A5-08F6A6DF8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5ACA4AD-6FDE-84D2-63A9-C3FCF58218E9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D4A4EE-03C1-51E2-FBFC-6B1998994644}"/>
              </a:ext>
            </a:extLst>
          </p:cNvPr>
          <p:cNvSpPr/>
          <p:nvPr/>
        </p:nvSpPr>
        <p:spPr>
          <a:xfrm>
            <a:off x="999270" y="2195095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7C3E35-BEC4-89FD-24B2-6DC2E9FAFF7A}"/>
              </a:ext>
            </a:extLst>
          </p:cNvPr>
          <p:cNvSpPr/>
          <p:nvPr/>
        </p:nvSpPr>
        <p:spPr>
          <a:xfrm>
            <a:off x="914400" y="1801689"/>
            <a:ext cx="6640436" cy="323877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999269" y="1835708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653118" y="1839833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314082" y="1841956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5965674" y="1831932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</p:spTree>
    <p:extLst>
      <p:ext uri="{BB962C8B-B14F-4D97-AF65-F5344CB8AC3E}">
        <p14:creationId xmlns:p14="http://schemas.microsoft.com/office/powerpoint/2010/main" val="8388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01" y="6547104"/>
            <a:ext cx="3524742" cy="31089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514918" y="680794"/>
            <a:ext cx="8026969" cy="5746975"/>
            <a:chOff x="514918" y="-71996"/>
            <a:chExt cx="8026969" cy="619974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9D773-E50E-5E1A-13B2-12726251D1EC}"/>
                </a:ext>
              </a:extLst>
            </p:cNvPr>
            <p:cNvSpPr/>
            <p:nvPr/>
          </p:nvSpPr>
          <p:spPr>
            <a:xfrm>
              <a:off x="5795495" y="235384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DD8F2B-A238-B692-3399-7F304995757C}"/>
                </a:ext>
              </a:extLst>
            </p:cNvPr>
            <p:cNvSpPr/>
            <p:nvPr/>
          </p:nvSpPr>
          <p:spPr>
            <a:xfrm>
              <a:off x="6806039" y="2328620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9F0187-3FDB-B614-4ABC-2D10C0AE21CE}"/>
                </a:ext>
              </a:extLst>
            </p:cNvPr>
            <p:cNvSpPr/>
            <p:nvPr/>
          </p:nvSpPr>
          <p:spPr>
            <a:xfrm>
              <a:off x="6793352" y="3607417"/>
              <a:ext cx="1186629" cy="298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2A0AA2-F1E5-2302-F62A-945952A95563}"/>
                </a:ext>
              </a:extLst>
            </p:cNvPr>
            <p:cNvSpPr/>
            <p:nvPr/>
          </p:nvSpPr>
          <p:spPr>
            <a:xfrm>
              <a:off x="6793352" y="4865902"/>
              <a:ext cx="1186629" cy="298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70B8-6151-44A1-0A80-65F381C3E580}"/>
                </a:ext>
              </a:extLst>
            </p:cNvPr>
            <p:cNvSpPr/>
            <p:nvPr/>
          </p:nvSpPr>
          <p:spPr>
            <a:xfrm>
              <a:off x="6806038" y="5478749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7CE845-3F8A-3DAA-4DD0-D09F2A55176E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6" y="239171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9DAA52-79BD-F606-7836-DC03CEA6F6F3}"/>
                </a:ext>
              </a:extLst>
            </p:cNvPr>
            <p:cNvSpPr/>
            <p:nvPr/>
          </p:nvSpPr>
          <p:spPr>
            <a:xfrm>
              <a:off x="5800097" y="360950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A5D0-243E-EAAD-1284-0E56D5C3851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366394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CEB53C-2298-8F09-68F3-FAEAF69AF715}"/>
                </a:ext>
              </a:extLst>
            </p:cNvPr>
            <p:cNvSpPr/>
            <p:nvPr/>
          </p:nvSpPr>
          <p:spPr>
            <a:xfrm>
              <a:off x="5800097" y="4865903"/>
              <a:ext cx="893009" cy="2854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7D22359-0F0E-EC21-EFBA-AA685D058C0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4908447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7CD5C1-06D3-F049-9127-C3134CE84327}"/>
                </a:ext>
              </a:extLst>
            </p:cNvPr>
            <p:cNvSpPr/>
            <p:nvPr/>
          </p:nvSpPr>
          <p:spPr>
            <a:xfrm>
              <a:off x="5802169" y="5492090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4C95B2-1D45-20A4-78F5-18F7AB95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5547981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A173FE2-6059-4498-45C4-0ADA5761B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2" y="2004858"/>
              <a:ext cx="4968968" cy="412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C897F7-9C00-9629-CEB9-E2848513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82" y="2369990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5896C47-4AA6-7809-A96B-A54001EC6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8" y="48792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1A60BC7-60E6-B0E9-7465-586285059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1" y="54987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29080"/>
              </p:ext>
            </p:extLst>
          </p:nvPr>
        </p:nvGraphicFramePr>
        <p:xfrm>
          <a:off x="8715162" y="4757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인쇄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3641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77" name="타원 3076">
            <a:extLst>
              <a:ext uri="{FF2B5EF4-FFF2-40B4-BE49-F238E27FC236}">
                <a16:creationId xmlns:a16="http://schemas.microsoft.com/office/drawing/2014/main" id="{CC1F0CFB-3145-1107-F35A-28E2E9476B72}"/>
              </a:ext>
            </a:extLst>
          </p:cNvPr>
          <p:cNvSpPr/>
          <p:nvPr/>
        </p:nvSpPr>
        <p:spPr>
          <a:xfrm>
            <a:off x="7239406" y="711131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79" name="타원 3078">
            <a:extLst>
              <a:ext uri="{FF2B5EF4-FFF2-40B4-BE49-F238E27FC236}">
                <a16:creationId xmlns:a16="http://schemas.microsoft.com/office/drawing/2014/main" id="{B373F454-5504-2998-17DE-7B28FF33A480}"/>
              </a:ext>
            </a:extLst>
          </p:cNvPr>
          <p:cNvSpPr/>
          <p:nvPr/>
        </p:nvSpPr>
        <p:spPr>
          <a:xfrm>
            <a:off x="5068864" y="643068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81" name="타원 3080">
            <a:extLst>
              <a:ext uri="{FF2B5EF4-FFF2-40B4-BE49-F238E27FC236}">
                <a16:creationId xmlns:a16="http://schemas.microsoft.com/office/drawing/2014/main" id="{8FFFE5CA-B4BB-DADC-7FBE-DBD1B392F225}"/>
              </a:ext>
            </a:extLst>
          </p:cNvPr>
          <p:cNvSpPr/>
          <p:nvPr/>
        </p:nvSpPr>
        <p:spPr>
          <a:xfrm>
            <a:off x="6660919" y="633815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094868-483F-F67C-6E8A-451C1ED4A7FC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F4C9B12-0768-8041-4679-4AC3F318F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B9969F1-C3E7-B253-89B9-C9E19D7006AD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E435AA-0B7B-FB30-0008-A19C56BA7E80}"/>
              </a:ext>
            </a:extLst>
          </p:cNvPr>
          <p:cNvSpPr/>
          <p:nvPr/>
        </p:nvSpPr>
        <p:spPr>
          <a:xfrm>
            <a:off x="959019" y="1719098"/>
            <a:ext cx="6640436" cy="323877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E4FA46-1EB7-71FE-0C14-FB46C69BB920}"/>
              </a:ext>
            </a:extLst>
          </p:cNvPr>
          <p:cNvGrpSpPr/>
          <p:nvPr/>
        </p:nvGrpSpPr>
        <p:grpSpPr>
          <a:xfrm>
            <a:off x="1033350" y="1755189"/>
            <a:ext cx="6475186" cy="608866"/>
            <a:chOff x="999269" y="1835708"/>
            <a:chExt cx="6475186" cy="60886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D0D5E2-BAE6-A424-3456-85883C6FC03A}"/>
                </a:ext>
              </a:extLst>
            </p:cNvPr>
            <p:cNvSpPr/>
            <p:nvPr/>
          </p:nvSpPr>
          <p:spPr>
            <a:xfrm>
              <a:off x="2653117" y="2195095"/>
              <a:ext cx="1506525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2BD653-0477-3FF5-29F6-DB0DC43682B2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A80106D-5AE2-A08C-193F-C270E8861B55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19DA58-0BD9-CEC4-9371-084D9D2D7943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310A8E-91B9-8837-53C5-D2B413C8C376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22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A3BA9-0AC0-0044-2DE4-1CA64EA4BB0D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17B4EE2-1D2C-3D24-C80C-A22BF24B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73689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7F6A136-9857-7592-9B85-993298263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42443"/>
              </p:ext>
            </p:extLst>
          </p:nvPr>
        </p:nvGraphicFramePr>
        <p:xfrm>
          <a:off x="8656983" y="9303"/>
          <a:ext cx="3459888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</a:t>
                      </a:r>
                      <a:r>
                        <a:rPr lang="ko-KR" altLang="en-US" dirty="0" err="1"/>
                        <a:t>으로</a:t>
                      </a:r>
                      <a:r>
                        <a:rPr lang="ko-KR" altLang="en-US" dirty="0"/>
                        <a:t>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6FE78D09-3434-32E5-67A3-CAF84583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54" y="3254550"/>
            <a:ext cx="38290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E9B41D3-2505-394C-8279-5A064448A5E6}"/>
              </a:ext>
            </a:extLst>
          </p:cNvPr>
          <p:cNvSpPr/>
          <p:nvPr/>
        </p:nvSpPr>
        <p:spPr>
          <a:xfrm>
            <a:off x="2348158" y="317801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8FDD9A-DD01-0277-A84B-EA12D99BC8E6}"/>
              </a:ext>
            </a:extLst>
          </p:cNvPr>
          <p:cNvSpPr/>
          <p:nvPr/>
        </p:nvSpPr>
        <p:spPr>
          <a:xfrm>
            <a:off x="4270944" y="4355432"/>
            <a:ext cx="1921310" cy="376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EF3205-4D2F-91FC-40F5-E49CB493FC85}"/>
              </a:ext>
            </a:extLst>
          </p:cNvPr>
          <p:cNvSpPr/>
          <p:nvPr/>
        </p:nvSpPr>
        <p:spPr>
          <a:xfrm>
            <a:off x="4138511" y="428963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F6682F-D0A8-25E5-285C-B9250299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" y="743128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9303794-9598-2F9F-93AA-17EAEB90352D}"/>
              </a:ext>
            </a:extLst>
          </p:cNvPr>
          <p:cNvSpPr/>
          <p:nvPr/>
        </p:nvSpPr>
        <p:spPr>
          <a:xfrm>
            <a:off x="6674" y="7305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2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498477" y="680794"/>
            <a:ext cx="8043410" cy="5746975"/>
            <a:chOff x="498477" y="-71996"/>
            <a:chExt cx="8043410" cy="61997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98477" y="1139104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86992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500271" y="1139141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86144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98794" y="1491425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9D773-E50E-5E1A-13B2-12726251D1EC}"/>
                </a:ext>
              </a:extLst>
            </p:cNvPr>
            <p:cNvSpPr/>
            <p:nvPr/>
          </p:nvSpPr>
          <p:spPr>
            <a:xfrm>
              <a:off x="5795495" y="235384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DD8F2B-A238-B692-3399-7F304995757C}"/>
                </a:ext>
              </a:extLst>
            </p:cNvPr>
            <p:cNvSpPr/>
            <p:nvPr/>
          </p:nvSpPr>
          <p:spPr>
            <a:xfrm>
              <a:off x="6806039" y="2328620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9F0187-3FDB-B614-4ABC-2D10C0AE21CE}"/>
                </a:ext>
              </a:extLst>
            </p:cNvPr>
            <p:cNvSpPr/>
            <p:nvPr/>
          </p:nvSpPr>
          <p:spPr>
            <a:xfrm>
              <a:off x="6793352" y="3607417"/>
              <a:ext cx="1186629" cy="298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2A0AA2-F1E5-2302-F62A-945952A95563}"/>
                </a:ext>
              </a:extLst>
            </p:cNvPr>
            <p:cNvSpPr/>
            <p:nvPr/>
          </p:nvSpPr>
          <p:spPr>
            <a:xfrm>
              <a:off x="6793352" y="4865902"/>
              <a:ext cx="1186629" cy="298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70B8-6151-44A1-0A80-65F381C3E580}"/>
                </a:ext>
              </a:extLst>
            </p:cNvPr>
            <p:cNvSpPr/>
            <p:nvPr/>
          </p:nvSpPr>
          <p:spPr>
            <a:xfrm>
              <a:off x="6806038" y="5478749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7CE845-3F8A-3DAA-4DD0-D09F2A55176E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6" y="239171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9DAA52-79BD-F606-7836-DC03CEA6F6F3}"/>
                </a:ext>
              </a:extLst>
            </p:cNvPr>
            <p:cNvSpPr/>
            <p:nvPr/>
          </p:nvSpPr>
          <p:spPr>
            <a:xfrm>
              <a:off x="5800097" y="360950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A5D0-243E-EAAD-1284-0E56D5C3851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366394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CEB53C-2298-8F09-68F3-FAEAF69AF715}"/>
                </a:ext>
              </a:extLst>
            </p:cNvPr>
            <p:cNvSpPr/>
            <p:nvPr/>
          </p:nvSpPr>
          <p:spPr>
            <a:xfrm>
              <a:off x="5800097" y="4865903"/>
              <a:ext cx="893009" cy="2854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7D22359-0F0E-EC21-EFBA-AA685D058C0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4908447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7CD5C1-06D3-F049-9127-C3134CE84327}"/>
                </a:ext>
              </a:extLst>
            </p:cNvPr>
            <p:cNvSpPr/>
            <p:nvPr/>
          </p:nvSpPr>
          <p:spPr>
            <a:xfrm>
              <a:off x="5802169" y="5492090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4C95B2-1D45-20A4-78F5-18F7AB95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5547981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A173FE2-6059-4498-45C4-0ADA5761B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2" y="2004858"/>
              <a:ext cx="4968968" cy="412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C897F7-9C00-9629-CEB9-E2848513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82" y="2369990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5896C47-4AA6-7809-A96B-A54001EC6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8" y="48792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1A60BC7-60E6-B0E9-7465-586285059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1" y="54987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D9227F-DF8F-EBB2-7F21-067A618201DA}"/>
              </a:ext>
            </a:extLst>
          </p:cNvPr>
          <p:cNvSpPr/>
          <p:nvPr/>
        </p:nvSpPr>
        <p:spPr>
          <a:xfrm>
            <a:off x="221230" y="1230307"/>
            <a:ext cx="7748385" cy="4848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001" y="6547104"/>
            <a:ext cx="3524742" cy="31089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31872"/>
              </p:ext>
            </p:extLst>
          </p:nvPr>
        </p:nvGraphicFramePr>
        <p:xfrm>
          <a:off x="8750664" y="5269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전체 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2528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087A908-43C7-E350-16DA-4F94046553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25" y="1262111"/>
            <a:ext cx="3573331" cy="479144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E491D5-33D4-50D5-3CC2-548F8359744A}"/>
              </a:ext>
            </a:extLst>
          </p:cNvPr>
          <p:cNvSpPr/>
          <p:nvPr/>
        </p:nvSpPr>
        <p:spPr>
          <a:xfrm>
            <a:off x="4683318" y="2766503"/>
            <a:ext cx="3085106" cy="947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B4340AB-4443-5416-37C8-49F02DA090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07" y="4103835"/>
            <a:ext cx="3202608" cy="63289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E584B651-97EE-8A08-D5EE-944220D37D00}"/>
              </a:ext>
            </a:extLst>
          </p:cNvPr>
          <p:cNvSpPr/>
          <p:nvPr/>
        </p:nvSpPr>
        <p:spPr>
          <a:xfrm>
            <a:off x="1794341" y="179849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87E19A9-D30D-1219-BED2-ADF60A5E74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600" y="1240959"/>
            <a:ext cx="370110" cy="241376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D433FF93-4D93-3A1D-9F3B-0483B9FB61B8}"/>
              </a:ext>
            </a:extLst>
          </p:cNvPr>
          <p:cNvSpPr/>
          <p:nvPr/>
        </p:nvSpPr>
        <p:spPr>
          <a:xfrm>
            <a:off x="7486040" y="116216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6FBC4A-9547-3468-B2D1-0CB0CE88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" y="75785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FC762C-C849-7BC5-A3B8-1407385458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2" y="1230307"/>
            <a:ext cx="4070014" cy="482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7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2B4847-04DE-5829-AB77-791D3762F52B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A8269-D4A4-D9A1-7FAC-44572FC92BDB}"/>
              </a:ext>
            </a:extLst>
          </p:cNvPr>
          <p:cNvSpPr txBox="1"/>
          <p:nvPr/>
        </p:nvSpPr>
        <p:spPr>
          <a:xfrm>
            <a:off x="2903202" y="3690699"/>
            <a:ext cx="236442" cy="259053"/>
          </a:xfrm>
          <a:prstGeom prst="rect">
            <a:avLst/>
          </a:prstGeom>
          <a:noFill/>
          <a:ln>
            <a:solidFill>
              <a:srgbClr val="52EBA8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6A8038-7FB0-19B3-5B78-A1728A8901EC}"/>
              </a:ext>
            </a:extLst>
          </p:cNvPr>
          <p:cNvSpPr/>
          <p:nvPr/>
        </p:nvSpPr>
        <p:spPr>
          <a:xfrm>
            <a:off x="6798283" y="6424911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 완료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47F09-A53D-CD54-E8E9-8F48A6801EDD}"/>
              </a:ext>
            </a:extLst>
          </p:cNvPr>
          <p:cNvSpPr txBox="1"/>
          <p:nvPr/>
        </p:nvSpPr>
        <p:spPr>
          <a:xfrm>
            <a:off x="7273376" y="4342682"/>
            <a:ext cx="236442" cy="259053"/>
          </a:xfrm>
          <a:prstGeom prst="rect">
            <a:avLst/>
          </a:prstGeom>
          <a:noFill/>
          <a:ln>
            <a:solidFill>
              <a:srgbClr val="52EBA8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9E3CEB6-37E1-9A54-FC01-42482F638736}"/>
              </a:ext>
            </a:extLst>
          </p:cNvPr>
          <p:cNvGrpSpPr/>
          <p:nvPr/>
        </p:nvGrpSpPr>
        <p:grpSpPr>
          <a:xfrm>
            <a:off x="867712" y="638673"/>
            <a:ext cx="7689985" cy="5650317"/>
            <a:chOff x="850266" y="-71996"/>
            <a:chExt cx="7689985" cy="586928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623" y="-71996"/>
              <a:ext cx="1186628" cy="59280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E4DF2E5-4C48-82FE-4B7D-9582C817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666" y="2792144"/>
              <a:ext cx="2761707" cy="300514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5AAAEC1-CD9D-C4C0-B43D-6441EB77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3204" y="2778560"/>
              <a:ext cx="2761707" cy="30051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AC37C3-22F5-BD2E-BF60-891A928D3746}"/>
                </a:ext>
              </a:extLst>
            </p:cNvPr>
            <p:cNvSpPr/>
            <p:nvPr/>
          </p:nvSpPr>
          <p:spPr>
            <a:xfrm>
              <a:off x="3743542" y="2519507"/>
              <a:ext cx="1368495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~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79E79A7-B8E5-2C8E-FFD1-656D3A51B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204" y="2434720"/>
              <a:ext cx="283886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4D12B7D-09FF-FFC3-2C11-FE60EA24C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66" y="2370422"/>
              <a:ext cx="283886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5ADFA1E-4D62-037E-0953-AAA5D20E1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56498"/>
              </p:ext>
            </p:extLst>
          </p:nvPr>
        </p:nvGraphicFramePr>
        <p:xfrm>
          <a:off x="8759169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1788C6B-15DA-511D-017C-57588BF0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0388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수령 날짜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수령 날짜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20BAA406-FC55-4760-8992-E5EB4612F258}"/>
              </a:ext>
            </a:extLst>
          </p:cNvPr>
          <p:cNvSpPr/>
          <p:nvPr/>
        </p:nvSpPr>
        <p:spPr>
          <a:xfrm>
            <a:off x="7273376" y="66306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CE033FB-5DF3-DBEA-F6DC-3A3FA8D25FBB}"/>
              </a:ext>
            </a:extLst>
          </p:cNvPr>
          <p:cNvSpPr/>
          <p:nvPr/>
        </p:nvSpPr>
        <p:spPr>
          <a:xfrm>
            <a:off x="6665851" y="634336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FE5627-9797-487F-3ED6-60A30905D700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F13BE83-FCAA-FD17-FFFF-0B251B1DF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477F1F6-3C2C-5733-96E2-966F492553A9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95ACE9-F5FD-7D31-6561-F76276D36CA6}"/>
              </a:ext>
            </a:extLst>
          </p:cNvPr>
          <p:cNvSpPr/>
          <p:nvPr/>
        </p:nvSpPr>
        <p:spPr>
          <a:xfrm>
            <a:off x="963337" y="1862107"/>
            <a:ext cx="6640436" cy="323877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440E97-968C-B722-3647-945EBFC6A96E}"/>
              </a:ext>
            </a:extLst>
          </p:cNvPr>
          <p:cNvGrpSpPr/>
          <p:nvPr/>
        </p:nvGrpSpPr>
        <p:grpSpPr>
          <a:xfrm>
            <a:off x="1063054" y="1891550"/>
            <a:ext cx="6475186" cy="608866"/>
            <a:chOff x="999269" y="1835708"/>
            <a:chExt cx="6475186" cy="60886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B48DEEB-2959-CC23-6734-2533F21083F9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F5E175-4BD1-331C-3E18-E20B4030F56C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75B8A9-F4ED-B1F3-6E21-7D07F7FF6B6B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B25B19-6B2E-D572-CC15-0B19739857CF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24C87F-1E07-38B8-93FE-4E27578905F4}"/>
                </a:ext>
              </a:extLst>
            </p:cNvPr>
            <p:cNvSpPr/>
            <p:nvPr/>
          </p:nvSpPr>
          <p:spPr>
            <a:xfrm>
              <a:off x="4314082" y="2195095"/>
              <a:ext cx="1846360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63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B0D925-EC46-A0D9-1618-E6489E75A9A5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33" y="681081"/>
            <a:ext cx="1186628" cy="592806"/>
          </a:xfrm>
          <a:prstGeom prst="rect">
            <a:avLst/>
          </a:prstGeom>
        </p:spPr>
      </p:pic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44B35D4-FD88-2044-60CC-758A1E44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583414"/>
              </p:ext>
            </p:extLst>
          </p:nvPr>
        </p:nvGraphicFramePr>
        <p:xfrm>
          <a:off x="686378" y="3407889"/>
          <a:ext cx="2320086" cy="2480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2513220A-3141-1F4C-2B1D-070F04511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684750"/>
              </p:ext>
            </p:extLst>
          </p:nvPr>
        </p:nvGraphicFramePr>
        <p:xfrm>
          <a:off x="2888106" y="3366627"/>
          <a:ext cx="2384756" cy="2480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8E0C3C3F-6EC8-966C-F68F-4B2EB680D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632816"/>
              </p:ext>
            </p:extLst>
          </p:nvPr>
        </p:nvGraphicFramePr>
        <p:xfrm>
          <a:off x="5145196" y="3403274"/>
          <a:ext cx="2320086" cy="2443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F64F6E1-EF8A-B142-C645-C0E0DD7AC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66521"/>
              </p:ext>
            </p:extLst>
          </p:nvPr>
        </p:nvGraphicFramePr>
        <p:xfrm>
          <a:off x="8742081" y="16587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 그래프로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그래프 조회로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AC7E58B-B665-D091-F31A-9FF853B8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82311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D5D20DD-3266-16A4-155B-C57A0A9B5178}"/>
              </a:ext>
            </a:extLst>
          </p:cNvPr>
          <p:cNvSpPr/>
          <p:nvPr/>
        </p:nvSpPr>
        <p:spPr>
          <a:xfrm>
            <a:off x="7277346" y="72507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CA56A0-9C00-5F4F-F302-BF616DFD0D4B}"/>
              </a:ext>
            </a:extLst>
          </p:cNvPr>
          <p:cNvSpPr/>
          <p:nvPr/>
        </p:nvSpPr>
        <p:spPr>
          <a:xfrm>
            <a:off x="1298457" y="342900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7DD386B-296B-9716-90E5-F73F21D1DA43}"/>
              </a:ext>
            </a:extLst>
          </p:cNvPr>
          <p:cNvSpPr/>
          <p:nvPr/>
        </p:nvSpPr>
        <p:spPr>
          <a:xfrm>
            <a:off x="3573545" y="3428203"/>
            <a:ext cx="237494" cy="2018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660033-6DB5-CFBB-FD64-6691F56F602A}"/>
              </a:ext>
            </a:extLst>
          </p:cNvPr>
          <p:cNvSpPr/>
          <p:nvPr/>
        </p:nvSpPr>
        <p:spPr>
          <a:xfrm>
            <a:off x="5820606" y="3442293"/>
            <a:ext cx="231053" cy="198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92FD2D5-CA37-EF29-9763-F5B09695A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0653" y="6472485"/>
            <a:ext cx="3524742" cy="31089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4829DF1-6413-2D82-194A-E1BF2DC51106}"/>
              </a:ext>
            </a:extLst>
          </p:cNvPr>
          <p:cNvSpPr/>
          <p:nvPr/>
        </p:nvSpPr>
        <p:spPr>
          <a:xfrm>
            <a:off x="5412819" y="634166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4AF1CF-CB54-0023-4A75-7DD2946758EF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D9D8A9-719D-4A61-FEA2-6DFC11B37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50F241B-3983-5FAF-13D6-90F817947EB8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1F50E5-5F54-2DD5-B846-C34CD2F35731}"/>
              </a:ext>
            </a:extLst>
          </p:cNvPr>
          <p:cNvSpPr/>
          <p:nvPr/>
        </p:nvSpPr>
        <p:spPr>
          <a:xfrm>
            <a:off x="914400" y="1807995"/>
            <a:ext cx="6640436" cy="323877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451036-A717-728B-2950-502E7815A976}"/>
              </a:ext>
            </a:extLst>
          </p:cNvPr>
          <p:cNvGrpSpPr/>
          <p:nvPr/>
        </p:nvGrpSpPr>
        <p:grpSpPr>
          <a:xfrm>
            <a:off x="999269" y="1835708"/>
            <a:ext cx="6475186" cy="608866"/>
            <a:chOff x="999269" y="1835708"/>
            <a:chExt cx="6475186" cy="60886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1534965-4ACC-6668-6321-2C5E2FE31F75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C2A613-A606-2FDA-3233-F5C16D5471A2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02C03B-5359-BE8B-7A77-541C03E07EE6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D646F11-BB09-3385-B474-77A7D237DF8C}"/>
                </a:ext>
              </a:extLst>
            </p:cNvPr>
            <p:cNvSpPr/>
            <p:nvPr/>
          </p:nvSpPr>
          <p:spPr>
            <a:xfrm>
              <a:off x="5967931" y="2195095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통계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FCA0E2-5C02-FD90-D373-7273EA3EE1F5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9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508F54-0EC8-773F-BD97-9D18E033DE1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9D05A0-E4F1-2345-33E5-FFA59BB4727B}"/>
              </a:ext>
            </a:extLst>
          </p:cNvPr>
          <p:cNvSpPr/>
          <p:nvPr/>
        </p:nvSpPr>
        <p:spPr>
          <a:xfrm>
            <a:off x="5819882" y="0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05840"/>
            <a:ext cx="1186628" cy="527277"/>
          </a:xfrm>
          <a:prstGeom prst="rect">
            <a:avLst/>
          </a:prstGeom>
        </p:spPr>
      </p:pic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44B35D4-FD88-2044-60CC-758A1E44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623645"/>
              </p:ext>
            </p:extLst>
          </p:nvPr>
        </p:nvGraphicFramePr>
        <p:xfrm>
          <a:off x="723794" y="2958070"/>
          <a:ext cx="2659590" cy="231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FB56117-BCBB-02B5-5934-C039D5CD6D8D}"/>
              </a:ext>
            </a:extLst>
          </p:cNvPr>
          <p:cNvGrpSpPr/>
          <p:nvPr/>
        </p:nvGrpSpPr>
        <p:grpSpPr>
          <a:xfrm>
            <a:off x="3285533" y="2413116"/>
            <a:ext cx="4616144" cy="4031072"/>
            <a:chOff x="2790429" y="2413116"/>
            <a:chExt cx="4795704" cy="403107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84CE5DE-5FC9-41FD-7268-B4885154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90429" y="2413116"/>
              <a:ext cx="4795704" cy="7934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EDE9382-445F-FFC9-D0D6-E4F940FA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90429" y="4773626"/>
              <a:ext cx="3419469" cy="81511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3F0CFAC-FEF2-8C5B-8A1F-91617247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0429" y="3203332"/>
              <a:ext cx="3344589" cy="79288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DCF4F8-C251-AF97-52F8-DBAECB0A7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0429" y="3996219"/>
              <a:ext cx="3344589" cy="79288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33FAC22-3C3E-B053-3B7C-69939E8F4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2037" y="5563326"/>
              <a:ext cx="3621251" cy="880862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A92C4CA-1240-C306-31DA-6372844017A1}"/>
              </a:ext>
            </a:extLst>
          </p:cNvPr>
          <p:cNvGrpSpPr/>
          <p:nvPr/>
        </p:nvGrpSpPr>
        <p:grpSpPr>
          <a:xfrm>
            <a:off x="6697192" y="2567904"/>
            <a:ext cx="777263" cy="3637181"/>
            <a:chOff x="6793352" y="2559185"/>
            <a:chExt cx="1191681" cy="363718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49BBA8-E45F-AECA-8820-829BEA65569B}"/>
                </a:ext>
              </a:extLst>
            </p:cNvPr>
            <p:cNvSpPr/>
            <p:nvPr/>
          </p:nvSpPr>
          <p:spPr>
            <a:xfrm>
              <a:off x="6798404" y="2559185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4EF5FF-912B-F782-6B8F-880490A2CE54}"/>
                </a:ext>
              </a:extLst>
            </p:cNvPr>
            <p:cNvSpPr/>
            <p:nvPr/>
          </p:nvSpPr>
          <p:spPr>
            <a:xfrm>
              <a:off x="6798404" y="3323749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BEA24E9-6676-0AFD-7A37-268F21EF76FB}"/>
                </a:ext>
              </a:extLst>
            </p:cNvPr>
            <p:cNvSpPr/>
            <p:nvPr/>
          </p:nvSpPr>
          <p:spPr>
            <a:xfrm>
              <a:off x="6793352" y="4163038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63058F2-A401-A43B-ADA6-B727A28D7459}"/>
                </a:ext>
              </a:extLst>
            </p:cNvPr>
            <p:cNvSpPr/>
            <p:nvPr/>
          </p:nvSpPr>
          <p:spPr>
            <a:xfrm>
              <a:off x="6793352" y="5032486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7E9668-BABD-C75F-99C3-12E1BCDB7E0F}"/>
                </a:ext>
              </a:extLst>
            </p:cNvPr>
            <p:cNvSpPr/>
            <p:nvPr/>
          </p:nvSpPr>
          <p:spPr>
            <a:xfrm>
              <a:off x="6793352" y="5892841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E22CF1-5F88-45E3-C4B7-A5483EBB0D80}"/>
              </a:ext>
            </a:extLst>
          </p:cNvPr>
          <p:cNvSpPr/>
          <p:nvPr/>
        </p:nvSpPr>
        <p:spPr>
          <a:xfrm>
            <a:off x="6244914" y="6540175"/>
            <a:ext cx="2296973" cy="327175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10E79C-0C6E-57CD-518C-235E0D21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69793"/>
              </p:ext>
            </p:extLst>
          </p:nvPr>
        </p:nvGraphicFramePr>
        <p:xfrm>
          <a:off x="8725438" y="24929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통계로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1E1F888-6C38-C445-A84F-B839FF48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1135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6F3E7967-DFBF-6AEC-F795-A974E17DDA7E}"/>
              </a:ext>
            </a:extLst>
          </p:cNvPr>
          <p:cNvSpPr/>
          <p:nvPr/>
        </p:nvSpPr>
        <p:spPr>
          <a:xfrm>
            <a:off x="7225173" y="71092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EE6B81-7123-049F-158F-920FA172539A}"/>
              </a:ext>
            </a:extLst>
          </p:cNvPr>
          <p:cNvSpPr/>
          <p:nvPr/>
        </p:nvSpPr>
        <p:spPr>
          <a:xfrm>
            <a:off x="6112482" y="644418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1A3AED-2600-57BE-2DAE-5EC7A425757D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33AB5D5-BF26-517B-CA56-26941C611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8526A7B-55A2-9927-0471-977480FC83E7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512791-441D-DFD4-63E3-10ABB9BF65CF}"/>
              </a:ext>
            </a:extLst>
          </p:cNvPr>
          <p:cNvSpPr/>
          <p:nvPr/>
        </p:nvSpPr>
        <p:spPr>
          <a:xfrm>
            <a:off x="914400" y="1738629"/>
            <a:ext cx="6640436" cy="323877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71F0508-954C-0A78-22ED-22004D23C4A2}"/>
              </a:ext>
            </a:extLst>
          </p:cNvPr>
          <p:cNvGrpSpPr/>
          <p:nvPr/>
        </p:nvGrpSpPr>
        <p:grpSpPr>
          <a:xfrm>
            <a:off x="999269" y="1772648"/>
            <a:ext cx="6475186" cy="608866"/>
            <a:chOff x="999269" y="1835708"/>
            <a:chExt cx="6475186" cy="6088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6D6C538-149B-EE2D-2818-87D25556222F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555E824-D3E5-6F64-571C-76C454297D8D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3CD62C5-6B6A-2A44-2986-C5A90A636FE7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C0A525-89B6-5927-A75D-632EC264A7B4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DB9C4A7-9E78-0168-CE0E-963A9DBF4024}"/>
                </a:ext>
              </a:extLst>
            </p:cNvPr>
            <p:cNvSpPr/>
            <p:nvPr/>
          </p:nvSpPr>
          <p:spPr>
            <a:xfrm>
              <a:off x="5967929" y="2195095"/>
              <a:ext cx="1506525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0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A3BA9-0AC0-0044-2DE4-1CA64EA4BB0D}"/>
              </a:ext>
            </a:extLst>
          </p:cNvPr>
          <p:cNvSpPr/>
          <p:nvPr/>
        </p:nvSpPr>
        <p:spPr>
          <a:xfrm>
            <a:off x="0" y="758674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17B4EE2-1D2C-3D24-C80C-A22BF24B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87628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7F6A136-9857-7592-9B85-993298263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49143"/>
              </p:ext>
            </p:extLst>
          </p:nvPr>
        </p:nvGraphicFramePr>
        <p:xfrm>
          <a:off x="8656983" y="9303"/>
          <a:ext cx="3459888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 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C61A830-568D-4997-E007-4ED22ADA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49" y="2713066"/>
            <a:ext cx="5442256" cy="226629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6CEED12-BDAC-1E04-6471-A2A2E8E1A5FE}"/>
              </a:ext>
            </a:extLst>
          </p:cNvPr>
          <p:cNvSpPr/>
          <p:nvPr/>
        </p:nvSpPr>
        <p:spPr>
          <a:xfrm>
            <a:off x="2173165" y="35148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1FA49-D727-4286-E76B-1EB01E869A50}"/>
              </a:ext>
            </a:extLst>
          </p:cNvPr>
          <p:cNvSpPr txBox="1"/>
          <p:nvPr/>
        </p:nvSpPr>
        <p:spPr>
          <a:xfrm>
            <a:off x="4540468" y="31212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회원가입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4C05D-0C41-2B75-F420-F01E386A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" y="75867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6F377F6-C3C3-5E0B-A619-C18E361F9CC7}"/>
              </a:ext>
            </a:extLst>
          </p:cNvPr>
          <p:cNvSpPr/>
          <p:nvPr/>
        </p:nvSpPr>
        <p:spPr>
          <a:xfrm>
            <a:off x="38633" y="7460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20673"/>
              </p:ext>
            </p:extLst>
          </p:nvPr>
        </p:nvGraphicFramePr>
        <p:xfrm>
          <a:off x="8725438" y="19982"/>
          <a:ext cx="345988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완료 클릭 시 회원가입 완료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4268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B0A68B7-D429-66DE-F0A8-54012BB690AE}"/>
              </a:ext>
            </a:extLst>
          </p:cNvPr>
          <p:cNvGrpSpPr/>
          <p:nvPr/>
        </p:nvGrpSpPr>
        <p:grpSpPr>
          <a:xfrm>
            <a:off x="1309347" y="1024520"/>
            <a:ext cx="5682700" cy="2941804"/>
            <a:chOff x="1309347" y="1024520"/>
            <a:chExt cx="5682700" cy="294180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177898-0BC0-EA71-0688-3770531F4D3C}"/>
                </a:ext>
              </a:extLst>
            </p:cNvPr>
            <p:cNvSpPr/>
            <p:nvPr/>
          </p:nvSpPr>
          <p:spPr>
            <a:xfrm>
              <a:off x="1398687" y="1024520"/>
              <a:ext cx="5496224" cy="4199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학생                             서점          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671CC49-CAF5-DCF1-9A80-3E2BB4D3614B}"/>
                </a:ext>
              </a:extLst>
            </p:cNvPr>
            <p:cNvSpPr/>
            <p:nvPr/>
          </p:nvSpPr>
          <p:spPr>
            <a:xfrm>
              <a:off x="1395306" y="3519585"/>
              <a:ext cx="5436042" cy="4467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회원가입 완료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D6B4E3B-0768-C87D-5A25-0D8D8CB3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881" y="2115288"/>
              <a:ext cx="5668166" cy="4067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29F3E8-FE02-F1FA-9C52-47BF6B65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347" y="2533503"/>
              <a:ext cx="5668166" cy="40674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46F6DB-EF80-982F-453B-6E1AD5982EEC}"/>
                </a:ext>
              </a:extLst>
            </p:cNvPr>
            <p:cNvSpPr txBox="1"/>
            <p:nvPr/>
          </p:nvSpPr>
          <p:spPr>
            <a:xfrm>
              <a:off x="1434723" y="2173473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학생 </a:t>
              </a:r>
              <a:r>
                <a:rPr lang="en-US" altLang="ko-KR" sz="1400" b="1" dirty="0"/>
                <a:t>LMS ID</a:t>
              </a:r>
              <a:r>
                <a:rPr lang="ko-KR" altLang="en-US" sz="1400" b="1" dirty="0"/>
                <a:t> 입력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1139C1-0E82-6ECC-34DE-C66D3B592B11}"/>
                </a:ext>
              </a:extLst>
            </p:cNvPr>
            <p:cNvSpPr txBox="1"/>
            <p:nvPr/>
          </p:nvSpPr>
          <p:spPr>
            <a:xfrm>
              <a:off x="1395306" y="2587180"/>
              <a:ext cx="17509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학생 </a:t>
              </a:r>
              <a:r>
                <a:rPr lang="en-US" altLang="ko-KR" sz="1400" b="1" dirty="0"/>
                <a:t>LMS PW </a:t>
              </a:r>
              <a:r>
                <a:rPr lang="ko-KR" altLang="en-US" sz="1400" b="1" dirty="0"/>
                <a:t>입력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CEFEF1B-7C9A-1A5B-E934-F988642C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375" y="1051047"/>
              <a:ext cx="384932" cy="35763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FC84EF3-8DB7-31DB-AFA0-C1B7DC347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8794" y="1043226"/>
              <a:ext cx="384932" cy="387826"/>
            </a:xfrm>
            <a:prstGeom prst="rect">
              <a:avLst/>
            </a:prstGeom>
          </p:spPr>
        </p:pic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F83D1531-69EF-2FEC-9D34-641181B27C98}"/>
              </a:ext>
            </a:extLst>
          </p:cNvPr>
          <p:cNvSpPr/>
          <p:nvPr/>
        </p:nvSpPr>
        <p:spPr>
          <a:xfrm>
            <a:off x="1309347" y="34431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78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77898-0BC0-EA71-0688-3770531F4D3C}"/>
              </a:ext>
            </a:extLst>
          </p:cNvPr>
          <p:cNvSpPr/>
          <p:nvPr/>
        </p:nvSpPr>
        <p:spPr>
          <a:xfrm>
            <a:off x="1398687" y="1024520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395306" y="3519585"/>
            <a:ext cx="5436042" cy="446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B4E3B-0768-C87D-5A25-0D8D8CB31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81" y="2115288"/>
            <a:ext cx="5668166" cy="406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9F3E8-FE02-F1FA-9C52-47BF6B652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47" y="2533503"/>
            <a:ext cx="5668166" cy="406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6F6DB-EF80-982F-453B-6E1AD5982EEC}"/>
              </a:ext>
            </a:extLst>
          </p:cNvPr>
          <p:cNvSpPr txBox="1"/>
          <p:nvPr/>
        </p:nvSpPr>
        <p:spPr>
          <a:xfrm>
            <a:off x="1434723" y="217347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ID</a:t>
            </a:r>
            <a:r>
              <a:rPr lang="ko-KR" altLang="en-US" sz="1400" b="1" dirty="0"/>
              <a:t>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9C1-0E82-6ECC-34DE-C66D3B592B11}"/>
              </a:ext>
            </a:extLst>
          </p:cNvPr>
          <p:cNvSpPr txBox="1"/>
          <p:nvPr/>
        </p:nvSpPr>
        <p:spPr>
          <a:xfrm>
            <a:off x="1395306" y="2587180"/>
            <a:ext cx="175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PW </a:t>
            </a:r>
            <a:r>
              <a:rPr lang="ko-KR" altLang="en-US" sz="1400" b="1" dirty="0"/>
              <a:t>입력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70956"/>
              </p:ext>
            </p:extLst>
          </p:nvPr>
        </p:nvGraphicFramePr>
        <p:xfrm>
          <a:off x="8725438" y="19982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3CEFEF1B-7C9A-1A5B-E934-F988642C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75" y="1051047"/>
            <a:ext cx="384932" cy="3576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C84EF3-8DB7-31DB-AFA0-C1B7DC347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794" y="1043226"/>
            <a:ext cx="384932" cy="38782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72C1CAC-EEB5-EB0C-F00D-AFE3046041DC}"/>
              </a:ext>
            </a:extLst>
          </p:cNvPr>
          <p:cNvGrpSpPr/>
          <p:nvPr/>
        </p:nvGrpSpPr>
        <p:grpSpPr>
          <a:xfrm>
            <a:off x="2139134" y="3311902"/>
            <a:ext cx="4261666" cy="921839"/>
            <a:chOff x="7035026" y="5946806"/>
            <a:chExt cx="4017063" cy="92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829C3C-7A7E-A287-4701-80F7F62EB7CE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완료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마이페이지에서 수강신청조회 버튼 클릭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0C7E2C-8009-2ED1-7A3D-082E132960E3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570E2F41-1FF5-34AA-D299-F77D3D0484C0}"/>
              </a:ext>
            </a:extLst>
          </p:cNvPr>
          <p:cNvSpPr/>
          <p:nvPr/>
        </p:nvSpPr>
        <p:spPr>
          <a:xfrm>
            <a:off x="5582681" y="373487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0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77898-0BC0-EA71-0688-3770531F4D3C}"/>
              </a:ext>
            </a:extLst>
          </p:cNvPr>
          <p:cNvSpPr/>
          <p:nvPr/>
        </p:nvSpPr>
        <p:spPr>
          <a:xfrm>
            <a:off x="1398687" y="1024520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395306" y="3519585"/>
            <a:ext cx="5436042" cy="446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B4E3B-0768-C87D-5A25-0D8D8CB31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81" y="2115288"/>
            <a:ext cx="5668166" cy="406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9F3E8-FE02-F1FA-9C52-47BF6B652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47" y="2533503"/>
            <a:ext cx="5668166" cy="406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6F6DB-EF80-982F-453B-6E1AD5982EEC}"/>
              </a:ext>
            </a:extLst>
          </p:cNvPr>
          <p:cNvSpPr txBox="1"/>
          <p:nvPr/>
        </p:nvSpPr>
        <p:spPr>
          <a:xfrm>
            <a:off x="1434723" y="217347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ID</a:t>
            </a:r>
            <a:r>
              <a:rPr lang="ko-KR" altLang="en-US" sz="1400" b="1" dirty="0"/>
              <a:t>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9C1-0E82-6ECC-34DE-C66D3B592B11}"/>
              </a:ext>
            </a:extLst>
          </p:cNvPr>
          <p:cNvSpPr txBox="1"/>
          <p:nvPr/>
        </p:nvSpPr>
        <p:spPr>
          <a:xfrm>
            <a:off x="1395306" y="2587180"/>
            <a:ext cx="175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PW </a:t>
            </a:r>
            <a:r>
              <a:rPr lang="ko-KR" altLang="en-US" sz="1400" b="1" dirty="0"/>
              <a:t>입력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63376"/>
              </p:ext>
            </p:extLst>
          </p:nvPr>
        </p:nvGraphicFramePr>
        <p:xfrm>
          <a:off x="8725438" y="19982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3CEFEF1B-7C9A-1A5B-E934-F988642C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75" y="1051047"/>
            <a:ext cx="384932" cy="3576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C84EF3-8DB7-31DB-AFA0-C1B7DC347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794" y="1043226"/>
            <a:ext cx="384932" cy="38782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D2DFD8-AB76-1F18-A68F-4708FB09C5CD}"/>
              </a:ext>
            </a:extLst>
          </p:cNvPr>
          <p:cNvGrpSpPr/>
          <p:nvPr/>
        </p:nvGrpSpPr>
        <p:grpSpPr>
          <a:xfrm>
            <a:off x="2139134" y="3311902"/>
            <a:ext cx="4261666" cy="921839"/>
            <a:chOff x="7035026" y="5946806"/>
            <a:chExt cx="4017063" cy="9218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77FF5B-2C5D-7C2C-2B6F-B17D27383E31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LMS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아이디 비밀번호 오류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아이디 비밀번호를 정확하게 입력하지 않으면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페이지 이용에 제한이 생길 수도 있습니다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5C69FB-1565-F09C-4A92-D9C1A8E42749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69C97C50-FE6B-63A6-083C-CEF658F7B994}"/>
              </a:ext>
            </a:extLst>
          </p:cNvPr>
          <p:cNvSpPr/>
          <p:nvPr/>
        </p:nvSpPr>
        <p:spPr>
          <a:xfrm>
            <a:off x="5613531" y="380486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1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3EB31-E2A5-BA9F-D4FB-AB412E931987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1FFB75-A12B-E2E8-BF3C-745C483E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07724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3AE5ECC-E17B-8265-279A-51A37B7B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31916"/>
              </p:ext>
            </p:extLst>
          </p:nvPr>
        </p:nvGraphicFramePr>
        <p:xfrm>
          <a:off x="8732112" y="-11764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완료 클릭 시 회원가입 완료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676431" y="3734102"/>
            <a:ext cx="5436042" cy="4336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986902-283E-89D0-68E3-FD537C0BB426}"/>
              </a:ext>
            </a:extLst>
          </p:cNvPr>
          <p:cNvGrpSpPr/>
          <p:nvPr/>
        </p:nvGrpSpPr>
        <p:grpSpPr>
          <a:xfrm>
            <a:off x="1631167" y="2044605"/>
            <a:ext cx="5563376" cy="659771"/>
            <a:chOff x="1625551" y="2463589"/>
            <a:chExt cx="5563376" cy="6597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8206F07-172C-1601-4BE2-29573CB3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551" y="2463589"/>
              <a:ext cx="5563376" cy="6597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FE6AE-C7CB-6A8C-F61A-DD0EBA07103E}"/>
                </a:ext>
              </a:extLst>
            </p:cNvPr>
            <p:cNvSpPr txBox="1"/>
            <p:nvPr/>
          </p:nvSpPr>
          <p:spPr>
            <a:xfrm>
              <a:off x="2121912" y="2672802"/>
              <a:ext cx="3043123" cy="27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가맹점 아이디 입력</a:t>
              </a: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CACEB55C-A262-5A4A-DA1C-8703A9AF8229}"/>
              </a:ext>
            </a:extLst>
          </p:cNvPr>
          <p:cNvSpPr/>
          <p:nvPr/>
        </p:nvSpPr>
        <p:spPr>
          <a:xfrm>
            <a:off x="1543999" y="3632202"/>
            <a:ext cx="264864" cy="2124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6FB2E7-4AB8-BB57-A62C-5B4486D9FFDD}"/>
              </a:ext>
            </a:extLst>
          </p:cNvPr>
          <p:cNvSpPr/>
          <p:nvPr/>
        </p:nvSpPr>
        <p:spPr>
          <a:xfrm>
            <a:off x="1698319" y="1044329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269D41-996A-41C4-D22B-54F0B4B9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62" y="1063122"/>
            <a:ext cx="384932" cy="357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9F848A-4E32-0C80-9DED-592B0489E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80" y="1063130"/>
            <a:ext cx="384932" cy="3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3EB31-E2A5-BA9F-D4FB-AB412E931987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1FFB75-A12B-E2E8-BF3C-745C483E8989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3AE5ECC-E17B-8265-279A-51A37B7B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58047"/>
              </p:ext>
            </p:extLst>
          </p:nvPr>
        </p:nvGraphicFramePr>
        <p:xfrm>
          <a:off x="8732112" y="-11764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676431" y="3734102"/>
            <a:ext cx="5436042" cy="4336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986902-283E-89D0-68E3-FD537C0BB426}"/>
              </a:ext>
            </a:extLst>
          </p:cNvPr>
          <p:cNvGrpSpPr/>
          <p:nvPr/>
        </p:nvGrpSpPr>
        <p:grpSpPr>
          <a:xfrm>
            <a:off x="1631167" y="2044605"/>
            <a:ext cx="5563376" cy="659771"/>
            <a:chOff x="1625551" y="2463589"/>
            <a:chExt cx="5563376" cy="6597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8206F07-172C-1601-4BE2-29573CB3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551" y="2463589"/>
              <a:ext cx="5563376" cy="6597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FE6AE-C7CB-6A8C-F61A-DD0EBA07103E}"/>
                </a:ext>
              </a:extLst>
            </p:cNvPr>
            <p:cNvSpPr txBox="1"/>
            <p:nvPr/>
          </p:nvSpPr>
          <p:spPr>
            <a:xfrm>
              <a:off x="2121912" y="2672802"/>
              <a:ext cx="3043123" cy="27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가맹점 아이디 입력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6FB2E7-4AB8-BB57-A62C-5B4486D9FFDD}"/>
              </a:ext>
            </a:extLst>
          </p:cNvPr>
          <p:cNvSpPr/>
          <p:nvPr/>
        </p:nvSpPr>
        <p:spPr>
          <a:xfrm>
            <a:off x="1698319" y="1044329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269D41-996A-41C4-D22B-54F0B4B9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62" y="1063122"/>
            <a:ext cx="384932" cy="357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9F848A-4E32-0C80-9DED-592B0489E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80" y="1063130"/>
            <a:ext cx="384932" cy="38782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CD73FD5-DF49-3E1D-79D1-C7ADC48620B9}"/>
              </a:ext>
            </a:extLst>
          </p:cNvPr>
          <p:cNvGrpSpPr/>
          <p:nvPr/>
        </p:nvGrpSpPr>
        <p:grpSpPr>
          <a:xfrm>
            <a:off x="2139134" y="3311902"/>
            <a:ext cx="4576976" cy="921839"/>
            <a:chOff x="7035026" y="5946806"/>
            <a:chExt cx="4017063" cy="9218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F632B2-7AB4-25A7-7F60-E733068B6966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완료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DA4528-C30A-2C29-15A9-FB9743267E50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66AB2392-E010-B558-C0B8-5554EABF9E1B}"/>
              </a:ext>
            </a:extLst>
          </p:cNvPr>
          <p:cNvSpPr/>
          <p:nvPr/>
        </p:nvSpPr>
        <p:spPr>
          <a:xfrm>
            <a:off x="5831136" y="374856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40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409891-94EE-A5F7-2D49-C6D502B357A2}"/>
              </a:ext>
            </a:extLst>
          </p:cNvPr>
          <p:cNvSpPr/>
          <p:nvPr/>
        </p:nvSpPr>
        <p:spPr>
          <a:xfrm>
            <a:off x="-1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33" y="655071"/>
            <a:ext cx="1186628" cy="5928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ABD80E-A66B-9E10-841D-6CF14AE07A7B}"/>
              </a:ext>
            </a:extLst>
          </p:cNvPr>
          <p:cNvSpPr/>
          <p:nvPr/>
        </p:nvSpPr>
        <p:spPr>
          <a:xfrm>
            <a:off x="6383409" y="743128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F65C63-73D1-E151-7E8D-25D2503A3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178" y="808864"/>
            <a:ext cx="953561" cy="2928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9F38E2-B01B-1AB5-85FA-205160744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404" y="2520042"/>
            <a:ext cx="6175106" cy="2693952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D9A8BF3-ED26-B37B-0434-D5E0B5B3B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1947"/>
              </p:ext>
            </p:extLst>
          </p:nvPr>
        </p:nvGraphicFramePr>
        <p:xfrm>
          <a:off x="8720718" y="0"/>
          <a:ext cx="3459888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구매로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F2A856-5181-1D8F-E407-EC17C6AD2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9118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F047E4CF-2958-C39B-B6D9-8D51A48865C0}"/>
              </a:ext>
            </a:extLst>
          </p:cNvPr>
          <p:cNvSpPr/>
          <p:nvPr/>
        </p:nvSpPr>
        <p:spPr>
          <a:xfrm>
            <a:off x="6244303" y="66989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4412CFA-1151-BD37-D0CC-102294E37B44}"/>
              </a:ext>
            </a:extLst>
          </p:cNvPr>
          <p:cNvSpPr/>
          <p:nvPr/>
        </p:nvSpPr>
        <p:spPr>
          <a:xfrm>
            <a:off x="7367739" y="68827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343B975-D356-9725-3C7B-BB3EE29C6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" y="743733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75B9E75E-74AE-FF53-F1BE-A35DAD592B5D}"/>
              </a:ext>
            </a:extLst>
          </p:cNvPr>
          <p:cNvSpPr/>
          <p:nvPr/>
        </p:nvSpPr>
        <p:spPr>
          <a:xfrm>
            <a:off x="18473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F648A5-8B07-125B-76EB-E5EA1841C3B4}"/>
              </a:ext>
            </a:extLst>
          </p:cNvPr>
          <p:cNvSpPr/>
          <p:nvPr/>
        </p:nvSpPr>
        <p:spPr>
          <a:xfrm>
            <a:off x="1681039" y="2095760"/>
            <a:ext cx="5243175" cy="424282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8EE7AB-EEAA-E405-E358-CF8232402D27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991179-1473-668D-0E29-D54BB3C4AEB2}"/>
              </a:ext>
            </a:extLst>
          </p:cNvPr>
          <p:cNvSpPr/>
          <p:nvPr/>
        </p:nvSpPr>
        <p:spPr>
          <a:xfrm>
            <a:off x="75906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41338" y="2176279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342738" y="2176279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F9202D-AA33-EAB9-60D2-5C2061A576A9}"/>
              </a:ext>
            </a:extLst>
          </p:cNvPr>
          <p:cNvSpPr/>
          <p:nvPr/>
        </p:nvSpPr>
        <p:spPr>
          <a:xfrm>
            <a:off x="5210305" y="204971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6A71C4-C8C6-21A1-030F-730705F3D578}"/>
              </a:ext>
            </a:extLst>
          </p:cNvPr>
          <p:cNvSpPr/>
          <p:nvPr/>
        </p:nvSpPr>
        <p:spPr>
          <a:xfrm>
            <a:off x="1608906" y="203636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8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1672</Words>
  <Application>Microsoft Office PowerPoint</Application>
  <PresentationFormat>와이드스크린</PresentationFormat>
  <Paragraphs>916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영민 김</cp:lastModifiedBy>
  <cp:revision>18</cp:revision>
  <dcterms:created xsi:type="dcterms:W3CDTF">2023-10-14T06:21:16Z</dcterms:created>
  <dcterms:modified xsi:type="dcterms:W3CDTF">2023-11-22T11:40:09Z</dcterms:modified>
</cp:coreProperties>
</file>