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7" r:id="rId18"/>
  </p:sldMasterIdLst>
  <p:sldIdLst>
    <p:sldId id="256" r:id="rId20"/>
    <p:sldId id="257" r:id="rId21"/>
    <p:sldId id="291" r:id="rId22"/>
    <p:sldId id="293" r:id="rId23"/>
    <p:sldId id="294" r:id="rId24"/>
    <p:sldId id="295" r:id="rId25"/>
    <p:sldId id="297" r:id="rId26"/>
    <p:sldId id="296" r:id="rId27"/>
    <p:sldId id="26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  <p:embeddedFontLst>
    <p:embeddedFont>
      <p:font typeface="KoPubWorld돋움체 Bold" panose="020B0600000101010101" pitchFamily="32768" charset="-127">
        <p:bold r:id="rId4"/>
      </p:font>
    </p:embeddedFont>
    <p:embeddedFont>
      <p:font typeface="KoPubWorld돋움체 Light" panose="020B0600000101010101" pitchFamily="0" charset="-127">
        <p:regular r:id="rId2"/>
      </p:font>
    </p:embeddedFont>
    <p:embeddedFont>
      <p:font typeface="HY헤드라인M" panose="02030600000101010101" pitchFamily="18" charset="-127">
        <p:regular r:id="rId1"/>
      </p:font>
    </p:embeddedFont>
    <p:embeddedFont>
      <p:font typeface="맑은 고딕" panose="020B0503020000020004" pitchFamily="50" charset="-127">
        <p:regular r:id="rId5"/>
        <p:bold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4DECF"/>
    <a:srgbClr val="85EFE2"/>
    <a:srgbClr val="36D2CE"/>
    <a:srgbClr val="FDED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3.fntdata"></Relationship><Relationship Id="rId2" Type="http://schemas.openxmlformats.org/officeDocument/2006/relationships/font" Target="fonts/font2.fntdata"></Relationship><Relationship Id="rId3" Type="http://schemas.openxmlformats.org/officeDocument/2006/relationships/font" Target="fonts/font5.fntdata"></Relationship><Relationship Id="rId4" Type="http://schemas.openxmlformats.org/officeDocument/2006/relationships/font" Target="fonts/font1.fntdata"></Relationship><Relationship Id="rId5" Type="http://schemas.openxmlformats.org/officeDocument/2006/relationships/font" Target="fonts/font4.fntdata"></Relationship><Relationship Id="rId6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24,'0'-24,"0"24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4" Type="http://schemas.openxmlformats.org/officeDocument/2006/relationships/customXml" Target="../ink/ink1.xml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png"></Relationship><Relationship Id="rId5" Type="http://schemas.openxmlformats.org/officeDocument/2006/relationships/image" Target="../media/image6.png"></Relationship><Relationship Id="rId4" Type="http://schemas.openxmlformats.org/officeDocument/2006/relationships/image" Target="../media/image5.png"></Relationship><Relationship Id="rId6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400672912521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436972925293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61273173945.png"></Relationship><Relationship Id="rId3" Type="http://schemas.openxmlformats.org/officeDocument/2006/relationships/image" Target="../media/fImage34909318212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1012303474.png"></Relationship><Relationship Id="rId3" Type="http://schemas.openxmlformats.org/officeDocument/2006/relationships/image" Target="../media/fImage409523072854.png"></Relationship><Relationship Id="rId4" Type="http://schemas.openxmlformats.org/officeDocument/2006/relationships/image" Target="../media/fImage315533083236.png"></Relationship><Relationship Id="rId5" Type="http://schemas.openxmlformats.org/officeDocument/2006/relationships/image" Target="../media/fImage35307304513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590" cy="29845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550"/>
            <a:ext cx="12213590" cy="29845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341245" y="2720975"/>
            <a:ext cx="745617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캡스톤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04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분반 트레인 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68B2F-C375-F215-F35E-8263BC4994ED}"/>
              </a:ext>
            </a:extLst>
          </p:cNvPr>
          <p:cNvSpPr txBox="1"/>
          <p:nvPr/>
        </p:nvSpPr>
        <p:spPr>
          <a:xfrm>
            <a:off x="8851900" y="5913120"/>
            <a:ext cx="334010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팀장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임세규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팀원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강현수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김영민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엄태정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635"/>
            <a:ext cx="12213590" cy="86106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20" y="211455"/>
            <a:ext cx="26517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290" y="5842635"/>
            <a:ext cx="430657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05" y="1932305"/>
            <a:ext cx="5461635" cy="838200"/>
            <a:chOff x="3430905" y="1932305"/>
            <a:chExt cx="5461635" cy="8382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30905" y="1932305"/>
              <a:ext cx="3064510" cy="838200"/>
              <a:chOff x="3430905" y="1932305"/>
              <a:chExt cx="3064510" cy="838200"/>
            </a:xfrm>
          </p:grpSpPr>
          <p:sp>
            <p:nvSpPr>
              <p:cNvPr id="8" name="TextBox 7"/>
              <p:cNvSpPr txBox="1">
                <a:spLocks/>
              </p:cNvSpPr>
              <p:nvPr/>
            </p:nvSpPr>
            <p:spPr>
              <a:xfrm rot="0">
                <a:off x="3430905" y="1932305"/>
                <a:ext cx="877570" cy="83185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defTabSz="508000">
                  <a:buFontTx/>
                  <a:buNone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 charset="0"/>
                    <a:ea typeface="KoPubWorld돋움체 Bold" charset="0"/>
                    <a:cs typeface="KoPubWorld돋움체 Bold" charset="0"/>
                  </a:rPr>
                  <a:t>01</a:t>
                </a:r>
                <a:endParaRPr lang="ko-KR" altLang="en-US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 rot="0">
                <a:off x="4209415" y="2002155"/>
                <a:ext cx="2286635" cy="76898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defTabSz="508000">
                  <a:buFontTx/>
                  <a:buNone/>
                </a:pPr>
                <a:r>
                  <a:rPr lang="ko-KR" altLang="en-US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charset="0"/>
                    <a:ea typeface="HY헤드라인M" charset="0"/>
                    <a:cs typeface="KoPubWorld돋움체 Bold" charset="0"/>
                  </a:rPr>
                  <a:t>회원가입/로그인 소스코드</a:t>
                </a:r>
                <a:endPara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81445" y="1932305"/>
              <a:ext cx="2411095" cy="831215"/>
              <a:chOff x="6481445" y="1932305"/>
              <a:chExt cx="2411095" cy="831215"/>
            </a:xfrm>
          </p:grpSpPr>
          <p:sp>
            <p:nvSpPr>
              <p:cNvPr id="14" name="TextBox 13"/>
              <p:cNvSpPr txBox="1">
                <a:spLocks/>
              </p:cNvSpPr>
              <p:nvPr/>
            </p:nvSpPr>
            <p:spPr>
              <a:xfrm rot="0">
                <a:off x="6481445" y="1932305"/>
                <a:ext cx="877570" cy="83185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defTabSz="508000">
                  <a:buFontTx/>
                  <a:buNone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 charset="0"/>
                    <a:ea typeface="KoPubWorld돋움체 Bold" charset="0"/>
                    <a:cs typeface="KoPubWorld돋움체 Bold" charset="0"/>
                  </a:rPr>
                  <a:t>02</a:t>
                </a:r>
                <a:endParaRPr lang="ko-KR" altLang="en-US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 rot="0">
                <a:off x="7260590" y="2002155"/>
                <a:ext cx="1632585" cy="431800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Light" charset="0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3453765" y="3985895"/>
            <a:ext cx="2440940" cy="831215"/>
            <a:chOff x="3453765" y="3985895"/>
            <a:chExt cx="2440940" cy="831215"/>
          </a:xfrm>
        </p:grpSpPr>
        <p:sp>
          <p:nvSpPr>
            <p:cNvPr id="21" name="TextBox 20"/>
            <p:cNvSpPr txBox="1">
              <a:spLocks/>
            </p:cNvSpPr>
            <p:nvPr/>
          </p:nvSpPr>
          <p:spPr>
            <a:xfrm rot="0">
              <a:off x="3453765" y="3985895"/>
              <a:ext cx="877570" cy="83185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05</a:t>
              </a:r>
              <a:endParaRPr lang="ko-KR" altLang="en-US" sz="4800" b="1">
                <a:solidFill>
                  <a:srgbClr val="64DECF"/>
                </a:solidFill>
                <a:latin typeface="KoPubWorld돋움체 Bold" charset="0"/>
                <a:ea typeface="KoPubWorld돋움체 Bold" charset="0"/>
                <a:cs typeface="KoPubWorld돋움체 Bold" charset="0"/>
              </a:endParaRP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 rot="0">
              <a:off x="4232910" y="4125595"/>
              <a:ext cx="1662430" cy="43053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Book Table</a:t>
              </a:r>
              <a:endPara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681914-8B1B-D39F-F17C-27661978740F}"/>
              </a:ext>
            </a:extLst>
          </p:cNvPr>
          <p:cNvGrpSpPr/>
          <p:nvPr/>
        </p:nvGrpSpPr>
        <p:grpSpPr>
          <a:xfrm>
            <a:off x="3430905" y="2897505"/>
            <a:ext cx="4041140" cy="891540"/>
            <a:chOff x="3430905" y="2897505"/>
            <a:chExt cx="4041140" cy="8915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D8AFA01-71ED-684B-9679-CE183EA0076E}"/>
                </a:ext>
              </a:extLst>
            </p:cNvPr>
            <p:cNvGrpSpPr/>
            <p:nvPr/>
          </p:nvGrpSpPr>
          <p:grpSpPr>
            <a:xfrm>
              <a:off x="3430905" y="2897505"/>
              <a:ext cx="4041140" cy="891540"/>
              <a:chOff x="3430905" y="2897505"/>
              <a:chExt cx="4041140" cy="891540"/>
            </a:xfrm>
          </p:grpSpPr>
          <p:sp>
            <p:nvSpPr>
              <p:cNvPr id="24" name="TextBox 23"/>
              <p:cNvSpPr txBox="1">
                <a:spLocks/>
              </p:cNvSpPr>
              <p:nvPr/>
            </p:nvSpPr>
            <p:spPr>
              <a:xfrm rot="0">
                <a:off x="3430905" y="2897505"/>
                <a:ext cx="877570" cy="83185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defTabSz="508000">
                  <a:buFontTx/>
                  <a:buNone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 charset="0"/>
                    <a:ea typeface="KoPubWorld돋움체 Bold" charset="0"/>
                    <a:cs typeface="KoPubWorld돋움체 Bold" charset="0"/>
                  </a:rPr>
                  <a:t>03</a:t>
                </a:r>
                <a:endParaRPr lang="ko-KR" altLang="en-US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endParaRPr>
              </a:p>
            </p:txBody>
          </p:sp>
          <p:sp>
            <p:nvSpPr>
              <p:cNvPr id="25" name="TextBox 24"/>
              <p:cNvSpPr txBox="1">
                <a:spLocks/>
              </p:cNvSpPr>
              <p:nvPr/>
            </p:nvSpPr>
            <p:spPr>
              <a:xfrm rot="0">
                <a:off x="4307840" y="3020695"/>
                <a:ext cx="3164840" cy="76898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defTabSz="508000">
                  <a:buFontTx/>
                  <a:buNone/>
                </a:pPr>
                <a:r>
                  <a:rPr lang="ko-KR" altLang="en-US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charset="0"/>
                    <a:ea typeface="HY헤드라인M" charset="0"/>
                    <a:cs typeface="KoPubWorld돋움체 Bold" charset="0"/>
                  </a:rPr>
                  <a:t>웹스크래핑</a:t>
                </a:r>
                <a:r>
                  <a:rPr lang="ko-KR" altLang="en-US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charset="0"/>
                    <a:ea typeface="HY헤드라인M" charset="0"/>
                    <a:cs typeface="KoPubWorld돋움체 Bold" charset="0"/>
                  </a:rPr>
                  <a:t/>
                </a:r>
                <a:br>
                  <a:rPr lang="ko-KR" altLang="en-US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charset="0"/>
                    <a:ea typeface="HY헤드라인M" charset="0"/>
                    <a:cs typeface="KoPubWorld돋움체 Bold" charset="0"/>
                  </a:rPr>
                </a:br>
                <a:r>
                  <a:rPr lang="ko-KR" altLang="en-US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charset="0"/>
                    <a:ea typeface="HY헤드라인M" charset="0"/>
                    <a:cs typeface="KoPubWorld돋움체 Bold" charset="0"/>
                  </a:rPr>
                  <a:t>소스코드</a:t>
                </a:r>
                <a:endPara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0D6078E-AFB6-7102-FA5B-6DC3BFFA91D3}"/>
                </a:ext>
              </a:extLst>
            </p:cNvPr>
            <p:cNvGrpSpPr/>
            <p:nvPr/>
          </p:nvGrpSpPr>
          <p:grpSpPr>
            <a:xfrm>
              <a:off x="6481445" y="2897505"/>
              <a:ext cx="963295" cy="831215"/>
              <a:chOff x="6481445" y="2897505"/>
              <a:chExt cx="963295" cy="831215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 rot="0">
                <a:off x="6481445" y="2897505"/>
                <a:ext cx="877570" cy="83185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defTabSz="508000">
                  <a:buFontTx/>
                  <a:buNone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 charset="0"/>
                    <a:ea typeface="KoPubWorld돋움체 Bold" charset="0"/>
                    <a:cs typeface="KoPubWorld돋움체 Bold" charset="0"/>
                  </a:rPr>
                  <a:t>04</a:t>
                </a:r>
                <a:endParaRPr lang="ko-KR" altLang="en-US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 rot="0">
                <a:off x="7260590" y="2967355"/>
                <a:ext cx="185420" cy="43180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9F72E7B-86AB-C56F-8682-1A0AFBA315DF}"/>
              </a:ext>
            </a:extLst>
          </p:cNvPr>
          <p:cNvSpPr txBox="1"/>
          <p:nvPr/>
        </p:nvSpPr>
        <p:spPr>
          <a:xfrm>
            <a:off x="7260590" y="2046605"/>
            <a:ext cx="252349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rPr>
              <a:t>회원가입/로그인</a:t>
            </a:r>
            <a: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rPr>
              <a:t/>
            </a:r>
            <a:b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rPr>
            </a:br>
            <a: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rPr>
              <a:t>페이지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  <a:cs typeface="KoPubWorld돋움체 Bold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E33EC7-4D45-7E10-58BB-6E5A5711EFC4}"/>
              </a:ext>
            </a:extLst>
          </p:cNvPr>
          <p:cNvSpPr txBox="1"/>
          <p:nvPr/>
        </p:nvSpPr>
        <p:spPr>
          <a:xfrm>
            <a:off x="7352665" y="3009265"/>
            <a:ext cx="2803525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rPr>
              <a:t>네이버 책 검색 API</a:t>
            </a:r>
            <a: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rPr>
              <a:t/>
            </a:r>
            <a:b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rPr>
            </a:br>
            <a: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rPr>
              <a:t>소스코드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  <a:cs typeface="KoPubWorld돋움체 Bold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6561455" y="3988435"/>
            <a:ext cx="1964055" cy="830580"/>
            <a:chOff x="6561455" y="3988435"/>
            <a:chExt cx="1964055" cy="830580"/>
          </a:xfrm>
        </p:grpSpPr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6561455" y="3988435"/>
              <a:ext cx="87058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6</a:t>
              </a:r>
              <a:endParaRPr lang="ko-KR" altLang="en-US" sz="4800" b="1">
                <a:solidFill>
                  <a:srgbClr val="64DECF"/>
                </a:solidFill>
                <a:latin typeface="KoPubWorld돋움체 Bold" charset="0"/>
                <a:ea typeface="KoPubWorld돋움체 Bold" charset="0"/>
                <a:cs typeface="KoPubWorld돋움체 Bold" charset="0"/>
              </a:endParaRPr>
            </a:p>
          </p:txBody>
        </p:sp>
        <p:sp>
          <p:nvSpPr>
            <p:cNvPr id="37" name="텍스트 상자 36"/>
            <p:cNvSpPr txBox="1">
              <a:spLocks/>
            </p:cNvSpPr>
            <p:nvPr/>
          </p:nvSpPr>
          <p:spPr>
            <a:xfrm rot="0">
              <a:off x="7340600" y="4128135"/>
              <a:ext cx="1184910" cy="43053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DB 반영</a:t>
              </a:r>
              <a:endPara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530" y="1001395"/>
            <a:ext cx="11076940" cy="177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530" y="170180"/>
            <a:ext cx="5859780" cy="830580"/>
            <a:chOff x="557530" y="170180"/>
            <a:chExt cx="5859780" cy="830580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434465" y="227965"/>
              <a:ext cx="4983480" cy="5842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회원가입</a:t>
              </a:r>
              <a:r>
                <a:rPr lang="en-US" altLang="ko-KR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/</a:t>
              </a: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로그인 </a:t>
              </a: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소스코드</a:t>
              </a:r>
              <a:endPara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 rot="0">
              <a:off x="557530" y="170180"/>
              <a:ext cx="871220" cy="83121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1</a:t>
              </a:r>
              <a:endParaRPr lang="ko-KR" altLang="en-US" sz="4800" b="1">
                <a:solidFill>
                  <a:srgbClr val="64DECF"/>
                </a:solidFill>
                <a:latin typeface="KoPubWorld돋움체 Bold" charset="0"/>
                <a:ea typeface="KoPubWorld돋움체 Bold" charset="0"/>
                <a:cs typeface="KoPubWorld돋움체 Bold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F0247D0-A61F-9229-DE2B-D66C2C61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1416685"/>
            <a:ext cx="7226935" cy="4666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EC675-073C-7A4A-088A-A57FE2710E80}"/>
              </a:ext>
            </a:extLst>
          </p:cNvPr>
          <p:cNvSpPr txBox="1"/>
          <p:nvPr/>
        </p:nvSpPr>
        <p:spPr>
          <a:xfrm>
            <a:off x="8229600" y="1416685"/>
            <a:ext cx="3404870" cy="23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등록된 계정인지</a:t>
            </a:r>
            <a:r>
              <a:rPr lang="en-US" altLang="ko-KR" dirty="0"/>
              <a:t> </a:t>
            </a:r>
            <a:r>
              <a:rPr lang="ko-KR" altLang="en-US" dirty="0"/>
              <a:t>판별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가입되지 않은 계정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회원가입 페이지로 이동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가입된 계정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메인 페이지로 이동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/>
              <p14:cNvContentPartPr/>
              <p14:nvPr/>
            </p14:nvContentPartPr>
            <p14:xfrm>
              <a:off x="-519430" y="1463675"/>
              <a:ext cx="0" cy="8255"/>
            </p14:xfrm>
          </p:contentPart>
        </mc:Choice>
      </mc:AlternateContent>
    </p:spTree>
    <p:extLst>
      <p:ext uri="{BB962C8B-B14F-4D97-AF65-F5344CB8AC3E}">
        <p14:creationId xmlns:p14="http://schemas.microsoft.com/office/powerpoint/2010/main" val="357518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530" y="1001395"/>
            <a:ext cx="11076940" cy="177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530" y="170180"/>
            <a:ext cx="5727065" cy="831215"/>
            <a:chOff x="557530" y="170180"/>
            <a:chExt cx="5727065" cy="8312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1434465" y="227965"/>
              <a:ext cx="4850130" cy="584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회원가입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로그인 페이지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557530" y="170180"/>
              <a:ext cx="876935" cy="831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744625E-D250-90A8-4D94-06699D64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000885"/>
            <a:ext cx="3031490" cy="3183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F077F7-4E91-8C3D-0F20-D25C62ADD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54"/>
          <a:stretch/>
        </p:blipFill>
        <p:spPr>
          <a:xfrm>
            <a:off x="4192270" y="2000885"/>
            <a:ext cx="3115310" cy="31603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4BFB97-F600-1B20-9E79-58BACB011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" y="5671185"/>
            <a:ext cx="10509885" cy="5073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A37C85-14A8-80BE-2A38-965705997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175" y="2006600"/>
            <a:ext cx="3796665" cy="3178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C0E445-1E03-67C0-9563-5DD4F5272F85}"/>
              </a:ext>
            </a:extLst>
          </p:cNvPr>
          <p:cNvSpPr txBox="1"/>
          <p:nvPr/>
        </p:nvSpPr>
        <p:spPr>
          <a:xfrm flipH="1">
            <a:off x="995680" y="1497330"/>
            <a:ext cx="20097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카카오 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B7DCA-7FD5-38DB-7A18-AAD53CC956BC}"/>
              </a:ext>
            </a:extLst>
          </p:cNvPr>
          <p:cNvSpPr txBox="1"/>
          <p:nvPr/>
        </p:nvSpPr>
        <p:spPr>
          <a:xfrm flipH="1">
            <a:off x="4744720" y="1490980"/>
            <a:ext cx="20097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학생 회원가입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E00F27-0B27-DB7D-8A76-EFC9D815612D}"/>
              </a:ext>
            </a:extLst>
          </p:cNvPr>
          <p:cNvSpPr txBox="1"/>
          <p:nvPr/>
        </p:nvSpPr>
        <p:spPr>
          <a:xfrm flipH="1">
            <a:off x="8493760" y="1480820"/>
            <a:ext cx="20097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서점 회원가입</a:t>
            </a:r>
          </a:p>
        </p:txBody>
      </p:sp>
    </p:spTree>
    <p:extLst>
      <p:ext uri="{BB962C8B-B14F-4D97-AF65-F5344CB8AC3E}">
        <p14:creationId xmlns:p14="http://schemas.microsoft.com/office/powerpoint/2010/main" val="18920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 flipV="1">
            <a:off x="557530" y="1001395"/>
            <a:ext cx="11077575" cy="18415"/>
          </a:xfrm>
          <a:prstGeom prst="rect"/>
          <a:solidFill>
            <a:srgbClr val="64DEC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557530" y="170180"/>
            <a:ext cx="5727700" cy="830580"/>
            <a:chOff x="557530" y="170180"/>
            <a:chExt cx="5727700" cy="830580"/>
          </a:xfrm>
        </p:grpSpPr>
        <p:sp>
          <p:nvSpPr>
            <p:cNvPr id="5" name="Rect 0"/>
            <p:cNvSpPr>
              <a:spLocks/>
            </p:cNvSpPr>
            <p:nvPr/>
          </p:nvSpPr>
          <p:spPr>
            <a:xfrm rot="0">
              <a:off x="1434465" y="227965"/>
              <a:ext cx="4851400" cy="5842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웹스크래핑</a:t>
              </a: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 소스코드</a:t>
              </a:r>
              <a:endPara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endParaRPr>
            </a:p>
          </p:txBody>
        </p:sp>
        <p:sp>
          <p:nvSpPr>
            <p:cNvPr id="24" name="Rect 0"/>
            <p:cNvSpPr txBox="1">
              <a:spLocks/>
            </p:cNvSpPr>
            <p:nvPr/>
          </p:nvSpPr>
          <p:spPr>
            <a:xfrm rot="0">
              <a:off x="557530" y="170180"/>
              <a:ext cx="871220" cy="83121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3</a:t>
              </a:r>
              <a:endParaRPr lang="ko-KR" altLang="en-US" sz="4800" b="1">
                <a:solidFill>
                  <a:srgbClr val="64DECF"/>
                </a:solidFill>
                <a:latin typeface="KoPubWorld돋움체 Bold" charset="0"/>
                <a:ea typeface="KoPubWorld돋움체 Bold" charset="0"/>
                <a:cs typeface="KoPubWorld돋움체 Bold" charset="0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5195" y="1132840"/>
            <a:ext cx="10353040" cy="5613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 flipV="1">
            <a:off x="557530" y="1001395"/>
            <a:ext cx="11077575" cy="18415"/>
          </a:xfrm>
          <a:prstGeom prst="rect"/>
          <a:solidFill>
            <a:srgbClr val="64DEC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557530" y="170180"/>
            <a:ext cx="6327140" cy="830580"/>
            <a:chOff x="557530" y="170180"/>
            <a:chExt cx="6327140" cy="830580"/>
          </a:xfrm>
        </p:grpSpPr>
        <p:sp>
          <p:nvSpPr>
            <p:cNvPr id="5" name="Rect 0"/>
            <p:cNvSpPr>
              <a:spLocks/>
            </p:cNvSpPr>
            <p:nvPr/>
          </p:nvSpPr>
          <p:spPr>
            <a:xfrm rot="0">
              <a:off x="1434465" y="227965"/>
              <a:ext cx="5450840" cy="5842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네이버 책 검색 API</a:t>
              </a: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 소스코드</a:t>
              </a:r>
              <a:endPara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endParaRPr>
            </a:p>
          </p:txBody>
        </p:sp>
        <p:sp>
          <p:nvSpPr>
            <p:cNvPr id="24" name="Rect 0"/>
            <p:cNvSpPr txBox="1">
              <a:spLocks/>
            </p:cNvSpPr>
            <p:nvPr/>
          </p:nvSpPr>
          <p:spPr>
            <a:xfrm rot="0">
              <a:off x="557530" y="170180"/>
              <a:ext cx="871220" cy="83121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4</a:t>
              </a:r>
              <a:endParaRPr lang="ko-KR" altLang="en-US" sz="4800" b="1">
                <a:solidFill>
                  <a:srgbClr val="64DECF"/>
                </a:solidFill>
                <a:latin typeface="KoPubWorld돋움체 Bold" charset="0"/>
                <a:ea typeface="KoPubWorld돋움체 Bold" charset="0"/>
                <a:cs typeface="KoPubWorld돋움체 Bold" charset="0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3720" y="1149985"/>
            <a:ext cx="11080115" cy="5453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 flipV="1">
            <a:off x="557530" y="1001395"/>
            <a:ext cx="11077575" cy="18415"/>
          </a:xfrm>
          <a:prstGeom prst="rect"/>
          <a:solidFill>
            <a:srgbClr val="64DEC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 rot="0">
            <a:off x="557530" y="170180"/>
            <a:ext cx="5727700" cy="830580"/>
            <a:chOff x="557530" y="170180"/>
            <a:chExt cx="5727700" cy="830580"/>
          </a:xfrm>
        </p:grpSpPr>
        <p:sp>
          <p:nvSpPr>
            <p:cNvPr id="5" name="Rect 0"/>
            <p:cNvSpPr>
              <a:spLocks/>
            </p:cNvSpPr>
            <p:nvPr/>
          </p:nvSpPr>
          <p:spPr>
            <a:xfrm rot="0">
              <a:off x="1434465" y="227965"/>
              <a:ext cx="4850765" cy="5842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Book 테이블</a:t>
              </a:r>
              <a:endPara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endParaRPr>
            </a:p>
          </p:txBody>
        </p:sp>
        <p:sp>
          <p:nvSpPr>
            <p:cNvPr id="24" name="Rect 0"/>
            <p:cNvSpPr txBox="1">
              <a:spLocks/>
            </p:cNvSpPr>
            <p:nvPr/>
          </p:nvSpPr>
          <p:spPr>
            <a:xfrm rot="0">
              <a:off x="557530" y="170180"/>
              <a:ext cx="87058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5</a:t>
              </a:r>
              <a:endParaRPr lang="ko-KR" altLang="en-US" sz="4800" b="1">
                <a:solidFill>
                  <a:srgbClr val="64DECF"/>
                </a:solidFill>
                <a:latin typeface="KoPubWorld돋움체 Bold" charset="0"/>
                <a:ea typeface="KoPubWorld돋움체 Bold" charset="0"/>
                <a:cs typeface="KoPubWorld돋움체 Bold" charset="0"/>
              </a:endParaRPr>
            </a:p>
          </p:txBody>
        </p:sp>
      </p:grpSp>
      <p:pic>
        <p:nvPicPr>
          <p:cNvPr id="25" name="그림 24" descr="C:/Users/skrheem/AppData/Roaming/PolarisOffice/ETemp/2734804_15264400/fImage3612731739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64665" y="1214120"/>
            <a:ext cx="4334510" cy="4429760"/>
          </a:xfrm>
          <a:prstGeom prst="rect"/>
          <a:noFill/>
        </p:spPr>
      </p:pic>
      <p:pic>
        <p:nvPicPr>
          <p:cNvPr id="26" name="그림 25" descr="C:/Users/skrheem/AppData/Roaming/PolarisOffice/ETemp/2734804_15264400/fImage3490931821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4730" y="1200150"/>
            <a:ext cx="4020185" cy="4458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 flipV="1">
            <a:off x="557530" y="1001395"/>
            <a:ext cx="11077575" cy="18415"/>
          </a:xfrm>
          <a:prstGeom prst="rect"/>
          <a:solidFill>
            <a:srgbClr val="64DEC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 rot="0">
            <a:off x="557530" y="170180"/>
            <a:ext cx="5727700" cy="830580"/>
            <a:chOff x="557530" y="170180"/>
            <a:chExt cx="5727700" cy="830580"/>
          </a:xfrm>
        </p:grpSpPr>
        <p:sp>
          <p:nvSpPr>
            <p:cNvPr id="5" name="Rect 0"/>
            <p:cNvSpPr>
              <a:spLocks/>
            </p:cNvSpPr>
            <p:nvPr/>
          </p:nvSpPr>
          <p:spPr>
            <a:xfrm rot="0">
              <a:off x="1434465" y="227965"/>
              <a:ext cx="4850765" cy="5842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charset="0"/>
                  <a:ea typeface="HY헤드라인M" charset="0"/>
                  <a:cs typeface="KoPubWorld돋움체 Bold" charset="0"/>
                </a:rPr>
                <a:t>DB 반영</a:t>
              </a:r>
              <a:endPara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  <a:cs typeface="KoPubWorld돋움체 Bold" charset="0"/>
              </a:endParaRPr>
            </a:p>
          </p:txBody>
        </p:sp>
        <p:sp>
          <p:nvSpPr>
            <p:cNvPr id="24" name="Rect 0"/>
            <p:cNvSpPr txBox="1">
              <a:spLocks/>
            </p:cNvSpPr>
            <p:nvPr/>
          </p:nvSpPr>
          <p:spPr>
            <a:xfrm rot="0">
              <a:off x="557530" y="170180"/>
              <a:ext cx="87058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 charset="0"/>
                  <a:ea typeface="KoPubWorld돋움체 Bold" charset="0"/>
                  <a:cs typeface="KoPubWorld돋움체 Bold" charset="0"/>
                </a:rPr>
                <a:t>6</a:t>
              </a:r>
              <a:endParaRPr lang="ko-KR" altLang="en-US" sz="4800" b="1">
                <a:solidFill>
                  <a:srgbClr val="64DECF"/>
                </a:solidFill>
                <a:latin typeface="KoPubWorld돋움체 Bold" charset="0"/>
                <a:ea typeface="KoPubWorld돋움체 Bold" charset="0"/>
                <a:cs typeface="KoPubWorld돋움체 Bold" charset="0"/>
              </a:endParaRPr>
            </a:p>
          </p:txBody>
        </p:sp>
      </p:grpSp>
      <p:pic>
        <p:nvPicPr>
          <p:cNvPr id="25" name="그림 24" descr="C:/Users/skrheem/AppData/Roaming/PolarisOffice/ETemp/2734804_15264400/fImage7101230347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8890" y="1250315"/>
            <a:ext cx="12192635" cy="2178685"/>
          </a:xfrm>
          <a:prstGeom prst="rect"/>
          <a:noFill/>
        </p:spPr>
      </p:pic>
      <p:pic>
        <p:nvPicPr>
          <p:cNvPr id="29" name="그림 28" descr="C:/Users/skrheem/AppData/Roaming/PolarisOffice/ETemp/2734804_15264400/fImage40952307285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8095" y="3429000"/>
            <a:ext cx="5839460" cy="3353435"/>
          </a:xfrm>
          <a:prstGeom prst="rect"/>
          <a:noFill/>
        </p:spPr>
      </p:pic>
      <p:pic>
        <p:nvPicPr>
          <p:cNvPr id="30" name="그림 29" descr="C:/Users/skrheem/AppData/Roaming/PolarisOffice/ETemp/2734804_15264400/fImage3155330832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8425" y="3429000"/>
            <a:ext cx="4420235" cy="3277235"/>
          </a:xfrm>
          <a:prstGeom prst="rect"/>
          <a:noFill/>
        </p:spPr>
      </p:pic>
      <p:pic>
        <p:nvPicPr>
          <p:cNvPr id="26" name="그림 25" descr="C:/Users/skrheem/AppData/Roaming/PolarisOffice/ETemp/2734804_15264400/fImage35307304513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394710"/>
            <a:ext cx="4848860" cy="3315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590" cy="29845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550"/>
            <a:ext cx="12213590" cy="29845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037455" y="3244215"/>
            <a:ext cx="280416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5176520" y="2862580"/>
            <a:ext cx="1838325" cy="29845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5176520" y="2844165"/>
            <a:ext cx="183832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135</Paragraphs>
  <Words>361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서 유진</dc:creator>
  <cp:lastModifiedBy>임 세규</cp:lastModifiedBy>
  <dc:title>PowerPoint 프레젠테이션</dc:title>
  <cp:version>9.101.23.39576</cp:version>
  <dcterms:modified xsi:type="dcterms:W3CDTF">2023-11-27T14:32:06Z</dcterms:modified>
</cp:coreProperties>
</file>