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69" r:id="rId3"/>
    <p:sldId id="257" r:id="rId4"/>
    <p:sldId id="355" r:id="rId5"/>
    <p:sldId id="367" r:id="rId6"/>
    <p:sldId id="259" r:id="rId7"/>
    <p:sldId id="368" r:id="rId8"/>
    <p:sldId id="306" r:id="rId9"/>
    <p:sldId id="357" r:id="rId10"/>
    <p:sldId id="295" r:id="rId11"/>
    <p:sldId id="359" r:id="rId12"/>
    <p:sldId id="370" r:id="rId13"/>
    <p:sldId id="360" r:id="rId14"/>
    <p:sldId id="352" r:id="rId15"/>
    <p:sldId id="353" r:id="rId16"/>
    <p:sldId id="354" r:id="rId17"/>
    <p:sldId id="361" r:id="rId18"/>
    <p:sldId id="362" r:id="rId19"/>
    <p:sldId id="363" r:id="rId20"/>
    <p:sldId id="364" r:id="rId21"/>
    <p:sldId id="36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영민 김" initials="영김" lastIdx="1" clrIdx="0">
    <p:extLst>
      <p:ext uri="{19B8F6BF-5375-455C-9EA6-DF929625EA0E}">
        <p15:presenceInfo xmlns:p15="http://schemas.microsoft.com/office/powerpoint/2012/main" userId="4e0af4fbaea4f1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A935B-1F08-7420-53B1-FEE2EB69B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1BDBF-2B3B-460D-B403-7B80AD308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64995-BD85-3771-6898-FE6042E9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706AE-D54A-DB6F-2C24-6854A814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54F40-81FD-B422-B946-6151BCBD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7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95F06-B96E-9E98-7821-D702B7BE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C72660-C546-2BDC-E743-EE32DF5A1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57431-0ACE-8CD4-EFA0-398946AB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FBEEB-E63B-1C85-AB28-296334D0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D98C5-47A9-B7A0-2A24-50380881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14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AF2C33-1DF9-18BE-BF6B-A58E32289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8C972-F266-40DB-94B1-219779AC5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83380-7AE2-E26B-4747-A99B3355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BB17A-7956-4E9C-FADA-616EE1E3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72A93-61F2-727F-DA0F-469E4A9C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95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D1B8E-A563-CB70-0892-E17E1B87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A486F-64F0-C783-DAEF-3CC410685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5F21E-1721-9D9E-EBB0-32D7AA97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445EE-3377-19D8-E8CC-020834F8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8A122-7CE6-EFD0-A66D-E7C25D91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16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96F4A-3D43-D0C8-1E43-9AF89DD8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8AB324-5DAA-497F-C32C-CEECC954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16D55-9CED-082D-7E9F-AFFA453E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4D9EA-1729-89A9-7F2C-97EE0563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B787E-C2D4-50BC-580B-3168AF1E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02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9EF13-B335-AB5C-BF0B-A4B17323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D889-E23D-7E25-36AC-2554F1DE5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0CD9E9-6FAF-B6A9-6D07-004D22DA3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5D30C-59C8-DF16-B2C9-ECF2C331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D09F76-42C2-A2CE-9899-FCC419DA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3E3353-4A69-FBB5-D7DA-F4D3C98B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1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77613-A455-0B5F-7B31-2AC25C60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B4AF2-A3A3-FB1A-5B93-B1F4E5743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7E3832-CFB4-0F71-01AD-118C4CD93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B6189D-D365-17AE-A123-1712757DE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1BF1EF-26B4-74FE-1710-E86A87328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3CCA2F-00BF-8754-7E2E-EEC03EA1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222B20-E298-0286-EC63-266D5EA8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38668C-DDB8-CF16-95B7-2DD8E397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71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8E78F-5862-1B24-11D4-B8CFE3D3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226175-806E-3B96-F5FB-96B656A1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66507F-1B49-BB33-7BBE-AB2A6FB2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3F7ED3-577A-43E9-F43A-4BC183CB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24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A3FD8C-761F-4E59-028A-33B23AEE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CF5FAE-1BA6-3FD8-D3A0-3A720097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9C0427-A736-1B37-1926-36C70994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5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FF189-EBC7-C524-C30B-A558AB41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2F22B-4445-95C0-6E32-E68CB2C3C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B26FE8-DEEC-A09E-B4DC-859002746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B7B87-9182-D737-3E98-E48545C5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C5B6C-F84E-E533-B77E-53CD004E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1AFD6-F417-503D-48F0-934DF271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92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53891-F944-778E-469B-A1EBED81D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1C411B-4B9C-3BC6-2C35-5F854D4B5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110611-616D-1D55-E77E-52C4E5698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1DF79-90FB-36D6-5581-B495C946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8FFD2F-4768-35C9-90B9-F9FEB1FE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9491B7-C82B-5466-F9C0-84D8A9CF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2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B29E76-714F-CBFF-0BD2-29363916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413D7-8D0B-A8B9-601B-A94671DC3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7E324-B3A8-907C-AC52-7D2E89337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F29F7-9F0F-46DA-887F-B2E474E837C3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A7301-6DC6-392E-C5E2-0476360AD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7336E-18C1-635F-AFBC-76E65D2A3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3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86B63F6-5983-0393-7E40-03ADD0AB57DD}"/>
              </a:ext>
            </a:extLst>
          </p:cNvPr>
          <p:cNvSpPr/>
          <p:nvPr/>
        </p:nvSpPr>
        <p:spPr>
          <a:xfrm>
            <a:off x="500449" y="1068857"/>
            <a:ext cx="5542005" cy="2934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A92489-4A1B-CA7A-8749-63EDB007D690}"/>
              </a:ext>
            </a:extLst>
          </p:cNvPr>
          <p:cNvSpPr/>
          <p:nvPr/>
        </p:nvSpPr>
        <p:spPr>
          <a:xfrm>
            <a:off x="5106833" y="1068859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E94CCE-C01E-AA32-94D6-CA8D4D41B10D}"/>
              </a:ext>
            </a:extLst>
          </p:cNvPr>
          <p:cNvSpPr/>
          <p:nvPr/>
        </p:nvSpPr>
        <p:spPr>
          <a:xfrm>
            <a:off x="500449" y="850110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C33B1F-D0B6-64A9-EEB1-2F8920FBB7B6}"/>
              </a:ext>
            </a:extLst>
          </p:cNvPr>
          <p:cNvSpPr txBox="1"/>
          <p:nvPr/>
        </p:nvSpPr>
        <p:spPr>
          <a:xfrm>
            <a:off x="6392248" y="1057459"/>
            <a:ext cx="501890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DbPeriod"/>
            </a:pPr>
            <a:endParaRPr lang="en-US" altLang="ko-KR" sz="1400" dirty="0"/>
          </a:p>
          <a:p>
            <a:pPr marL="342900" indent="-342900">
              <a:buAutoNum type="arabicDbPeriod"/>
            </a:pP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(1)</a:t>
            </a:r>
          </a:p>
          <a:p>
            <a:pPr marL="342900" indent="-342900">
              <a:buAutoNum type="arabicDbPeriod"/>
            </a:pPr>
            <a:endParaRPr lang="en-US" altLang="ko-KR" sz="1400" dirty="0"/>
          </a:p>
          <a:p>
            <a:pPr marL="342900" indent="-342900">
              <a:buFontTx/>
              <a:buAutoNum type="arabicDbPeriod"/>
            </a:pPr>
            <a:r>
              <a:rPr lang="ko-KR" altLang="en-US" sz="1400" dirty="0"/>
              <a:t>로그인 페이지로 이동</a:t>
            </a:r>
            <a:r>
              <a:rPr lang="en-US" altLang="ko-KR" sz="1400" dirty="0"/>
              <a:t>(1-1)</a:t>
            </a:r>
          </a:p>
          <a:p>
            <a:pPr marL="342900" indent="-342900">
              <a:buAutoNum type="arabicDbPeriod"/>
            </a:pPr>
            <a:endParaRPr lang="en-US" altLang="ko-KR" sz="1400" dirty="0"/>
          </a:p>
          <a:p>
            <a:r>
              <a:rPr lang="en-US" altLang="ko-KR" sz="1400" dirty="0"/>
              <a:t> 3.   </a:t>
            </a:r>
            <a:r>
              <a:rPr lang="ko-KR" altLang="en-US" sz="1400" dirty="0"/>
              <a:t>회원가입 페이지로 이동</a:t>
            </a:r>
            <a:r>
              <a:rPr lang="en-US" altLang="ko-KR" sz="1400" dirty="0"/>
              <a:t>(1-2)</a:t>
            </a:r>
          </a:p>
          <a:p>
            <a:r>
              <a:rPr lang="en-US" altLang="ko-KR" sz="1400" dirty="0"/>
              <a:t>      (</a:t>
            </a:r>
            <a:r>
              <a:rPr lang="ko-KR" altLang="en-US" sz="1400" dirty="0"/>
              <a:t>학생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1-2-1,  </a:t>
            </a:r>
            <a:r>
              <a:rPr lang="ko-KR" altLang="en-US" sz="1400" dirty="0"/>
              <a:t>서점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1-3-1)</a:t>
            </a:r>
          </a:p>
          <a:p>
            <a:endParaRPr lang="en-US" altLang="ko-KR" sz="1400" dirty="0"/>
          </a:p>
          <a:p>
            <a:pPr marL="342900" indent="-342900">
              <a:buAutoNum type="arabicDbPeriod"/>
            </a:pP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589B93-CBA5-295B-DD2C-8A3F6F13BBAA}"/>
              </a:ext>
            </a:extLst>
          </p:cNvPr>
          <p:cNvSpPr/>
          <p:nvPr/>
        </p:nvSpPr>
        <p:spPr>
          <a:xfrm>
            <a:off x="3988546" y="1068858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A5364B1-FDAE-5F5A-86E7-5B29EF85CAEF}"/>
              </a:ext>
            </a:extLst>
          </p:cNvPr>
          <p:cNvSpPr/>
          <p:nvPr/>
        </p:nvSpPr>
        <p:spPr>
          <a:xfrm>
            <a:off x="3876395" y="95301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FA8C57E-D6FF-A166-4A9F-C66C31C8767D}"/>
              </a:ext>
            </a:extLst>
          </p:cNvPr>
          <p:cNvSpPr/>
          <p:nvPr/>
        </p:nvSpPr>
        <p:spPr>
          <a:xfrm>
            <a:off x="4974400" y="95301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B02260-9BDD-0A92-717F-2B36A0D93312}"/>
              </a:ext>
            </a:extLst>
          </p:cNvPr>
          <p:cNvSpPr txBox="1"/>
          <p:nvPr/>
        </p:nvSpPr>
        <p:spPr>
          <a:xfrm>
            <a:off x="500449" y="353535"/>
            <a:ext cx="39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B10E12-5176-AB34-1047-309D99F2F1BB}"/>
              </a:ext>
            </a:extLst>
          </p:cNvPr>
          <p:cNvSpPr/>
          <p:nvPr/>
        </p:nvSpPr>
        <p:spPr>
          <a:xfrm>
            <a:off x="508777" y="1068856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7FEA858-D170-1202-D914-A935C49D6A87}"/>
              </a:ext>
            </a:extLst>
          </p:cNvPr>
          <p:cNvSpPr/>
          <p:nvPr/>
        </p:nvSpPr>
        <p:spPr>
          <a:xfrm>
            <a:off x="416540" y="94161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426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985BF-E5F8-1739-022A-1D1A92BBDEDC}"/>
              </a:ext>
            </a:extLst>
          </p:cNvPr>
          <p:cNvSpPr/>
          <p:nvPr/>
        </p:nvSpPr>
        <p:spPr>
          <a:xfrm>
            <a:off x="435467" y="1272632"/>
            <a:ext cx="5670353" cy="33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60B4C-EE81-9016-6145-EA66079B7A5E}"/>
              </a:ext>
            </a:extLst>
          </p:cNvPr>
          <p:cNvSpPr/>
          <p:nvPr/>
        </p:nvSpPr>
        <p:spPr>
          <a:xfrm>
            <a:off x="425647" y="102461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1-5-1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0C28DE-90A8-3347-6212-9CA587C94ECC}"/>
              </a:ext>
            </a:extLst>
          </p:cNvPr>
          <p:cNvSpPr/>
          <p:nvPr/>
        </p:nvSpPr>
        <p:spPr>
          <a:xfrm>
            <a:off x="771422" y="2255518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E1453-439A-B402-A0E8-76BE2056B427}"/>
              </a:ext>
            </a:extLst>
          </p:cNvPr>
          <p:cNvSpPr txBox="1"/>
          <p:nvPr/>
        </p:nvSpPr>
        <p:spPr>
          <a:xfrm>
            <a:off x="6589903" y="1298423"/>
            <a:ext cx="45102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1. 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학생로그인</a:t>
            </a:r>
            <a:r>
              <a:rPr lang="en-US" altLang="ko-KR" sz="1400" dirty="0"/>
              <a:t>)</a:t>
            </a:r>
            <a:r>
              <a:rPr lang="ko-KR" altLang="en-US" sz="1400" dirty="0"/>
              <a:t>로 이동              </a:t>
            </a:r>
            <a:endParaRPr lang="en-US" altLang="ko-KR" sz="1400" dirty="0"/>
          </a:p>
          <a:p>
            <a:r>
              <a:rPr lang="en-US" altLang="ko-KR" sz="1400" dirty="0"/>
              <a:t>     (1-4-1)</a:t>
            </a:r>
          </a:p>
          <a:p>
            <a:pPr indent="-342900">
              <a:buFontTx/>
              <a:buAutoNum type="arabicDbPeriod"/>
            </a:pP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2.  </a:t>
            </a: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 </a:t>
            </a:r>
            <a:r>
              <a:rPr lang="ko-KR" altLang="en-US" sz="1400" dirty="0"/>
              <a:t>내 정보 수정 페이지 </a:t>
            </a:r>
            <a:r>
              <a:rPr lang="en-US" altLang="ko-KR" sz="1400" dirty="0"/>
              <a:t>–</a:t>
            </a:r>
            <a:r>
              <a:rPr lang="ko-KR" altLang="en-US" sz="1400" dirty="0"/>
              <a:t>학생 으로 이동</a:t>
            </a:r>
            <a:r>
              <a:rPr lang="en-US" altLang="ko-KR" sz="1400" dirty="0"/>
              <a:t>(1-5-3)</a:t>
            </a:r>
          </a:p>
          <a:p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06F8E-805E-FD0C-09A1-29ADAEB23F8F}"/>
              </a:ext>
            </a:extLst>
          </p:cNvPr>
          <p:cNvSpPr txBox="1"/>
          <p:nvPr/>
        </p:nvSpPr>
        <p:spPr>
          <a:xfrm>
            <a:off x="327712" y="538735"/>
            <a:ext cx="331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마이페이지 </a:t>
            </a:r>
            <a:r>
              <a:rPr lang="en-US" altLang="ko-KR" sz="1800" dirty="0"/>
              <a:t>- </a:t>
            </a:r>
            <a:r>
              <a:rPr lang="ko-KR" altLang="en-US" sz="1800" dirty="0"/>
              <a:t>학생</a:t>
            </a:r>
            <a:endParaRPr lang="en-US" altLang="ko-KR" sz="1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DD6ACB-4EE2-B89D-F345-66CDE29AEEEF}"/>
              </a:ext>
            </a:extLst>
          </p:cNvPr>
          <p:cNvSpPr/>
          <p:nvPr/>
        </p:nvSpPr>
        <p:spPr>
          <a:xfrm>
            <a:off x="3048344" y="3838400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정보 수정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B9B309-5A57-8EC1-4F95-6B49A36CC1A1}"/>
              </a:ext>
            </a:extLst>
          </p:cNvPr>
          <p:cNvSpPr/>
          <p:nvPr/>
        </p:nvSpPr>
        <p:spPr>
          <a:xfrm>
            <a:off x="2952602" y="373656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8B7760-5FE2-0736-0FD6-AA16991A01BC}"/>
              </a:ext>
            </a:extLst>
          </p:cNvPr>
          <p:cNvSpPr/>
          <p:nvPr/>
        </p:nvSpPr>
        <p:spPr>
          <a:xfrm>
            <a:off x="5130114" y="1273709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F7899-07EE-3F17-54D8-613CD727BD80}"/>
              </a:ext>
            </a:extLst>
          </p:cNvPr>
          <p:cNvSpPr/>
          <p:nvPr/>
        </p:nvSpPr>
        <p:spPr>
          <a:xfrm>
            <a:off x="425647" y="1273709"/>
            <a:ext cx="1655805" cy="2994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1FA216-4A33-AD4E-2A77-A39F7940CE6A}"/>
              </a:ext>
            </a:extLst>
          </p:cNvPr>
          <p:cNvSpPr/>
          <p:nvPr/>
        </p:nvSpPr>
        <p:spPr>
          <a:xfrm>
            <a:off x="309080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EF342A-E22A-3DAB-2C5E-F0841B34BF7F}"/>
              </a:ext>
            </a:extLst>
          </p:cNvPr>
          <p:cNvSpPr/>
          <p:nvPr/>
        </p:nvSpPr>
        <p:spPr>
          <a:xfrm>
            <a:off x="4985379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520926-4A96-D40A-B9DB-9BD2F151BC6E}"/>
              </a:ext>
            </a:extLst>
          </p:cNvPr>
          <p:cNvSpPr/>
          <p:nvPr/>
        </p:nvSpPr>
        <p:spPr>
          <a:xfrm>
            <a:off x="771422" y="2689565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마일리지 내역</a:t>
            </a:r>
          </a:p>
        </p:txBody>
      </p:sp>
    </p:spTree>
    <p:extLst>
      <p:ext uri="{BB962C8B-B14F-4D97-AF65-F5344CB8AC3E}">
        <p14:creationId xmlns:p14="http://schemas.microsoft.com/office/powerpoint/2010/main" val="369103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985BF-E5F8-1739-022A-1D1A92BBDEDC}"/>
              </a:ext>
            </a:extLst>
          </p:cNvPr>
          <p:cNvSpPr/>
          <p:nvPr/>
        </p:nvSpPr>
        <p:spPr>
          <a:xfrm>
            <a:off x="435467" y="1272632"/>
            <a:ext cx="5670353" cy="33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60B4C-EE81-9016-6145-EA66079B7A5E}"/>
              </a:ext>
            </a:extLst>
          </p:cNvPr>
          <p:cNvSpPr/>
          <p:nvPr/>
        </p:nvSpPr>
        <p:spPr>
          <a:xfrm>
            <a:off x="425647" y="102461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1-5-2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31B97-9858-1006-6CE8-0B75BD7A77C6}"/>
              </a:ext>
            </a:extLst>
          </p:cNvPr>
          <p:cNvSpPr/>
          <p:nvPr/>
        </p:nvSpPr>
        <p:spPr>
          <a:xfrm>
            <a:off x="746922" y="2055702"/>
            <a:ext cx="420045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0C28DE-90A8-3347-6212-9CA587C94ECC}"/>
              </a:ext>
            </a:extLst>
          </p:cNvPr>
          <p:cNvSpPr/>
          <p:nvPr/>
        </p:nvSpPr>
        <p:spPr>
          <a:xfrm>
            <a:off x="746922" y="2480076"/>
            <a:ext cx="31066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가맹점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E1453-439A-B402-A0E8-76BE2056B427}"/>
              </a:ext>
            </a:extLst>
          </p:cNvPr>
          <p:cNvSpPr txBox="1"/>
          <p:nvPr/>
        </p:nvSpPr>
        <p:spPr>
          <a:xfrm>
            <a:off x="6589903" y="1298423"/>
            <a:ext cx="45102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1. 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서점로그인</a:t>
            </a:r>
            <a:r>
              <a:rPr lang="en-US" altLang="ko-KR" sz="1400" dirty="0"/>
              <a:t>)</a:t>
            </a:r>
            <a:r>
              <a:rPr lang="ko-KR" altLang="en-US" sz="1400" dirty="0"/>
              <a:t>로 이동              </a:t>
            </a:r>
            <a:endParaRPr lang="en-US" altLang="ko-KR" sz="1400" dirty="0"/>
          </a:p>
          <a:p>
            <a:r>
              <a:rPr lang="en-US" altLang="ko-KR" sz="1400" dirty="0"/>
              <a:t>     (1-4-2)</a:t>
            </a:r>
          </a:p>
          <a:p>
            <a:pPr indent="-342900">
              <a:buFontTx/>
              <a:buAutoNum type="arabicDbPeriod"/>
            </a:pP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2.  </a:t>
            </a: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 </a:t>
            </a:r>
            <a:r>
              <a:rPr lang="ko-KR" altLang="en-US" sz="1400" dirty="0"/>
              <a:t>변경 클릭 시 내 정보 수정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으로 이동</a:t>
            </a:r>
            <a:r>
              <a:rPr lang="en-US" altLang="ko-KR" sz="1400" dirty="0"/>
              <a:t>(1-5-4)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06F8E-805E-FD0C-09A1-29ADAEB23F8F}"/>
              </a:ext>
            </a:extLst>
          </p:cNvPr>
          <p:cNvSpPr txBox="1"/>
          <p:nvPr/>
        </p:nvSpPr>
        <p:spPr>
          <a:xfrm>
            <a:off x="327712" y="538735"/>
            <a:ext cx="331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마이페이지 </a:t>
            </a:r>
            <a:r>
              <a:rPr lang="en-US" altLang="ko-KR" sz="1800" dirty="0"/>
              <a:t>- </a:t>
            </a:r>
            <a:r>
              <a:rPr lang="ko-KR" altLang="en-US" sz="1800" dirty="0"/>
              <a:t>서점</a:t>
            </a:r>
            <a:endParaRPr lang="en-US" altLang="ko-KR" sz="1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85E1D4-F7AE-E971-59FA-E0006382A02C}"/>
              </a:ext>
            </a:extLst>
          </p:cNvPr>
          <p:cNvSpPr/>
          <p:nvPr/>
        </p:nvSpPr>
        <p:spPr>
          <a:xfrm>
            <a:off x="3954997" y="2491096"/>
            <a:ext cx="99237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108FD8B-B497-4192-9E13-F8863B50054A}"/>
              </a:ext>
            </a:extLst>
          </p:cNvPr>
          <p:cNvSpPr/>
          <p:nvPr/>
        </p:nvSpPr>
        <p:spPr>
          <a:xfrm>
            <a:off x="3817655" y="235606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8B7760-5FE2-0736-0FD6-AA16991A01BC}"/>
              </a:ext>
            </a:extLst>
          </p:cNvPr>
          <p:cNvSpPr/>
          <p:nvPr/>
        </p:nvSpPr>
        <p:spPr>
          <a:xfrm>
            <a:off x="5130114" y="1298423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F7899-07EE-3F17-54D8-613CD727BD80}"/>
              </a:ext>
            </a:extLst>
          </p:cNvPr>
          <p:cNvSpPr/>
          <p:nvPr/>
        </p:nvSpPr>
        <p:spPr>
          <a:xfrm>
            <a:off x="425647" y="1298423"/>
            <a:ext cx="1655805" cy="2994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1FA216-4A33-AD4E-2A77-A39F7940CE6A}"/>
              </a:ext>
            </a:extLst>
          </p:cNvPr>
          <p:cNvSpPr/>
          <p:nvPr/>
        </p:nvSpPr>
        <p:spPr>
          <a:xfrm>
            <a:off x="309080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EF342A-E22A-3DAB-2C5E-F0841B34BF7F}"/>
              </a:ext>
            </a:extLst>
          </p:cNvPr>
          <p:cNvSpPr/>
          <p:nvPr/>
        </p:nvSpPr>
        <p:spPr>
          <a:xfrm>
            <a:off x="4985379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7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985BF-E5F8-1739-022A-1D1A92BBDEDC}"/>
              </a:ext>
            </a:extLst>
          </p:cNvPr>
          <p:cNvSpPr/>
          <p:nvPr/>
        </p:nvSpPr>
        <p:spPr>
          <a:xfrm>
            <a:off x="430454" y="1270608"/>
            <a:ext cx="5670353" cy="33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60B4C-EE81-9016-6145-EA66079B7A5E}"/>
              </a:ext>
            </a:extLst>
          </p:cNvPr>
          <p:cNvSpPr/>
          <p:nvPr/>
        </p:nvSpPr>
        <p:spPr>
          <a:xfrm>
            <a:off x="425647" y="102461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1-5-3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31B97-9858-1006-6CE8-0B75BD7A77C6}"/>
              </a:ext>
            </a:extLst>
          </p:cNvPr>
          <p:cNvSpPr/>
          <p:nvPr/>
        </p:nvSpPr>
        <p:spPr>
          <a:xfrm>
            <a:off x="746922" y="1648256"/>
            <a:ext cx="420045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40B1C1-5DE3-69A8-0C4C-7A01A3AAB5A3}"/>
              </a:ext>
            </a:extLst>
          </p:cNvPr>
          <p:cNvSpPr/>
          <p:nvPr/>
        </p:nvSpPr>
        <p:spPr>
          <a:xfrm>
            <a:off x="735404" y="2780929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LMS 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E1453-439A-B402-A0E8-76BE2056B427}"/>
              </a:ext>
            </a:extLst>
          </p:cNvPr>
          <p:cNvSpPr txBox="1"/>
          <p:nvPr/>
        </p:nvSpPr>
        <p:spPr>
          <a:xfrm>
            <a:off x="6478212" y="1251912"/>
            <a:ext cx="451021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1. 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서점로그인</a:t>
            </a:r>
            <a:r>
              <a:rPr lang="en-US" altLang="ko-KR" sz="1400" dirty="0"/>
              <a:t>)</a:t>
            </a:r>
            <a:r>
              <a:rPr lang="ko-KR" altLang="en-US" sz="1400" dirty="0"/>
              <a:t>로 이동              </a:t>
            </a:r>
            <a:endParaRPr lang="en-US" altLang="ko-KR" sz="1400" dirty="0"/>
          </a:p>
          <a:p>
            <a:r>
              <a:rPr lang="en-US" altLang="ko-KR" sz="1400" dirty="0"/>
              <a:t>     (1-4-2)</a:t>
            </a:r>
          </a:p>
          <a:p>
            <a:pPr indent="-342900">
              <a:buFontTx/>
              <a:buAutoNum type="arabicDbPeriod"/>
            </a:pP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2.  </a:t>
            </a: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 </a:t>
            </a:r>
            <a:r>
              <a:rPr lang="ko-KR" altLang="en-US" sz="1400" dirty="0"/>
              <a:t>학생 </a:t>
            </a:r>
            <a:r>
              <a:rPr lang="en-US" altLang="ko-KR" sz="1400" dirty="0"/>
              <a:t>LMS ID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학생 </a:t>
            </a:r>
            <a:r>
              <a:rPr lang="en-US" altLang="ko-KR" sz="1400" dirty="0"/>
              <a:t>LMS PW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5.  </a:t>
            </a:r>
            <a:r>
              <a:rPr lang="ko-KR" altLang="en-US" sz="1400" dirty="0"/>
              <a:t>수정 완료 클릭 시 마이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endParaRPr lang="en-US" altLang="ko-KR" sz="1400" dirty="0"/>
          </a:p>
          <a:p>
            <a:r>
              <a:rPr lang="en-US" altLang="ko-KR" sz="1400" dirty="0"/>
              <a:t>    (1-5-2)</a:t>
            </a:r>
          </a:p>
          <a:p>
            <a:endParaRPr lang="en-US" altLang="ko-KR" sz="14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＊</a:t>
            </a:r>
            <a:r>
              <a:rPr lang="ko-KR" altLang="en-US" sz="1400" dirty="0"/>
              <a:t> 표시는 수정 불가 항목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06F8E-805E-FD0C-09A1-29ADAEB23F8F}"/>
              </a:ext>
            </a:extLst>
          </p:cNvPr>
          <p:cNvSpPr txBox="1"/>
          <p:nvPr/>
        </p:nvSpPr>
        <p:spPr>
          <a:xfrm>
            <a:off x="327712" y="538735"/>
            <a:ext cx="331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내 정보 수정 </a:t>
            </a:r>
            <a:r>
              <a:rPr lang="ko-KR" altLang="en-US" sz="1800" dirty="0"/>
              <a:t>페이지 </a:t>
            </a:r>
            <a:r>
              <a:rPr lang="en-US" altLang="ko-KR" sz="1800" dirty="0"/>
              <a:t>- </a:t>
            </a:r>
            <a:r>
              <a:rPr lang="ko-KR" altLang="en-US" dirty="0"/>
              <a:t>학생</a:t>
            </a:r>
            <a:endParaRPr lang="en-US" altLang="ko-KR" sz="1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DD6ACB-4EE2-B89D-F345-66CDE29AEEEF}"/>
              </a:ext>
            </a:extLst>
          </p:cNvPr>
          <p:cNvSpPr/>
          <p:nvPr/>
        </p:nvSpPr>
        <p:spPr>
          <a:xfrm>
            <a:off x="3124230" y="3527187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 완료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B9B309-5A57-8EC1-4F95-6B49A36CC1A1}"/>
              </a:ext>
            </a:extLst>
          </p:cNvPr>
          <p:cNvSpPr/>
          <p:nvPr/>
        </p:nvSpPr>
        <p:spPr>
          <a:xfrm>
            <a:off x="2991798" y="341134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8B7760-5FE2-0736-0FD6-AA16991A01BC}"/>
              </a:ext>
            </a:extLst>
          </p:cNvPr>
          <p:cNvSpPr/>
          <p:nvPr/>
        </p:nvSpPr>
        <p:spPr>
          <a:xfrm>
            <a:off x="5130114" y="1298423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F7899-07EE-3F17-54D8-613CD727BD80}"/>
              </a:ext>
            </a:extLst>
          </p:cNvPr>
          <p:cNvSpPr/>
          <p:nvPr/>
        </p:nvSpPr>
        <p:spPr>
          <a:xfrm>
            <a:off x="425647" y="1270608"/>
            <a:ext cx="1655805" cy="327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1FA216-4A33-AD4E-2A77-A39F7940CE6A}"/>
              </a:ext>
            </a:extLst>
          </p:cNvPr>
          <p:cNvSpPr/>
          <p:nvPr/>
        </p:nvSpPr>
        <p:spPr>
          <a:xfrm>
            <a:off x="309080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EF342A-E22A-3DAB-2C5E-F0841B34BF7F}"/>
              </a:ext>
            </a:extLst>
          </p:cNvPr>
          <p:cNvSpPr/>
          <p:nvPr/>
        </p:nvSpPr>
        <p:spPr>
          <a:xfrm>
            <a:off x="4985379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9C489-260C-F353-9810-587EF76E980D}"/>
              </a:ext>
            </a:extLst>
          </p:cNvPr>
          <p:cNvSpPr txBox="1"/>
          <p:nvPr/>
        </p:nvSpPr>
        <p:spPr>
          <a:xfrm>
            <a:off x="639155" y="16142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＊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05D60E-16A1-E889-565B-38447926B6B1}"/>
              </a:ext>
            </a:extLst>
          </p:cNvPr>
          <p:cNvSpPr/>
          <p:nvPr/>
        </p:nvSpPr>
        <p:spPr>
          <a:xfrm>
            <a:off x="746922" y="2207701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LMS 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23D6CD9-16AE-9322-A936-94EF6879BFD4}"/>
              </a:ext>
            </a:extLst>
          </p:cNvPr>
          <p:cNvSpPr/>
          <p:nvPr/>
        </p:nvSpPr>
        <p:spPr>
          <a:xfrm>
            <a:off x="602972" y="209185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9AD943D-EC0E-2717-60AE-55380940E9FB}"/>
              </a:ext>
            </a:extLst>
          </p:cNvPr>
          <p:cNvSpPr/>
          <p:nvPr/>
        </p:nvSpPr>
        <p:spPr>
          <a:xfrm>
            <a:off x="614490" y="266666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455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985BF-E5F8-1739-022A-1D1A92BBDEDC}"/>
              </a:ext>
            </a:extLst>
          </p:cNvPr>
          <p:cNvSpPr/>
          <p:nvPr/>
        </p:nvSpPr>
        <p:spPr>
          <a:xfrm>
            <a:off x="430454" y="1270608"/>
            <a:ext cx="5670353" cy="33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60B4C-EE81-9016-6145-EA66079B7A5E}"/>
              </a:ext>
            </a:extLst>
          </p:cNvPr>
          <p:cNvSpPr/>
          <p:nvPr/>
        </p:nvSpPr>
        <p:spPr>
          <a:xfrm>
            <a:off x="425647" y="102461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1-5-3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31B97-9858-1006-6CE8-0B75BD7A77C6}"/>
              </a:ext>
            </a:extLst>
          </p:cNvPr>
          <p:cNvSpPr/>
          <p:nvPr/>
        </p:nvSpPr>
        <p:spPr>
          <a:xfrm>
            <a:off x="746922" y="1648256"/>
            <a:ext cx="420045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40B1C1-5DE3-69A8-0C4C-7A01A3AAB5A3}"/>
              </a:ext>
            </a:extLst>
          </p:cNvPr>
          <p:cNvSpPr/>
          <p:nvPr/>
        </p:nvSpPr>
        <p:spPr>
          <a:xfrm>
            <a:off x="740908" y="2141749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가맹점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E1453-439A-B402-A0E8-76BE2056B427}"/>
              </a:ext>
            </a:extLst>
          </p:cNvPr>
          <p:cNvSpPr txBox="1"/>
          <p:nvPr/>
        </p:nvSpPr>
        <p:spPr>
          <a:xfrm>
            <a:off x="6478212" y="1251912"/>
            <a:ext cx="45102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1. 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서점로그인</a:t>
            </a:r>
            <a:r>
              <a:rPr lang="en-US" altLang="ko-KR" sz="1400" dirty="0"/>
              <a:t>)</a:t>
            </a:r>
            <a:r>
              <a:rPr lang="ko-KR" altLang="en-US" sz="1400" dirty="0"/>
              <a:t>로 이동              </a:t>
            </a:r>
            <a:endParaRPr lang="en-US" altLang="ko-KR" sz="1400" dirty="0"/>
          </a:p>
          <a:p>
            <a:r>
              <a:rPr lang="en-US" altLang="ko-KR" sz="1400" dirty="0"/>
              <a:t>     (1-4-2)</a:t>
            </a:r>
          </a:p>
          <a:p>
            <a:pPr indent="-342900">
              <a:buFontTx/>
              <a:buAutoNum type="arabicDbPeriod"/>
            </a:pP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2.  </a:t>
            </a: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 </a:t>
            </a:r>
            <a:r>
              <a:rPr lang="ko-KR" altLang="en-US" sz="1400" dirty="0"/>
              <a:t>변경할 가맹점</a:t>
            </a:r>
            <a:r>
              <a:rPr lang="en-US" altLang="ko-KR" sz="1400" dirty="0"/>
              <a:t>ID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수정 완료 클릭 시 마이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endParaRPr lang="en-US" altLang="ko-KR" sz="1400" dirty="0"/>
          </a:p>
          <a:p>
            <a:r>
              <a:rPr lang="en-US" altLang="ko-KR" sz="1400" dirty="0"/>
              <a:t>    (1-5-2)</a:t>
            </a:r>
          </a:p>
          <a:p>
            <a:endParaRPr lang="en-US" altLang="ko-KR" sz="14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＊</a:t>
            </a:r>
            <a:r>
              <a:rPr lang="ko-KR" altLang="en-US" sz="1400" dirty="0"/>
              <a:t> 표시는 수정 불가 항목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06F8E-805E-FD0C-09A1-29ADAEB23F8F}"/>
              </a:ext>
            </a:extLst>
          </p:cNvPr>
          <p:cNvSpPr txBox="1"/>
          <p:nvPr/>
        </p:nvSpPr>
        <p:spPr>
          <a:xfrm>
            <a:off x="327712" y="538735"/>
            <a:ext cx="331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내 정보 수정 </a:t>
            </a:r>
            <a:r>
              <a:rPr lang="ko-KR" altLang="en-US" sz="1800" dirty="0"/>
              <a:t>페이지 </a:t>
            </a:r>
            <a:r>
              <a:rPr lang="en-US" altLang="ko-KR" sz="1800" dirty="0"/>
              <a:t>- </a:t>
            </a:r>
            <a:r>
              <a:rPr lang="ko-KR" altLang="en-US" sz="1800" dirty="0"/>
              <a:t>서점</a:t>
            </a:r>
            <a:endParaRPr lang="en-US" altLang="ko-KR" sz="1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DD6ACB-4EE2-B89D-F345-66CDE29AEEEF}"/>
              </a:ext>
            </a:extLst>
          </p:cNvPr>
          <p:cNvSpPr/>
          <p:nvPr/>
        </p:nvSpPr>
        <p:spPr>
          <a:xfrm>
            <a:off x="3093379" y="2622159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 완료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B9B309-5A57-8EC1-4F95-6B49A36CC1A1}"/>
              </a:ext>
            </a:extLst>
          </p:cNvPr>
          <p:cNvSpPr/>
          <p:nvPr/>
        </p:nvSpPr>
        <p:spPr>
          <a:xfrm>
            <a:off x="2960947" y="250631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8B7760-5FE2-0736-0FD6-AA16991A01BC}"/>
              </a:ext>
            </a:extLst>
          </p:cNvPr>
          <p:cNvSpPr/>
          <p:nvPr/>
        </p:nvSpPr>
        <p:spPr>
          <a:xfrm>
            <a:off x="5130114" y="1298423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F7899-07EE-3F17-54D8-613CD727BD80}"/>
              </a:ext>
            </a:extLst>
          </p:cNvPr>
          <p:cNvSpPr/>
          <p:nvPr/>
        </p:nvSpPr>
        <p:spPr>
          <a:xfrm>
            <a:off x="425647" y="1270608"/>
            <a:ext cx="1655805" cy="327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1FA216-4A33-AD4E-2A77-A39F7940CE6A}"/>
              </a:ext>
            </a:extLst>
          </p:cNvPr>
          <p:cNvSpPr/>
          <p:nvPr/>
        </p:nvSpPr>
        <p:spPr>
          <a:xfrm>
            <a:off x="309080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EF342A-E22A-3DAB-2C5E-F0841B34BF7F}"/>
              </a:ext>
            </a:extLst>
          </p:cNvPr>
          <p:cNvSpPr/>
          <p:nvPr/>
        </p:nvSpPr>
        <p:spPr>
          <a:xfrm>
            <a:off x="4985379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9C489-260C-F353-9810-587EF76E980D}"/>
              </a:ext>
            </a:extLst>
          </p:cNvPr>
          <p:cNvSpPr txBox="1"/>
          <p:nvPr/>
        </p:nvSpPr>
        <p:spPr>
          <a:xfrm>
            <a:off x="639155" y="16142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＊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23D6CD9-16AE-9322-A936-94EF6879BFD4}"/>
              </a:ext>
            </a:extLst>
          </p:cNvPr>
          <p:cNvSpPr/>
          <p:nvPr/>
        </p:nvSpPr>
        <p:spPr>
          <a:xfrm>
            <a:off x="599768" y="202590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413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CA400-4D5A-C111-5232-17AD28883A60}"/>
              </a:ext>
            </a:extLst>
          </p:cNvPr>
          <p:cNvSpPr txBox="1"/>
          <p:nvPr/>
        </p:nvSpPr>
        <p:spPr>
          <a:xfrm>
            <a:off x="7079205" y="1586713"/>
            <a:ext cx="43001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학생으로 이동</a:t>
            </a:r>
            <a:r>
              <a:rPr lang="en-US" altLang="ko-KR" sz="1400" dirty="0"/>
              <a:t>(1-4-1)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수강 신청한 강의의 교재 리스트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체크박스 체크로 구매할 교재 선택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마일리지 사용 액수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전액 사용 클릭 시 보유한 마일리지 전액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총 교재 가격에서 마일리지를 제외한 총 결제 금액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수령 날짜 설정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결제 클릭 시 카카오 페이를 통한 결제 후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구매 완료 페이지로 이동</a:t>
            </a:r>
            <a:r>
              <a:rPr lang="en-US" altLang="ko-KR" sz="1400" dirty="0"/>
              <a:t>(2-1-1)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F983A5-6A97-C553-B7B8-D0DD177B5C64}"/>
              </a:ext>
            </a:extLst>
          </p:cNvPr>
          <p:cNvSpPr/>
          <p:nvPr/>
        </p:nvSpPr>
        <p:spPr>
          <a:xfrm>
            <a:off x="442153" y="1523567"/>
            <a:ext cx="6293383" cy="3881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870A56-BEB1-738C-011F-49AC0DF0C3D5}"/>
              </a:ext>
            </a:extLst>
          </p:cNvPr>
          <p:cNvSpPr/>
          <p:nvPr/>
        </p:nvSpPr>
        <p:spPr>
          <a:xfrm>
            <a:off x="403201" y="1307338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F856AC-72F0-2749-31AA-362A74255E16}"/>
              </a:ext>
            </a:extLst>
          </p:cNvPr>
          <p:cNvSpPr/>
          <p:nvPr/>
        </p:nvSpPr>
        <p:spPr>
          <a:xfrm>
            <a:off x="1381635" y="1855471"/>
            <a:ext cx="175345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B6D3B-BA20-6277-9D57-B1C58FBCBB35}"/>
              </a:ext>
            </a:extLst>
          </p:cNvPr>
          <p:cNvSpPr/>
          <p:nvPr/>
        </p:nvSpPr>
        <p:spPr>
          <a:xfrm>
            <a:off x="3436354" y="1863737"/>
            <a:ext cx="182171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구매내역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34F1D-5511-2D47-BFB5-3BE5A3602BA1}"/>
              </a:ext>
            </a:extLst>
          </p:cNvPr>
          <p:cNvSpPr txBox="1"/>
          <p:nvPr/>
        </p:nvSpPr>
        <p:spPr>
          <a:xfrm>
            <a:off x="442153" y="650728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교재구매</a:t>
            </a:r>
            <a:r>
              <a:rPr lang="en-US" altLang="ko-KR" dirty="0"/>
              <a:t>-</a:t>
            </a:r>
            <a:r>
              <a:rPr lang="ko-KR" altLang="en-US" dirty="0"/>
              <a:t>학생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517200-C1DD-E605-1004-CC2AD7CEB7DE}"/>
              </a:ext>
            </a:extLst>
          </p:cNvPr>
          <p:cNvSpPr/>
          <p:nvPr/>
        </p:nvSpPr>
        <p:spPr>
          <a:xfrm>
            <a:off x="1381635" y="229108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수강신청한 강의 교재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ABA557-D960-1B11-5781-EC6DF557081F}"/>
              </a:ext>
            </a:extLst>
          </p:cNvPr>
          <p:cNvSpPr/>
          <p:nvPr/>
        </p:nvSpPr>
        <p:spPr>
          <a:xfrm>
            <a:off x="1393914" y="2660243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수강신청한 강의 교재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7BF7FF-3D6B-7C1C-68BC-142A0A738BFF}"/>
              </a:ext>
            </a:extLst>
          </p:cNvPr>
          <p:cNvSpPr/>
          <p:nvPr/>
        </p:nvSpPr>
        <p:spPr>
          <a:xfrm>
            <a:off x="1393914" y="303005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수강신청한 강의 교재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C27D5-C4F9-6B71-580A-6AC4E6480CAC}"/>
              </a:ext>
            </a:extLst>
          </p:cNvPr>
          <p:cNvSpPr/>
          <p:nvPr/>
        </p:nvSpPr>
        <p:spPr>
          <a:xfrm>
            <a:off x="1393914" y="3425842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수강신청한 강의 교재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453BE-B161-0B42-E589-2C78C9B35307}"/>
              </a:ext>
            </a:extLst>
          </p:cNvPr>
          <p:cNvSpPr/>
          <p:nvPr/>
        </p:nvSpPr>
        <p:spPr>
          <a:xfrm>
            <a:off x="1393914" y="382162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수강신청한 강의 교재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15BE2B-8D20-88B9-1A72-0FAA21E25DD0}"/>
              </a:ext>
            </a:extLst>
          </p:cNvPr>
          <p:cNvSpPr/>
          <p:nvPr/>
        </p:nvSpPr>
        <p:spPr>
          <a:xfrm>
            <a:off x="1393914" y="4217412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수강신청한 강의 교재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E8169F-65C6-09B5-055F-2E8EBD25E4FD}"/>
              </a:ext>
            </a:extLst>
          </p:cNvPr>
          <p:cNvSpPr/>
          <p:nvPr/>
        </p:nvSpPr>
        <p:spPr>
          <a:xfrm>
            <a:off x="1393913" y="461468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수강신청한 강의 교재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A1F45B-5CE9-79F2-D822-95F2E32171D7}"/>
              </a:ext>
            </a:extLst>
          </p:cNvPr>
          <p:cNvSpPr/>
          <p:nvPr/>
        </p:nvSpPr>
        <p:spPr>
          <a:xfrm>
            <a:off x="4937766" y="2291084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A15825-24D4-D5C1-BB78-00201A2A7608}"/>
              </a:ext>
            </a:extLst>
          </p:cNvPr>
          <p:cNvSpPr/>
          <p:nvPr/>
        </p:nvSpPr>
        <p:spPr>
          <a:xfrm>
            <a:off x="4937766" y="3030057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493E5F-3173-51F2-56EB-670EEB503947}"/>
              </a:ext>
            </a:extLst>
          </p:cNvPr>
          <p:cNvSpPr/>
          <p:nvPr/>
        </p:nvSpPr>
        <p:spPr>
          <a:xfrm>
            <a:off x="4937766" y="2660243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DB2C76-7655-309E-F986-BDAA8B532844}"/>
              </a:ext>
            </a:extLst>
          </p:cNvPr>
          <p:cNvSpPr/>
          <p:nvPr/>
        </p:nvSpPr>
        <p:spPr>
          <a:xfrm>
            <a:off x="4937766" y="3425842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9503D2-8B1B-E8B0-0F58-ABEA365D7072}"/>
              </a:ext>
            </a:extLst>
          </p:cNvPr>
          <p:cNvSpPr/>
          <p:nvPr/>
        </p:nvSpPr>
        <p:spPr>
          <a:xfrm>
            <a:off x="4937766" y="3821627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7C27A4-AC6F-CC7E-94D9-4C60977295F2}"/>
              </a:ext>
            </a:extLst>
          </p:cNvPr>
          <p:cNvSpPr/>
          <p:nvPr/>
        </p:nvSpPr>
        <p:spPr>
          <a:xfrm>
            <a:off x="4937766" y="4217412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B8EF27-C16B-D784-7038-93E6BA48AE49}"/>
              </a:ext>
            </a:extLst>
          </p:cNvPr>
          <p:cNvSpPr/>
          <p:nvPr/>
        </p:nvSpPr>
        <p:spPr>
          <a:xfrm>
            <a:off x="4937766" y="4614685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4764E91-58E3-3F10-5E97-0DD1A155BF2A}"/>
              </a:ext>
            </a:extLst>
          </p:cNvPr>
          <p:cNvSpPr/>
          <p:nvPr/>
        </p:nvSpPr>
        <p:spPr>
          <a:xfrm>
            <a:off x="1288330" y="215296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6286612-5AFF-145A-C419-D0EEF8117B44}"/>
              </a:ext>
            </a:extLst>
          </p:cNvPr>
          <p:cNvSpPr/>
          <p:nvPr/>
        </p:nvSpPr>
        <p:spPr>
          <a:xfrm>
            <a:off x="4827270" y="217474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4F63AA-B604-3894-B588-6B6E13277272}"/>
              </a:ext>
            </a:extLst>
          </p:cNvPr>
          <p:cNvSpPr/>
          <p:nvPr/>
        </p:nvSpPr>
        <p:spPr>
          <a:xfrm>
            <a:off x="4190456" y="5082076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결제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E48622-5B18-2720-CD76-32858E3C90D4}"/>
              </a:ext>
            </a:extLst>
          </p:cNvPr>
          <p:cNvSpPr/>
          <p:nvPr/>
        </p:nvSpPr>
        <p:spPr>
          <a:xfrm>
            <a:off x="4292186" y="1586713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5E4D0A-1672-BDB7-890F-52FCE45CD9F4}"/>
              </a:ext>
            </a:extLst>
          </p:cNvPr>
          <p:cNvSpPr/>
          <p:nvPr/>
        </p:nvSpPr>
        <p:spPr>
          <a:xfrm>
            <a:off x="421300" y="1572838"/>
            <a:ext cx="1655805" cy="1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402DB-8A46-379D-1B1A-56B024AC207C}"/>
              </a:ext>
            </a:extLst>
          </p:cNvPr>
          <p:cNvSpPr/>
          <p:nvPr/>
        </p:nvSpPr>
        <p:spPr>
          <a:xfrm>
            <a:off x="1381635" y="5102743"/>
            <a:ext cx="213265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설정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EA1105D-35D7-6F06-8D36-D7B8662396AF}"/>
              </a:ext>
            </a:extLst>
          </p:cNvPr>
          <p:cNvSpPr/>
          <p:nvPr/>
        </p:nvSpPr>
        <p:spPr>
          <a:xfrm>
            <a:off x="309721" y="145699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1FC975-977C-D739-440C-AD2ED6503C4F}"/>
              </a:ext>
            </a:extLst>
          </p:cNvPr>
          <p:cNvSpPr/>
          <p:nvPr/>
        </p:nvSpPr>
        <p:spPr>
          <a:xfrm>
            <a:off x="4152413" y="146227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B21CCAB-8CAE-EF9A-2130-C7C494721264}"/>
              </a:ext>
            </a:extLst>
          </p:cNvPr>
          <p:cNvSpPr/>
          <p:nvPr/>
        </p:nvSpPr>
        <p:spPr>
          <a:xfrm>
            <a:off x="1263626" y="496043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8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72FCB7A-F8C6-D9CD-D3E1-FB8E9CADE56C}"/>
              </a:ext>
            </a:extLst>
          </p:cNvPr>
          <p:cNvSpPr/>
          <p:nvPr/>
        </p:nvSpPr>
        <p:spPr>
          <a:xfrm>
            <a:off x="4043163" y="498206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9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0F98D9C-469E-992F-AD1B-8E12509A48D5}"/>
              </a:ext>
            </a:extLst>
          </p:cNvPr>
          <p:cNvSpPr/>
          <p:nvPr/>
        </p:nvSpPr>
        <p:spPr>
          <a:xfrm>
            <a:off x="5337023" y="3589937"/>
            <a:ext cx="135934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마일리지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57C12CB-8431-2D0D-9E64-990E81C78287}"/>
              </a:ext>
            </a:extLst>
          </p:cNvPr>
          <p:cNvSpPr/>
          <p:nvPr/>
        </p:nvSpPr>
        <p:spPr>
          <a:xfrm>
            <a:off x="5318084" y="3194152"/>
            <a:ext cx="135934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총 교재 가격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6CA4AA7-025D-4035-80E2-5A416B43769A}"/>
              </a:ext>
            </a:extLst>
          </p:cNvPr>
          <p:cNvSpPr/>
          <p:nvPr/>
        </p:nvSpPr>
        <p:spPr>
          <a:xfrm>
            <a:off x="5353352" y="3986463"/>
            <a:ext cx="135934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전액 사용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0046AEC-50B6-FA0E-9FBC-64FDC84E38EC}"/>
              </a:ext>
            </a:extLst>
          </p:cNvPr>
          <p:cNvSpPr/>
          <p:nvPr/>
        </p:nvSpPr>
        <p:spPr>
          <a:xfrm>
            <a:off x="5353351" y="4387665"/>
            <a:ext cx="135934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총 결제 금액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BA2CD1C-0559-2827-D483-28884CD36E44}"/>
              </a:ext>
            </a:extLst>
          </p:cNvPr>
          <p:cNvSpPr/>
          <p:nvPr/>
        </p:nvSpPr>
        <p:spPr>
          <a:xfrm>
            <a:off x="5258072" y="347950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782D228-D613-4410-36AC-2581A076B889}"/>
              </a:ext>
            </a:extLst>
          </p:cNvPr>
          <p:cNvSpPr/>
          <p:nvPr/>
        </p:nvSpPr>
        <p:spPr>
          <a:xfrm>
            <a:off x="5253787" y="386987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1C90CFB-875F-F49E-77B3-152924065ECB}"/>
              </a:ext>
            </a:extLst>
          </p:cNvPr>
          <p:cNvSpPr/>
          <p:nvPr/>
        </p:nvSpPr>
        <p:spPr>
          <a:xfrm>
            <a:off x="5254128" y="426566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5453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CA400-4D5A-C111-5232-17AD28883A60}"/>
              </a:ext>
            </a:extLst>
          </p:cNvPr>
          <p:cNvSpPr txBox="1"/>
          <p:nvPr/>
        </p:nvSpPr>
        <p:spPr>
          <a:xfrm>
            <a:off x="7891849" y="1562025"/>
            <a:ext cx="4300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구매자 및 구매 정보</a:t>
            </a:r>
            <a:r>
              <a:rPr lang="en-US" altLang="ko-KR" sz="1400" dirty="0"/>
              <a:t>, </a:t>
            </a:r>
            <a:r>
              <a:rPr lang="ko-KR" altLang="en-US" sz="1400" dirty="0"/>
              <a:t>가격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돌아가기 버튼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학생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 으로 이동</a:t>
            </a:r>
            <a:r>
              <a:rPr lang="en-US" altLang="ko-KR" sz="1400" dirty="0"/>
              <a:t>(1-4-1)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F983A5-6A97-C553-B7B8-D0DD177B5C64}"/>
              </a:ext>
            </a:extLst>
          </p:cNvPr>
          <p:cNvSpPr/>
          <p:nvPr/>
        </p:nvSpPr>
        <p:spPr>
          <a:xfrm>
            <a:off x="433811" y="1572838"/>
            <a:ext cx="7191632" cy="3957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870A56-BEB1-738C-011F-49AC0DF0C3D5}"/>
              </a:ext>
            </a:extLst>
          </p:cNvPr>
          <p:cNvSpPr/>
          <p:nvPr/>
        </p:nvSpPr>
        <p:spPr>
          <a:xfrm>
            <a:off x="421145" y="1562025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2-1-1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F856AC-72F0-2749-31AA-362A74255E16}"/>
              </a:ext>
            </a:extLst>
          </p:cNvPr>
          <p:cNvSpPr/>
          <p:nvPr/>
        </p:nvSpPr>
        <p:spPr>
          <a:xfrm>
            <a:off x="1381635" y="1855471"/>
            <a:ext cx="19422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B6D3B-BA20-6277-9D57-B1C58FBCBB35}"/>
              </a:ext>
            </a:extLst>
          </p:cNvPr>
          <p:cNvSpPr/>
          <p:nvPr/>
        </p:nvSpPr>
        <p:spPr>
          <a:xfrm>
            <a:off x="4499616" y="1839059"/>
            <a:ext cx="213265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구매내역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34F1D-5511-2D47-BFB5-3BE5A3602BA1}"/>
              </a:ext>
            </a:extLst>
          </p:cNvPr>
          <p:cNvSpPr txBox="1"/>
          <p:nvPr/>
        </p:nvSpPr>
        <p:spPr>
          <a:xfrm>
            <a:off x="442153" y="650728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구매완료 </a:t>
            </a:r>
            <a:r>
              <a:rPr lang="en-US" altLang="ko-KR" dirty="0"/>
              <a:t>- </a:t>
            </a:r>
            <a:r>
              <a:rPr lang="ko-KR" altLang="en-US" dirty="0"/>
              <a:t>학생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4F63AA-B604-3894-B588-6B6E13277272}"/>
              </a:ext>
            </a:extLst>
          </p:cNvPr>
          <p:cNvSpPr/>
          <p:nvPr/>
        </p:nvSpPr>
        <p:spPr>
          <a:xfrm>
            <a:off x="5388429" y="3684574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돌아가기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D46042-316D-DB75-4F2D-FD3392DE40D5}"/>
              </a:ext>
            </a:extLst>
          </p:cNvPr>
          <p:cNvSpPr/>
          <p:nvPr/>
        </p:nvSpPr>
        <p:spPr>
          <a:xfrm>
            <a:off x="1381634" y="2551438"/>
            <a:ext cx="194223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구매자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521D3B-F34E-9013-FBC2-8051394FECF0}"/>
              </a:ext>
            </a:extLst>
          </p:cNvPr>
          <p:cNvSpPr/>
          <p:nvPr/>
        </p:nvSpPr>
        <p:spPr>
          <a:xfrm>
            <a:off x="3396344" y="2551438"/>
            <a:ext cx="1582002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4362DF-6895-C32E-9290-3D0661083404}"/>
              </a:ext>
            </a:extLst>
          </p:cNvPr>
          <p:cNvSpPr/>
          <p:nvPr/>
        </p:nvSpPr>
        <p:spPr>
          <a:xfrm>
            <a:off x="1381635" y="2947020"/>
            <a:ext cx="19422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 권수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B8F4B8D-6B4D-EDA1-5562-C8D7BE768AAE}"/>
              </a:ext>
            </a:extLst>
          </p:cNvPr>
          <p:cNvSpPr/>
          <p:nvPr/>
        </p:nvSpPr>
        <p:spPr>
          <a:xfrm>
            <a:off x="3409099" y="2947020"/>
            <a:ext cx="1582002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가격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22AB0F4-284B-1A26-C632-C11EA0704F80}"/>
              </a:ext>
            </a:extLst>
          </p:cNvPr>
          <p:cNvSpPr/>
          <p:nvPr/>
        </p:nvSpPr>
        <p:spPr>
          <a:xfrm>
            <a:off x="3205051" y="243559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9DB3079-A419-5619-BD12-8EDB440C187F}"/>
              </a:ext>
            </a:extLst>
          </p:cNvPr>
          <p:cNvSpPr/>
          <p:nvPr/>
        </p:nvSpPr>
        <p:spPr>
          <a:xfrm>
            <a:off x="5255997" y="354705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93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CA400-4D5A-C111-5232-17AD28883A60}"/>
              </a:ext>
            </a:extLst>
          </p:cNvPr>
          <p:cNvSpPr txBox="1"/>
          <p:nvPr/>
        </p:nvSpPr>
        <p:spPr>
          <a:xfrm>
            <a:off x="8058150" y="1585572"/>
            <a:ext cx="43001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학생으로 이동</a:t>
            </a:r>
            <a:r>
              <a:rPr lang="en-US" altLang="ko-KR" sz="1400" dirty="0"/>
              <a:t>(1-4-1)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구매한 교재 정보 리스트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수령 예정 날짜 변경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수령 여부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수령 날짜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돌아가기</a:t>
            </a:r>
            <a:r>
              <a:rPr lang="en-US" altLang="ko-KR" sz="1400" dirty="0"/>
              <a:t> </a:t>
            </a:r>
            <a:r>
              <a:rPr lang="ko-KR" altLang="en-US" sz="1400" dirty="0"/>
              <a:t>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학생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으로 이동</a:t>
            </a:r>
            <a:r>
              <a:rPr lang="en-US" altLang="ko-KR" sz="1400" dirty="0"/>
              <a:t>(1-4-1)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F983A5-6A97-C553-B7B8-D0DD177B5C64}"/>
              </a:ext>
            </a:extLst>
          </p:cNvPr>
          <p:cNvSpPr/>
          <p:nvPr/>
        </p:nvSpPr>
        <p:spPr>
          <a:xfrm>
            <a:off x="421300" y="1572838"/>
            <a:ext cx="6983707" cy="3957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870A56-BEB1-738C-011F-49AC0DF0C3D5}"/>
              </a:ext>
            </a:extLst>
          </p:cNvPr>
          <p:cNvSpPr/>
          <p:nvPr/>
        </p:nvSpPr>
        <p:spPr>
          <a:xfrm>
            <a:off x="442153" y="1327910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F856AC-72F0-2749-31AA-362A74255E16}"/>
              </a:ext>
            </a:extLst>
          </p:cNvPr>
          <p:cNvSpPr/>
          <p:nvPr/>
        </p:nvSpPr>
        <p:spPr>
          <a:xfrm>
            <a:off x="574585" y="1953763"/>
            <a:ext cx="19422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B6D3B-BA20-6277-9D57-B1C58FBCBB35}"/>
              </a:ext>
            </a:extLst>
          </p:cNvPr>
          <p:cNvSpPr/>
          <p:nvPr/>
        </p:nvSpPr>
        <p:spPr>
          <a:xfrm>
            <a:off x="3692566" y="1937351"/>
            <a:ext cx="213265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구매내역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34F1D-5511-2D47-BFB5-3BE5A3602BA1}"/>
              </a:ext>
            </a:extLst>
          </p:cNvPr>
          <p:cNvSpPr txBox="1"/>
          <p:nvPr/>
        </p:nvSpPr>
        <p:spPr>
          <a:xfrm>
            <a:off x="442153" y="650728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구매내역 </a:t>
            </a:r>
            <a:r>
              <a:rPr lang="en-US" altLang="ko-KR" dirty="0"/>
              <a:t>- </a:t>
            </a:r>
            <a:r>
              <a:rPr lang="ko-KR" altLang="en-US" dirty="0"/>
              <a:t>학생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517200-C1DD-E605-1004-CC2AD7CEB7DE}"/>
              </a:ext>
            </a:extLst>
          </p:cNvPr>
          <p:cNvSpPr/>
          <p:nvPr/>
        </p:nvSpPr>
        <p:spPr>
          <a:xfrm>
            <a:off x="574586" y="2389376"/>
            <a:ext cx="28380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구매한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A1F45B-5CE9-79F2-D822-95F2E32171D7}"/>
              </a:ext>
            </a:extLst>
          </p:cNvPr>
          <p:cNvSpPr/>
          <p:nvPr/>
        </p:nvSpPr>
        <p:spPr>
          <a:xfrm>
            <a:off x="4806938" y="2389376"/>
            <a:ext cx="125217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4764E91-58E3-3F10-5E97-0DD1A155BF2A}"/>
              </a:ext>
            </a:extLst>
          </p:cNvPr>
          <p:cNvSpPr/>
          <p:nvPr/>
        </p:nvSpPr>
        <p:spPr>
          <a:xfrm>
            <a:off x="481280" y="225125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4F63AA-B604-3894-B588-6B6E13277272}"/>
              </a:ext>
            </a:extLst>
          </p:cNvPr>
          <p:cNvSpPr/>
          <p:nvPr/>
        </p:nvSpPr>
        <p:spPr>
          <a:xfrm>
            <a:off x="6145565" y="4801242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돌아가기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04FEB1-20C5-C992-AD26-557DDB9561CD}"/>
              </a:ext>
            </a:extLst>
          </p:cNvPr>
          <p:cNvSpPr/>
          <p:nvPr/>
        </p:nvSpPr>
        <p:spPr>
          <a:xfrm>
            <a:off x="574585" y="2732177"/>
            <a:ext cx="283808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구매한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30BC26-E527-3171-6183-A79A86C9CB7C}"/>
              </a:ext>
            </a:extLst>
          </p:cNvPr>
          <p:cNvSpPr/>
          <p:nvPr/>
        </p:nvSpPr>
        <p:spPr>
          <a:xfrm>
            <a:off x="4806938" y="2732177"/>
            <a:ext cx="125217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674344-11BF-3029-9BB5-6F36F06656AE}"/>
              </a:ext>
            </a:extLst>
          </p:cNvPr>
          <p:cNvSpPr/>
          <p:nvPr/>
        </p:nvSpPr>
        <p:spPr>
          <a:xfrm>
            <a:off x="554911" y="3114616"/>
            <a:ext cx="285776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구매한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3EB9DD-C064-F12F-74C9-BACA8A9CE49E}"/>
              </a:ext>
            </a:extLst>
          </p:cNvPr>
          <p:cNvSpPr/>
          <p:nvPr/>
        </p:nvSpPr>
        <p:spPr>
          <a:xfrm>
            <a:off x="4814517" y="3107622"/>
            <a:ext cx="125217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F348ECF-20D2-608A-4AE9-5E7EFBD556A2}"/>
              </a:ext>
            </a:extLst>
          </p:cNvPr>
          <p:cNvSpPr/>
          <p:nvPr/>
        </p:nvSpPr>
        <p:spPr>
          <a:xfrm>
            <a:off x="554910" y="3478811"/>
            <a:ext cx="285776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구매한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3C8F31-D68C-82EF-6B4C-E95026723FD2}"/>
              </a:ext>
            </a:extLst>
          </p:cNvPr>
          <p:cNvSpPr/>
          <p:nvPr/>
        </p:nvSpPr>
        <p:spPr>
          <a:xfrm>
            <a:off x="4814517" y="3489688"/>
            <a:ext cx="125217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5D1FE8-BA42-A76B-613D-64F4060CC1CF}"/>
              </a:ext>
            </a:extLst>
          </p:cNvPr>
          <p:cNvSpPr/>
          <p:nvPr/>
        </p:nvSpPr>
        <p:spPr>
          <a:xfrm>
            <a:off x="574585" y="3899397"/>
            <a:ext cx="285776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구매한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EB48EB-2A72-E22D-0802-020859913183}"/>
              </a:ext>
            </a:extLst>
          </p:cNvPr>
          <p:cNvSpPr/>
          <p:nvPr/>
        </p:nvSpPr>
        <p:spPr>
          <a:xfrm>
            <a:off x="4806938" y="3899397"/>
            <a:ext cx="125217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7B8887-A813-CEC8-53CF-24EB892FA58E}"/>
              </a:ext>
            </a:extLst>
          </p:cNvPr>
          <p:cNvSpPr/>
          <p:nvPr/>
        </p:nvSpPr>
        <p:spPr>
          <a:xfrm>
            <a:off x="574585" y="4317842"/>
            <a:ext cx="28380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구매한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183AE36-B969-726D-B330-941F3CA7569C}"/>
              </a:ext>
            </a:extLst>
          </p:cNvPr>
          <p:cNvSpPr/>
          <p:nvPr/>
        </p:nvSpPr>
        <p:spPr>
          <a:xfrm>
            <a:off x="4814517" y="4327839"/>
            <a:ext cx="125217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E15508B-4FEA-816C-B1AD-C30FA5F45EDF}"/>
              </a:ext>
            </a:extLst>
          </p:cNvPr>
          <p:cNvSpPr/>
          <p:nvPr/>
        </p:nvSpPr>
        <p:spPr>
          <a:xfrm>
            <a:off x="6046436" y="466587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60BC7A-B19C-7BAC-CEEF-36F0BA33F259}"/>
              </a:ext>
            </a:extLst>
          </p:cNvPr>
          <p:cNvSpPr/>
          <p:nvPr/>
        </p:nvSpPr>
        <p:spPr>
          <a:xfrm>
            <a:off x="421300" y="1572838"/>
            <a:ext cx="1655805" cy="1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A7C74E5-BEF4-22B0-28F5-1D54270E6DFF}"/>
              </a:ext>
            </a:extLst>
          </p:cNvPr>
          <p:cNvSpPr/>
          <p:nvPr/>
        </p:nvSpPr>
        <p:spPr>
          <a:xfrm>
            <a:off x="6387676" y="1624239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12ED8D1-B74A-1343-F315-A3D3B1FAF47E}"/>
              </a:ext>
            </a:extLst>
          </p:cNvPr>
          <p:cNvSpPr/>
          <p:nvPr/>
        </p:nvSpPr>
        <p:spPr>
          <a:xfrm>
            <a:off x="309721" y="142964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C63E93D-A302-376B-607C-EFB1625D83EB}"/>
              </a:ext>
            </a:extLst>
          </p:cNvPr>
          <p:cNvSpPr/>
          <p:nvPr/>
        </p:nvSpPr>
        <p:spPr>
          <a:xfrm>
            <a:off x="6255244" y="149015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BA3CB-E0A8-CAAD-1958-39E05C2A43CE}"/>
              </a:ext>
            </a:extLst>
          </p:cNvPr>
          <p:cNvSpPr/>
          <p:nvPr/>
        </p:nvSpPr>
        <p:spPr>
          <a:xfrm>
            <a:off x="6149806" y="2397585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C23F73-FD88-A16F-749B-FD9A629101C6}"/>
              </a:ext>
            </a:extLst>
          </p:cNvPr>
          <p:cNvSpPr/>
          <p:nvPr/>
        </p:nvSpPr>
        <p:spPr>
          <a:xfrm>
            <a:off x="6147979" y="2747250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417EDF-A05A-286D-401D-D4BC2A1936DF}"/>
              </a:ext>
            </a:extLst>
          </p:cNvPr>
          <p:cNvSpPr/>
          <p:nvPr/>
        </p:nvSpPr>
        <p:spPr>
          <a:xfrm>
            <a:off x="6145566" y="3114616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01E38D-99DD-3471-1CEA-1224971000FF}"/>
              </a:ext>
            </a:extLst>
          </p:cNvPr>
          <p:cNvSpPr/>
          <p:nvPr/>
        </p:nvSpPr>
        <p:spPr>
          <a:xfrm>
            <a:off x="6162215" y="3478811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B43EE9-88D0-2E89-0B03-D1516477A332}"/>
              </a:ext>
            </a:extLst>
          </p:cNvPr>
          <p:cNvSpPr/>
          <p:nvPr/>
        </p:nvSpPr>
        <p:spPr>
          <a:xfrm>
            <a:off x="6158962" y="3899397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0C8048-F43A-F7F9-4E5F-11397F52D2EC}"/>
              </a:ext>
            </a:extLst>
          </p:cNvPr>
          <p:cNvSpPr/>
          <p:nvPr/>
        </p:nvSpPr>
        <p:spPr>
          <a:xfrm>
            <a:off x="6158962" y="4327839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FE92E0-534C-EE2F-0B54-F2A134D4D396}"/>
              </a:ext>
            </a:extLst>
          </p:cNvPr>
          <p:cNvSpPr/>
          <p:nvPr/>
        </p:nvSpPr>
        <p:spPr>
          <a:xfrm>
            <a:off x="6026530" y="224562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A08404-D41E-1244-A375-911938B02199}"/>
              </a:ext>
            </a:extLst>
          </p:cNvPr>
          <p:cNvSpPr/>
          <p:nvPr/>
        </p:nvSpPr>
        <p:spPr>
          <a:xfrm>
            <a:off x="3429650" y="2397585"/>
            <a:ext cx="134840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수령예정 </a:t>
            </a:r>
            <a:r>
              <a:rPr lang="ko-KR" altLang="en-US" sz="14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C057780-5E17-71E2-9882-BECC94CBB9E8}"/>
              </a:ext>
            </a:extLst>
          </p:cNvPr>
          <p:cNvSpPr/>
          <p:nvPr/>
        </p:nvSpPr>
        <p:spPr>
          <a:xfrm>
            <a:off x="3427112" y="2739078"/>
            <a:ext cx="134840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수령예정 </a:t>
            </a:r>
            <a:r>
              <a:rPr lang="ko-KR" altLang="en-US" sz="14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3FE7814-E65D-AD46-1098-2989748C989A}"/>
              </a:ext>
            </a:extLst>
          </p:cNvPr>
          <p:cNvSpPr/>
          <p:nvPr/>
        </p:nvSpPr>
        <p:spPr>
          <a:xfrm>
            <a:off x="3435638" y="3112540"/>
            <a:ext cx="134840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수령예정 날짜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01FAD3-E670-82C0-FC1F-EDD30F49C707}"/>
              </a:ext>
            </a:extLst>
          </p:cNvPr>
          <p:cNvSpPr/>
          <p:nvPr/>
        </p:nvSpPr>
        <p:spPr>
          <a:xfrm>
            <a:off x="3456695" y="3478811"/>
            <a:ext cx="134840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수령예정 </a:t>
            </a:r>
            <a:r>
              <a:rPr lang="ko-KR" altLang="en-US" sz="14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ADDCEC-8754-E5D4-0680-CC870B316583}"/>
              </a:ext>
            </a:extLst>
          </p:cNvPr>
          <p:cNvSpPr/>
          <p:nvPr/>
        </p:nvSpPr>
        <p:spPr>
          <a:xfrm>
            <a:off x="3448415" y="3902602"/>
            <a:ext cx="134840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수령예정 </a:t>
            </a:r>
            <a:r>
              <a:rPr lang="ko-KR" altLang="en-US" sz="14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DC50F46-D045-F432-B72B-30705BFF33B0}"/>
              </a:ext>
            </a:extLst>
          </p:cNvPr>
          <p:cNvSpPr/>
          <p:nvPr/>
        </p:nvSpPr>
        <p:spPr>
          <a:xfrm>
            <a:off x="3419973" y="4317842"/>
            <a:ext cx="134840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수령예정 </a:t>
            </a:r>
            <a:r>
              <a:rPr lang="ko-KR" altLang="en-US" sz="1400" dirty="0">
                <a:solidFill>
                  <a:schemeClr val="tx1"/>
                </a:solidFill>
              </a:rPr>
              <a:t>날짜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B81F9AB3-178E-DAE9-D376-84929D6A5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081177"/>
              </p:ext>
            </p:extLst>
          </p:nvPr>
        </p:nvGraphicFramePr>
        <p:xfrm>
          <a:off x="3724847" y="2513430"/>
          <a:ext cx="632236" cy="66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236">
                  <a:extLst>
                    <a:ext uri="{9D8B030D-6E8A-4147-A177-3AD203B41FA5}">
                      <a16:colId xmlns:a16="http://schemas.microsoft.com/office/drawing/2014/main" val="2861755"/>
                    </a:ext>
                  </a:extLst>
                </a:gridCol>
              </a:tblGrid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910830"/>
                  </a:ext>
                </a:extLst>
              </a:tr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미 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890873"/>
                  </a:ext>
                </a:extLst>
              </a:tr>
            </a:tbl>
          </a:graphicData>
        </a:graphic>
      </p:graphicFrame>
      <p:sp>
        <p:nvSpPr>
          <p:cNvPr id="48" name="타원 47">
            <a:extLst>
              <a:ext uri="{FF2B5EF4-FFF2-40B4-BE49-F238E27FC236}">
                <a16:creationId xmlns:a16="http://schemas.microsoft.com/office/drawing/2014/main" id="{0F51B1E3-D8FD-697B-1094-12272B9F3379}"/>
              </a:ext>
            </a:extLst>
          </p:cNvPr>
          <p:cNvSpPr/>
          <p:nvPr/>
        </p:nvSpPr>
        <p:spPr>
          <a:xfrm>
            <a:off x="3646763" y="243113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8DC9CEA-494E-F341-43F8-7FF9CC78B469}"/>
              </a:ext>
            </a:extLst>
          </p:cNvPr>
          <p:cNvSpPr/>
          <p:nvPr/>
        </p:nvSpPr>
        <p:spPr>
          <a:xfrm>
            <a:off x="4690973" y="222618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450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24249" y="1501344"/>
            <a:ext cx="5542005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강의 교재 정보 리스트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4. 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기능으로 한 페이지에 모두 출력하지   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못한 정보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전체 교재 조회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4993489" y="1498474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4902321" y="13994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35650" y="1515245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56505" y="13489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93D0701-A186-CA41-F84D-AA8758492E65}"/>
              </a:ext>
            </a:extLst>
          </p:cNvPr>
          <p:cNvSpPr/>
          <p:nvPr/>
        </p:nvSpPr>
        <p:spPr>
          <a:xfrm>
            <a:off x="1409297" y="2536006"/>
            <a:ext cx="34456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교재 조회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52833C-8FA9-567F-BC72-4480183B6CBC}"/>
              </a:ext>
            </a:extLst>
          </p:cNvPr>
          <p:cNvSpPr/>
          <p:nvPr/>
        </p:nvSpPr>
        <p:spPr>
          <a:xfrm>
            <a:off x="1409297" y="2941926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89867D-F860-D72B-6966-B47235DD70EF}"/>
              </a:ext>
            </a:extLst>
          </p:cNvPr>
          <p:cNvSpPr/>
          <p:nvPr/>
        </p:nvSpPr>
        <p:spPr>
          <a:xfrm>
            <a:off x="1421576" y="331108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D26C-88DA-407B-1063-2FBBA3064092}"/>
              </a:ext>
            </a:extLst>
          </p:cNvPr>
          <p:cNvSpPr/>
          <p:nvPr/>
        </p:nvSpPr>
        <p:spPr>
          <a:xfrm>
            <a:off x="1421576" y="368089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94CF66E-4C89-9695-B02D-1643A697DAA3}"/>
              </a:ext>
            </a:extLst>
          </p:cNvPr>
          <p:cNvSpPr/>
          <p:nvPr/>
        </p:nvSpPr>
        <p:spPr>
          <a:xfrm>
            <a:off x="1421576" y="407668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A1DCB55-4F0B-FF06-2972-75890EC7AA46}"/>
              </a:ext>
            </a:extLst>
          </p:cNvPr>
          <p:cNvSpPr/>
          <p:nvPr/>
        </p:nvSpPr>
        <p:spPr>
          <a:xfrm>
            <a:off x="1421576" y="447246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1CF0C9-AE40-147C-E90C-5165639200C3}"/>
              </a:ext>
            </a:extLst>
          </p:cNvPr>
          <p:cNvSpPr/>
          <p:nvPr/>
        </p:nvSpPr>
        <p:spPr>
          <a:xfrm>
            <a:off x="1421576" y="486825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57D708-BAD2-DA6C-C8F0-7ADC1B6D201C}"/>
              </a:ext>
            </a:extLst>
          </p:cNvPr>
          <p:cNvSpPr/>
          <p:nvPr/>
        </p:nvSpPr>
        <p:spPr>
          <a:xfrm>
            <a:off x="1421575" y="526552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CCF6B9B-8C6F-ED1A-9FF9-209061026FE3}"/>
              </a:ext>
            </a:extLst>
          </p:cNvPr>
          <p:cNvSpPr/>
          <p:nvPr/>
        </p:nvSpPr>
        <p:spPr>
          <a:xfrm>
            <a:off x="1276865" y="280462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B0CE749-FED3-E6C1-E2EA-EC55EBD16ED7}"/>
              </a:ext>
            </a:extLst>
          </p:cNvPr>
          <p:cNvSpPr/>
          <p:nvPr/>
        </p:nvSpPr>
        <p:spPr>
          <a:xfrm>
            <a:off x="1421575" y="5691651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7C0CC72-630C-B9A9-B45A-03365254926F}"/>
              </a:ext>
            </a:extLst>
          </p:cNvPr>
          <p:cNvSpPr/>
          <p:nvPr/>
        </p:nvSpPr>
        <p:spPr>
          <a:xfrm>
            <a:off x="1306148" y="559542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412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31915" y="1501345"/>
            <a:ext cx="6147487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체크 박스 로 체크 하여 출력할 내역 선택</a:t>
            </a:r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r>
              <a:rPr lang="en-US" altLang="ko-KR" sz="1400" dirty="0"/>
              <a:t> 4. </a:t>
            </a:r>
            <a:r>
              <a:rPr lang="ko-KR" altLang="en-US" sz="1400" dirty="0"/>
              <a:t>구매 내역 정보 리스트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5. </a:t>
            </a:r>
            <a:r>
              <a:rPr lang="ko-KR" altLang="en-US" sz="1400" dirty="0"/>
              <a:t>드롭다운 으로 수령 여부 변경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6. </a:t>
            </a:r>
            <a:r>
              <a:rPr lang="ko-KR" altLang="en-US" sz="1400" dirty="0"/>
              <a:t>수령 날짜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7. 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기능으로 한 페이지에 모두 출력하지   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못한 정보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8.  </a:t>
            </a:r>
            <a:r>
              <a:rPr lang="ko-KR" altLang="en-US" sz="1400" dirty="0"/>
              <a:t>선택한 구매내역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전체  구매 내역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5613516" y="1523142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5492540" y="142261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35650" y="1515245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56505" y="13489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93D0701-A186-CA41-F84D-AA8758492E65}"/>
              </a:ext>
            </a:extLst>
          </p:cNvPr>
          <p:cNvSpPr/>
          <p:nvPr/>
        </p:nvSpPr>
        <p:spPr>
          <a:xfrm>
            <a:off x="1409297" y="2536006"/>
            <a:ext cx="34456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구매내역 조회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52833C-8FA9-567F-BC72-4480183B6CBC}"/>
              </a:ext>
            </a:extLst>
          </p:cNvPr>
          <p:cNvSpPr/>
          <p:nvPr/>
        </p:nvSpPr>
        <p:spPr>
          <a:xfrm>
            <a:off x="1409297" y="2941926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89867D-F860-D72B-6966-B47235DD70EF}"/>
              </a:ext>
            </a:extLst>
          </p:cNvPr>
          <p:cNvSpPr/>
          <p:nvPr/>
        </p:nvSpPr>
        <p:spPr>
          <a:xfrm>
            <a:off x="1421576" y="331108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D26C-88DA-407B-1063-2FBBA3064092}"/>
              </a:ext>
            </a:extLst>
          </p:cNvPr>
          <p:cNvSpPr/>
          <p:nvPr/>
        </p:nvSpPr>
        <p:spPr>
          <a:xfrm>
            <a:off x="1421576" y="368089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94CF66E-4C89-9695-B02D-1643A697DAA3}"/>
              </a:ext>
            </a:extLst>
          </p:cNvPr>
          <p:cNvSpPr/>
          <p:nvPr/>
        </p:nvSpPr>
        <p:spPr>
          <a:xfrm>
            <a:off x="1421576" y="407668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A1DCB55-4F0B-FF06-2972-75890EC7AA46}"/>
              </a:ext>
            </a:extLst>
          </p:cNvPr>
          <p:cNvSpPr/>
          <p:nvPr/>
        </p:nvSpPr>
        <p:spPr>
          <a:xfrm>
            <a:off x="1421576" y="447246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1CF0C9-AE40-147C-E90C-5165639200C3}"/>
              </a:ext>
            </a:extLst>
          </p:cNvPr>
          <p:cNvSpPr/>
          <p:nvPr/>
        </p:nvSpPr>
        <p:spPr>
          <a:xfrm>
            <a:off x="1421576" y="486825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57D708-BAD2-DA6C-C8F0-7ADC1B6D201C}"/>
              </a:ext>
            </a:extLst>
          </p:cNvPr>
          <p:cNvSpPr/>
          <p:nvPr/>
        </p:nvSpPr>
        <p:spPr>
          <a:xfrm>
            <a:off x="1421575" y="526552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CCF6B9B-8C6F-ED1A-9FF9-209061026FE3}"/>
              </a:ext>
            </a:extLst>
          </p:cNvPr>
          <p:cNvSpPr/>
          <p:nvPr/>
        </p:nvSpPr>
        <p:spPr>
          <a:xfrm>
            <a:off x="1276865" y="280462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B0CE749-FED3-E6C1-E2EA-EC55EBD16ED7}"/>
              </a:ext>
            </a:extLst>
          </p:cNvPr>
          <p:cNvSpPr/>
          <p:nvPr/>
        </p:nvSpPr>
        <p:spPr>
          <a:xfrm>
            <a:off x="1421575" y="5691651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7C0CC72-630C-B9A9-B45A-03365254926F}"/>
              </a:ext>
            </a:extLst>
          </p:cNvPr>
          <p:cNvSpPr/>
          <p:nvPr/>
        </p:nvSpPr>
        <p:spPr>
          <a:xfrm>
            <a:off x="1306148" y="559542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9CD184-89BA-8EE8-776E-05F68000AB3C}"/>
              </a:ext>
            </a:extLst>
          </p:cNvPr>
          <p:cNvSpPr/>
          <p:nvPr/>
        </p:nvSpPr>
        <p:spPr>
          <a:xfrm>
            <a:off x="4934954" y="2946447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8176C0-9B38-1B98-2233-93925DD8FA29}"/>
              </a:ext>
            </a:extLst>
          </p:cNvPr>
          <p:cNvSpPr/>
          <p:nvPr/>
        </p:nvSpPr>
        <p:spPr>
          <a:xfrm>
            <a:off x="4934954" y="3315606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7090B1-6CBD-87B1-2A54-54224CDC7235}"/>
              </a:ext>
            </a:extLst>
          </p:cNvPr>
          <p:cNvSpPr/>
          <p:nvPr/>
        </p:nvSpPr>
        <p:spPr>
          <a:xfrm>
            <a:off x="4934954" y="3685420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8E2BA0-27AA-9761-DEB3-CF8FE3D95B0C}"/>
              </a:ext>
            </a:extLst>
          </p:cNvPr>
          <p:cNvSpPr/>
          <p:nvPr/>
        </p:nvSpPr>
        <p:spPr>
          <a:xfrm>
            <a:off x="4934954" y="4076684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91AF4A-0983-D15D-C48B-C3C49435EE4D}"/>
              </a:ext>
            </a:extLst>
          </p:cNvPr>
          <p:cNvSpPr/>
          <p:nvPr/>
        </p:nvSpPr>
        <p:spPr>
          <a:xfrm>
            <a:off x="4934954" y="4476990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9995A5-423D-C81D-5266-F44A4C5AFDD0}"/>
              </a:ext>
            </a:extLst>
          </p:cNvPr>
          <p:cNvSpPr/>
          <p:nvPr/>
        </p:nvSpPr>
        <p:spPr>
          <a:xfrm>
            <a:off x="4934954" y="4872775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E8FF93-0349-8E91-69CB-D53509CB0723}"/>
              </a:ext>
            </a:extLst>
          </p:cNvPr>
          <p:cNvSpPr/>
          <p:nvPr/>
        </p:nvSpPr>
        <p:spPr>
          <a:xfrm>
            <a:off x="4934954" y="5270048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085CB3A-145E-D51B-4F57-8FD70EC75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85101"/>
              </p:ext>
            </p:extLst>
          </p:nvPr>
        </p:nvGraphicFramePr>
        <p:xfrm>
          <a:off x="4837720" y="3098531"/>
          <a:ext cx="632236" cy="66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236">
                  <a:extLst>
                    <a:ext uri="{9D8B030D-6E8A-4147-A177-3AD203B41FA5}">
                      <a16:colId xmlns:a16="http://schemas.microsoft.com/office/drawing/2014/main" val="2861755"/>
                    </a:ext>
                  </a:extLst>
                </a:gridCol>
              </a:tblGrid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910830"/>
                  </a:ext>
                </a:extLst>
              </a:tr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미 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890873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EBFEC4-7F57-04CF-D077-1805E263DA30}"/>
              </a:ext>
            </a:extLst>
          </p:cNvPr>
          <p:cNvSpPr/>
          <p:nvPr/>
        </p:nvSpPr>
        <p:spPr>
          <a:xfrm>
            <a:off x="5453119" y="2941926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3FE5D8-A644-D3D0-857E-1606616BC414}"/>
              </a:ext>
            </a:extLst>
          </p:cNvPr>
          <p:cNvSpPr/>
          <p:nvPr/>
        </p:nvSpPr>
        <p:spPr>
          <a:xfrm>
            <a:off x="5452107" y="3311085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B8AC71-CDA9-37B7-743B-60131725363A}"/>
              </a:ext>
            </a:extLst>
          </p:cNvPr>
          <p:cNvSpPr/>
          <p:nvPr/>
        </p:nvSpPr>
        <p:spPr>
          <a:xfrm>
            <a:off x="5451350" y="3694098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41C57A-7305-B6A2-4984-24084BAB7BBF}"/>
              </a:ext>
            </a:extLst>
          </p:cNvPr>
          <p:cNvSpPr/>
          <p:nvPr/>
        </p:nvSpPr>
        <p:spPr>
          <a:xfrm>
            <a:off x="5457363" y="4076684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BD4F1B-169A-A9D2-0F0E-2C209A3692A9}"/>
              </a:ext>
            </a:extLst>
          </p:cNvPr>
          <p:cNvSpPr/>
          <p:nvPr/>
        </p:nvSpPr>
        <p:spPr>
          <a:xfrm>
            <a:off x="5468230" y="4472469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EC2DC2-BAC5-191E-60A2-9D183E47153E}"/>
              </a:ext>
            </a:extLst>
          </p:cNvPr>
          <p:cNvSpPr/>
          <p:nvPr/>
        </p:nvSpPr>
        <p:spPr>
          <a:xfrm>
            <a:off x="5476432" y="4878329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0217B1-4438-84D8-8DA2-90339F1D3514}"/>
              </a:ext>
            </a:extLst>
          </p:cNvPr>
          <p:cNvSpPr/>
          <p:nvPr/>
        </p:nvSpPr>
        <p:spPr>
          <a:xfrm>
            <a:off x="5492540" y="5265527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D9EA8EA-6129-AF2E-3F35-9C836E5C24A3}"/>
              </a:ext>
            </a:extLst>
          </p:cNvPr>
          <p:cNvSpPr/>
          <p:nvPr/>
        </p:nvSpPr>
        <p:spPr>
          <a:xfrm>
            <a:off x="4662671" y="30209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833E34-CADC-2E01-2CAB-CD4E223FA8D9}"/>
              </a:ext>
            </a:extLst>
          </p:cNvPr>
          <p:cNvSpPr/>
          <p:nvPr/>
        </p:nvSpPr>
        <p:spPr>
          <a:xfrm>
            <a:off x="5335798" y="279777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53BAE4-BC07-EA94-9EA0-8566F460746A}"/>
              </a:ext>
            </a:extLst>
          </p:cNvPr>
          <p:cNvSpPr/>
          <p:nvPr/>
        </p:nvSpPr>
        <p:spPr>
          <a:xfrm>
            <a:off x="903460" y="2951573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1B23C-8D0B-580C-D5C6-199E01F35726}"/>
              </a:ext>
            </a:extLst>
          </p:cNvPr>
          <p:cNvSpPr/>
          <p:nvPr/>
        </p:nvSpPr>
        <p:spPr>
          <a:xfrm>
            <a:off x="910179" y="3328223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8830305-0B05-B298-FF00-16EC9C85E7DB}"/>
              </a:ext>
            </a:extLst>
          </p:cNvPr>
          <p:cNvSpPr/>
          <p:nvPr/>
        </p:nvSpPr>
        <p:spPr>
          <a:xfrm>
            <a:off x="910179" y="3684187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19A2B7E-CC96-43C7-98FB-22787A78F806}"/>
              </a:ext>
            </a:extLst>
          </p:cNvPr>
          <p:cNvSpPr/>
          <p:nvPr/>
        </p:nvSpPr>
        <p:spPr>
          <a:xfrm>
            <a:off x="906842" y="4472950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33971FC-BE19-C569-EB8E-16CA7FF6FECF}"/>
              </a:ext>
            </a:extLst>
          </p:cNvPr>
          <p:cNvSpPr/>
          <p:nvPr/>
        </p:nvSpPr>
        <p:spPr>
          <a:xfrm>
            <a:off x="920352" y="4070493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572581-9EF5-F036-CD8A-E0838343F15C}"/>
              </a:ext>
            </a:extLst>
          </p:cNvPr>
          <p:cNvSpPr/>
          <p:nvPr/>
        </p:nvSpPr>
        <p:spPr>
          <a:xfrm>
            <a:off x="910179" y="4871441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EEFE89-7FD4-C26A-9A01-159AE1F1BC26}"/>
              </a:ext>
            </a:extLst>
          </p:cNvPr>
          <p:cNvSpPr/>
          <p:nvPr/>
        </p:nvSpPr>
        <p:spPr>
          <a:xfrm>
            <a:off x="920351" y="5274595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BA235A5-A848-96A2-666B-B613A7FA5A05}"/>
              </a:ext>
            </a:extLst>
          </p:cNvPr>
          <p:cNvSpPr/>
          <p:nvPr/>
        </p:nvSpPr>
        <p:spPr>
          <a:xfrm>
            <a:off x="799701" y="279353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BD4BE2-19AD-873C-2EC2-B319D3F763CC}"/>
              </a:ext>
            </a:extLst>
          </p:cNvPr>
          <p:cNvSpPr/>
          <p:nvPr/>
        </p:nvSpPr>
        <p:spPr>
          <a:xfrm>
            <a:off x="5392820" y="5688952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1A5B3C2-B065-C863-0967-A57C84145C4D}"/>
              </a:ext>
            </a:extLst>
          </p:cNvPr>
          <p:cNvSpPr/>
          <p:nvPr/>
        </p:nvSpPr>
        <p:spPr>
          <a:xfrm>
            <a:off x="5231145" y="559542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8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721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88937" y="1564740"/>
            <a:ext cx="6147487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수령 날짜 범위 설정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설정 완료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      </a:t>
            </a:r>
            <a:endParaRPr lang="en-US" altLang="ko-KR" sz="1400" dirty="0"/>
          </a:p>
          <a:p>
            <a:r>
              <a:rPr lang="en-US" altLang="ko-KR" sz="1400" dirty="0"/>
              <a:t>     (1-4-2)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수령 날짜 범위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5652223" y="1564740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5519791" y="145654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88937" y="1591813"/>
            <a:ext cx="882334" cy="2694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94158" y="144839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BF9663-CCB0-78E9-76A7-FE682F4A2DDF}"/>
              </a:ext>
            </a:extLst>
          </p:cNvPr>
          <p:cNvSpPr/>
          <p:nvPr/>
        </p:nvSpPr>
        <p:spPr>
          <a:xfrm>
            <a:off x="1208314" y="2775064"/>
            <a:ext cx="4576341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 범위 설정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4F486E-457B-1E1C-AC0B-14B4A0932D03}"/>
              </a:ext>
            </a:extLst>
          </p:cNvPr>
          <p:cNvSpPr/>
          <p:nvPr/>
        </p:nvSpPr>
        <p:spPr>
          <a:xfrm>
            <a:off x="1190889" y="3427719"/>
            <a:ext cx="1885950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482685-C48A-1274-A116-672AC39DAF1B}"/>
              </a:ext>
            </a:extLst>
          </p:cNvPr>
          <p:cNvSpPr/>
          <p:nvPr/>
        </p:nvSpPr>
        <p:spPr>
          <a:xfrm>
            <a:off x="3193196" y="3437897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~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28A4BB-80B6-6E74-B605-C7F8FB3B9B52}"/>
              </a:ext>
            </a:extLst>
          </p:cNvPr>
          <p:cNvSpPr/>
          <p:nvPr/>
        </p:nvSpPr>
        <p:spPr>
          <a:xfrm>
            <a:off x="3921656" y="3427719"/>
            <a:ext cx="1885950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734F973-8B07-685A-2291-F9A9376AD77F}"/>
              </a:ext>
            </a:extLst>
          </p:cNvPr>
          <p:cNvSpPr/>
          <p:nvPr/>
        </p:nvSpPr>
        <p:spPr>
          <a:xfrm>
            <a:off x="1052483" y="332555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4C14B5-BDA7-0336-BECD-C61D59DA7559}"/>
              </a:ext>
            </a:extLst>
          </p:cNvPr>
          <p:cNvSpPr/>
          <p:nvPr/>
        </p:nvSpPr>
        <p:spPr>
          <a:xfrm>
            <a:off x="4759779" y="3913302"/>
            <a:ext cx="1024877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설정 완료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BC63BC7-D0AC-267B-4A57-8FE8034D2595}"/>
              </a:ext>
            </a:extLst>
          </p:cNvPr>
          <p:cNvSpPr/>
          <p:nvPr/>
        </p:nvSpPr>
        <p:spPr>
          <a:xfrm>
            <a:off x="4600704" y="380604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69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4ABE46-DEC4-4B6F-E9F5-7D046A913A37}"/>
              </a:ext>
            </a:extLst>
          </p:cNvPr>
          <p:cNvSpPr/>
          <p:nvPr/>
        </p:nvSpPr>
        <p:spPr>
          <a:xfrm>
            <a:off x="323948" y="948001"/>
            <a:ext cx="6794988" cy="4677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142A15-DB4F-B795-D9E9-181758428DD7}"/>
              </a:ext>
            </a:extLst>
          </p:cNvPr>
          <p:cNvSpPr/>
          <p:nvPr/>
        </p:nvSpPr>
        <p:spPr>
          <a:xfrm>
            <a:off x="323948" y="948001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5F867-58F0-1F87-46BC-4D67F0474567}"/>
              </a:ext>
            </a:extLst>
          </p:cNvPr>
          <p:cNvSpPr txBox="1"/>
          <p:nvPr/>
        </p:nvSpPr>
        <p:spPr>
          <a:xfrm>
            <a:off x="7430257" y="279974"/>
            <a:ext cx="46484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페이지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카카오톡으로 로그인 버튼 클릭 시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메인 페이지로 이동</a:t>
            </a:r>
            <a:endParaRPr lang="en-US" altLang="ko-KR" sz="1400" dirty="0"/>
          </a:p>
          <a:p>
            <a:r>
              <a:rPr lang="en-US" altLang="ko-KR" sz="1400" dirty="0"/>
              <a:t>     (</a:t>
            </a:r>
            <a:r>
              <a:rPr lang="ko-KR" altLang="en-US" sz="1400" dirty="0"/>
              <a:t>학생</a:t>
            </a:r>
            <a:r>
              <a:rPr lang="en-US" altLang="ko-KR" sz="1400" dirty="0"/>
              <a:t>:1-4-1, </a:t>
            </a:r>
            <a:r>
              <a:rPr lang="ko-KR" altLang="en-US" sz="1400" dirty="0"/>
              <a:t>서점</a:t>
            </a:r>
            <a:r>
              <a:rPr lang="en-US" altLang="ko-KR" sz="1400" dirty="0"/>
              <a:t>-1-4-2)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2.   </a:t>
            </a:r>
            <a:r>
              <a:rPr lang="ko-KR" altLang="en-US" sz="1400" dirty="0"/>
              <a:t>회원가입 버튼 클릭 시 회원가입 페이지로 이동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A4FAD0-B885-855A-1505-A42616E55B4F}"/>
              </a:ext>
            </a:extLst>
          </p:cNvPr>
          <p:cNvSpPr txBox="1"/>
          <p:nvPr/>
        </p:nvSpPr>
        <p:spPr>
          <a:xfrm>
            <a:off x="329506" y="306012"/>
            <a:ext cx="39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610CBC-E01B-6838-7D01-B5101BDE8987}"/>
              </a:ext>
            </a:extLst>
          </p:cNvPr>
          <p:cNvSpPr/>
          <p:nvPr/>
        </p:nvSpPr>
        <p:spPr>
          <a:xfrm>
            <a:off x="1997364" y="2392623"/>
            <a:ext cx="3448155" cy="240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계정으로 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DB8F65-09C8-D523-D71E-32F7C5899A8C}"/>
              </a:ext>
            </a:extLst>
          </p:cNvPr>
          <p:cNvSpPr/>
          <p:nvPr/>
        </p:nvSpPr>
        <p:spPr>
          <a:xfrm>
            <a:off x="1997364" y="2932118"/>
            <a:ext cx="3448155" cy="240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카카오톡으로 로그인 표시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3AB0FC3-C344-4D57-991D-BD328A88C8DB}"/>
              </a:ext>
            </a:extLst>
          </p:cNvPr>
          <p:cNvSpPr/>
          <p:nvPr/>
        </p:nvSpPr>
        <p:spPr>
          <a:xfrm>
            <a:off x="1864932" y="279039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E4B1F6-125B-0700-76B4-CA3367855C44}"/>
              </a:ext>
            </a:extLst>
          </p:cNvPr>
          <p:cNvSpPr/>
          <p:nvPr/>
        </p:nvSpPr>
        <p:spPr>
          <a:xfrm>
            <a:off x="3853543" y="3409186"/>
            <a:ext cx="1591975" cy="240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C2F9CA-D946-7CD1-0497-6C8BE879985E}"/>
              </a:ext>
            </a:extLst>
          </p:cNvPr>
          <p:cNvSpPr/>
          <p:nvPr/>
        </p:nvSpPr>
        <p:spPr>
          <a:xfrm>
            <a:off x="3736687" y="329334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429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88937" y="1564740"/>
            <a:ext cx="6147487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학과 별 판매량 원 그래프 출력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클릭 시 통계 상세 페이지 이동</a:t>
            </a:r>
            <a:r>
              <a:rPr lang="en-US" altLang="ko-KR" sz="1400" dirty="0"/>
              <a:t>(3-4-1)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통계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5652223" y="1564740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5519791" y="145654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88937" y="1564740"/>
            <a:ext cx="852616" cy="310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86914" y="141321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순서도: 가산 접합 2">
            <a:extLst>
              <a:ext uri="{FF2B5EF4-FFF2-40B4-BE49-F238E27FC236}">
                <a16:creationId xmlns:a16="http://schemas.microsoft.com/office/drawing/2014/main" id="{7BFC4038-C0A8-8614-5EDF-9F81D30D5C41}"/>
              </a:ext>
            </a:extLst>
          </p:cNvPr>
          <p:cNvSpPr/>
          <p:nvPr/>
        </p:nvSpPr>
        <p:spPr>
          <a:xfrm>
            <a:off x="987879" y="2808514"/>
            <a:ext cx="1322614" cy="1208315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가산 접합 4">
            <a:extLst>
              <a:ext uri="{FF2B5EF4-FFF2-40B4-BE49-F238E27FC236}">
                <a16:creationId xmlns:a16="http://schemas.microsoft.com/office/drawing/2014/main" id="{C8FB5E91-390A-A692-1B36-D8B876AC26A1}"/>
              </a:ext>
            </a:extLst>
          </p:cNvPr>
          <p:cNvSpPr/>
          <p:nvPr/>
        </p:nvSpPr>
        <p:spPr>
          <a:xfrm>
            <a:off x="2825504" y="2780868"/>
            <a:ext cx="1322614" cy="1208315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가산 접합 7">
            <a:extLst>
              <a:ext uri="{FF2B5EF4-FFF2-40B4-BE49-F238E27FC236}">
                <a16:creationId xmlns:a16="http://schemas.microsoft.com/office/drawing/2014/main" id="{D7D60FB0-8F44-3487-6998-FDF5A3A2C4ED}"/>
              </a:ext>
            </a:extLst>
          </p:cNvPr>
          <p:cNvSpPr/>
          <p:nvPr/>
        </p:nvSpPr>
        <p:spPr>
          <a:xfrm>
            <a:off x="4589988" y="2771497"/>
            <a:ext cx="1322614" cy="1208315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E517855-34B8-6C8C-D0FD-66FA3F743143}"/>
              </a:ext>
            </a:extLst>
          </p:cNvPr>
          <p:cNvSpPr/>
          <p:nvPr/>
        </p:nvSpPr>
        <p:spPr>
          <a:xfrm>
            <a:off x="915245" y="277149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26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88937" y="1564740"/>
            <a:ext cx="5502887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3-4-1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판매량 원 그래프 출력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판매된 교재 이름 판매량 많은 순으로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5.  </a:t>
            </a:r>
            <a:r>
              <a:rPr lang="ko-KR" altLang="en-US" sz="1400" dirty="0"/>
              <a:t>판매된 권수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6.  </a:t>
            </a:r>
            <a:r>
              <a:rPr lang="ko-KR" altLang="en-US" sz="1400" dirty="0"/>
              <a:t>돌아가기 클릭 시 통계 페이지로 이동</a:t>
            </a:r>
            <a:r>
              <a:rPr lang="en-US" altLang="ko-KR" sz="1400" dirty="0"/>
              <a:t>(3-4)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통계 상세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4912400" y="1564740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4779968" y="143162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88937" y="1564740"/>
            <a:ext cx="852616" cy="310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86914" y="141321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통계</a:t>
            </a:r>
          </a:p>
        </p:txBody>
      </p:sp>
      <p:sp>
        <p:nvSpPr>
          <p:cNvPr id="3" name="순서도: 가산 접합 2">
            <a:extLst>
              <a:ext uri="{FF2B5EF4-FFF2-40B4-BE49-F238E27FC236}">
                <a16:creationId xmlns:a16="http://schemas.microsoft.com/office/drawing/2014/main" id="{7BFC4038-C0A8-8614-5EDF-9F81D30D5C41}"/>
              </a:ext>
            </a:extLst>
          </p:cNvPr>
          <p:cNvSpPr/>
          <p:nvPr/>
        </p:nvSpPr>
        <p:spPr>
          <a:xfrm>
            <a:off x="987879" y="2808514"/>
            <a:ext cx="1322614" cy="1208315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E517855-34B8-6C8C-D0FD-66FA3F743143}"/>
              </a:ext>
            </a:extLst>
          </p:cNvPr>
          <p:cNvSpPr/>
          <p:nvPr/>
        </p:nvSpPr>
        <p:spPr>
          <a:xfrm>
            <a:off x="915245" y="277149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3B47EB4-021D-6C54-FA35-37D869C8C287}"/>
              </a:ext>
            </a:extLst>
          </p:cNvPr>
          <p:cNvGrpSpPr/>
          <p:nvPr/>
        </p:nvGrpSpPr>
        <p:grpSpPr>
          <a:xfrm>
            <a:off x="2676985" y="2678987"/>
            <a:ext cx="3089315" cy="259053"/>
            <a:chOff x="2676985" y="2678987"/>
            <a:chExt cx="3089315" cy="25905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DC4B45E-47D0-6502-AEBC-6B5254BEB612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9BC0CFF-4778-938B-290A-FFD61415D9F5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85CECC1-653E-73B7-A969-68056E92BF0F}"/>
              </a:ext>
            </a:extLst>
          </p:cNvPr>
          <p:cNvGrpSpPr/>
          <p:nvPr/>
        </p:nvGrpSpPr>
        <p:grpSpPr>
          <a:xfrm>
            <a:off x="2676985" y="3051944"/>
            <a:ext cx="3089315" cy="259053"/>
            <a:chOff x="2676985" y="2678987"/>
            <a:chExt cx="3089315" cy="25905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AE44D8-BFC3-5CB7-245F-48807E16F479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1B019B-E455-9FDF-F85E-54B096FD3860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A0A7086-BFF6-FD72-8E97-06AFF454BF2F}"/>
              </a:ext>
            </a:extLst>
          </p:cNvPr>
          <p:cNvGrpSpPr/>
          <p:nvPr/>
        </p:nvGrpSpPr>
        <p:grpSpPr>
          <a:xfrm>
            <a:off x="2676985" y="3435079"/>
            <a:ext cx="3089315" cy="259053"/>
            <a:chOff x="2676985" y="2678987"/>
            <a:chExt cx="3089315" cy="25905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851B0B5-8D8E-CFC8-3484-7754E68A82D6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9F50518-BBB9-BA87-78DB-F7C03532DDF7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25724EE-EAD9-7958-E080-E3A63E823620}"/>
              </a:ext>
            </a:extLst>
          </p:cNvPr>
          <p:cNvGrpSpPr/>
          <p:nvPr/>
        </p:nvGrpSpPr>
        <p:grpSpPr>
          <a:xfrm>
            <a:off x="2676985" y="3801139"/>
            <a:ext cx="3089315" cy="259053"/>
            <a:chOff x="2676985" y="2678987"/>
            <a:chExt cx="3089315" cy="25905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09B6F51-F93D-522C-BBC6-F1C124EEC4E9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D1BF3B5-A753-10D7-F198-B296478C4179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B09ED7C-C54F-FC36-360A-C629DCD8983C}"/>
              </a:ext>
            </a:extLst>
          </p:cNvPr>
          <p:cNvGrpSpPr/>
          <p:nvPr/>
        </p:nvGrpSpPr>
        <p:grpSpPr>
          <a:xfrm>
            <a:off x="2676985" y="4167199"/>
            <a:ext cx="3089315" cy="259053"/>
            <a:chOff x="2676985" y="2678987"/>
            <a:chExt cx="3089315" cy="25905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55F37ED-8A44-5A39-1465-48EBE244AF5E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7EA2FF7-176F-3B5A-5827-0919FA1BA787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D665152-D4AD-C67E-5059-6DDDA48A4F28}"/>
              </a:ext>
            </a:extLst>
          </p:cNvPr>
          <p:cNvGrpSpPr/>
          <p:nvPr/>
        </p:nvGrpSpPr>
        <p:grpSpPr>
          <a:xfrm>
            <a:off x="2676985" y="4543437"/>
            <a:ext cx="3089315" cy="259053"/>
            <a:chOff x="2676985" y="2678987"/>
            <a:chExt cx="3089315" cy="25905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E83C1E8-CC17-EEFC-16C4-809F798E3EB2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EA3A02B-E5F0-C89A-CE80-D9AE5EE221E5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CEB7B24B-B955-9767-D5F2-8B90365445AF}"/>
              </a:ext>
            </a:extLst>
          </p:cNvPr>
          <p:cNvSpPr/>
          <p:nvPr/>
        </p:nvSpPr>
        <p:spPr>
          <a:xfrm>
            <a:off x="2544553" y="252137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75C9CBF-592F-CCF4-B734-B04DAC86A0BA}"/>
              </a:ext>
            </a:extLst>
          </p:cNvPr>
          <p:cNvSpPr/>
          <p:nvPr/>
        </p:nvSpPr>
        <p:spPr>
          <a:xfrm>
            <a:off x="5013752" y="252854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66F056-EA49-2C8E-B454-858F48C2B666}"/>
              </a:ext>
            </a:extLst>
          </p:cNvPr>
          <p:cNvSpPr/>
          <p:nvPr/>
        </p:nvSpPr>
        <p:spPr>
          <a:xfrm>
            <a:off x="4743450" y="5051009"/>
            <a:ext cx="101796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돌아가기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CC858D3-C2FB-1589-D1BC-835CDD04FB70}"/>
              </a:ext>
            </a:extLst>
          </p:cNvPr>
          <p:cNvSpPr/>
          <p:nvPr/>
        </p:nvSpPr>
        <p:spPr>
          <a:xfrm>
            <a:off x="4560007" y="491967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0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4ABE46-DEC4-4B6F-E9F5-7D046A913A37}"/>
              </a:ext>
            </a:extLst>
          </p:cNvPr>
          <p:cNvSpPr/>
          <p:nvPr/>
        </p:nvSpPr>
        <p:spPr>
          <a:xfrm>
            <a:off x="323948" y="948001"/>
            <a:ext cx="6794988" cy="4677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142A15-DB4F-B795-D9E9-181758428DD7}"/>
              </a:ext>
            </a:extLst>
          </p:cNvPr>
          <p:cNvSpPr/>
          <p:nvPr/>
        </p:nvSpPr>
        <p:spPr>
          <a:xfrm>
            <a:off x="323948" y="948001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5F867-58F0-1F87-46BC-4D67F0474567}"/>
              </a:ext>
            </a:extLst>
          </p:cNvPr>
          <p:cNvSpPr txBox="1"/>
          <p:nvPr/>
        </p:nvSpPr>
        <p:spPr>
          <a:xfrm>
            <a:off x="7430257" y="279974"/>
            <a:ext cx="46484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페이지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로그인 버튼 클릭 시 메인 페이지로 이동</a:t>
            </a:r>
            <a:endParaRPr lang="en-US" altLang="ko-KR" sz="1400" dirty="0"/>
          </a:p>
          <a:p>
            <a:r>
              <a:rPr lang="en-US" altLang="ko-KR" sz="1400" dirty="0"/>
              <a:t>     (</a:t>
            </a:r>
            <a:r>
              <a:rPr lang="ko-KR" altLang="en-US" sz="1400" dirty="0"/>
              <a:t>학생</a:t>
            </a:r>
            <a:r>
              <a:rPr lang="en-US" altLang="ko-KR" sz="1400" dirty="0"/>
              <a:t>:1-4-1, </a:t>
            </a:r>
            <a:r>
              <a:rPr lang="ko-KR" altLang="en-US" sz="1400" dirty="0"/>
              <a:t>서점</a:t>
            </a:r>
            <a:r>
              <a:rPr lang="en-US" altLang="ko-KR" sz="1400" dirty="0"/>
              <a:t>-1-4-2)</a:t>
            </a:r>
          </a:p>
          <a:p>
            <a:r>
              <a:rPr lang="en-US" altLang="ko-KR" sz="14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A4FAD0-B885-855A-1505-A42616E55B4F}"/>
              </a:ext>
            </a:extLst>
          </p:cNvPr>
          <p:cNvSpPr txBox="1"/>
          <p:nvPr/>
        </p:nvSpPr>
        <p:spPr>
          <a:xfrm>
            <a:off x="329506" y="306012"/>
            <a:ext cx="39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610CBC-E01B-6838-7D01-B5101BDE8987}"/>
              </a:ext>
            </a:extLst>
          </p:cNvPr>
          <p:cNvSpPr/>
          <p:nvPr/>
        </p:nvSpPr>
        <p:spPr>
          <a:xfrm>
            <a:off x="1997364" y="2392623"/>
            <a:ext cx="3448155" cy="240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계정으로 간편가입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DB8F65-09C8-D523-D71E-32F7C5899A8C}"/>
              </a:ext>
            </a:extLst>
          </p:cNvPr>
          <p:cNvSpPr/>
          <p:nvPr/>
        </p:nvSpPr>
        <p:spPr>
          <a:xfrm>
            <a:off x="1997364" y="2932118"/>
            <a:ext cx="3448155" cy="240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카카오톡으로 가입하기 표시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3AB0FC3-C344-4D57-991D-BD328A88C8DB}"/>
              </a:ext>
            </a:extLst>
          </p:cNvPr>
          <p:cNvSpPr/>
          <p:nvPr/>
        </p:nvSpPr>
        <p:spPr>
          <a:xfrm>
            <a:off x="1864932" y="279039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3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2B30CE-6598-ACA9-A3B2-0828BC9D4147}"/>
              </a:ext>
            </a:extLst>
          </p:cNvPr>
          <p:cNvSpPr/>
          <p:nvPr/>
        </p:nvSpPr>
        <p:spPr>
          <a:xfrm>
            <a:off x="551548" y="250224"/>
            <a:ext cx="4850027" cy="635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959618-34E9-B8AE-1380-97E72F2DD6E4}"/>
              </a:ext>
            </a:extLst>
          </p:cNvPr>
          <p:cNvSpPr/>
          <p:nvPr/>
        </p:nvSpPr>
        <p:spPr>
          <a:xfrm>
            <a:off x="551548" y="247268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1-2-1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78CA5-59EE-F74B-5B69-31B2D432ABF7}"/>
              </a:ext>
            </a:extLst>
          </p:cNvPr>
          <p:cNvSpPr txBox="1"/>
          <p:nvPr/>
        </p:nvSpPr>
        <p:spPr>
          <a:xfrm>
            <a:off x="5543677" y="279029"/>
            <a:ext cx="60928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 페이지 </a:t>
            </a:r>
            <a:r>
              <a:rPr lang="en-US" altLang="ko-KR" sz="1400" dirty="0"/>
              <a:t>- </a:t>
            </a:r>
            <a:r>
              <a:rPr lang="ko-KR" altLang="en-US" sz="1400" dirty="0"/>
              <a:t>학생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서점 체크 박스 클릭 시 회원가입 서점 페이지로 이동</a:t>
            </a:r>
            <a:r>
              <a:rPr lang="en-US" altLang="ko-KR" sz="1400" dirty="0"/>
              <a:t>(1-3-1)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학생의 </a:t>
            </a:r>
            <a:r>
              <a:rPr lang="en-US" altLang="ko-KR" sz="1400" dirty="0"/>
              <a:t>LMS</a:t>
            </a:r>
            <a:r>
              <a:rPr lang="ko-KR" altLang="en-US" sz="1400" dirty="0"/>
              <a:t> </a:t>
            </a:r>
            <a:r>
              <a:rPr lang="en-US" altLang="ko-KR" sz="1400" dirty="0"/>
              <a:t>ID</a:t>
            </a:r>
            <a:r>
              <a:rPr lang="ko-KR" altLang="en-US" sz="1400" dirty="0"/>
              <a:t>를 입력한다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학생의 </a:t>
            </a:r>
            <a:r>
              <a:rPr lang="en-US" altLang="ko-KR" sz="1400" dirty="0"/>
              <a:t>LMS PW</a:t>
            </a:r>
            <a:r>
              <a:rPr lang="ko-KR" altLang="en-US" sz="1400" dirty="0"/>
              <a:t>를 입력한다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회원가입 완료 클릭 시 회원가입 완료</a:t>
            </a:r>
            <a:r>
              <a:rPr lang="en-US" altLang="ko-KR" sz="1400" dirty="0"/>
              <a:t>-</a:t>
            </a:r>
            <a:r>
              <a:rPr lang="ko-KR" altLang="en-US" sz="1400" dirty="0"/>
              <a:t>학생 페이지로 이동</a:t>
            </a:r>
            <a:r>
              <a:rPr lang="en-US" altLang="ko-KR" sz="1400" dirty="0"/>
              <a:t>(1-2-2)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79C8A8-3185-009E-A942-7063A5C4FCF5}"/>
              </a:ext>
            </a:extLst>
          </p:cNvPr>
          <p:cNvSpPr/>
          <p:nvPr/>
        </p:nvSpPr>
        <p:spPr>
          <a:xfrm>
            <a:off x="919516" y="1644754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LMS ID</a:t>
            </a:r>
            <a:r>
              <a:rPr lang="ko-KR" altLang="en-US" sz="1400" dirty="0">
                <a:solidFill>
                  <a:schemeClr val="tx1"/>
                </a:solidFill>
              </a:rPr>
              <a:t> 입력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522B551-309B-7ABC-475B-A98636A94078}"/>
              </a:ext>
            </a:extLst>
          </p:cNvPr>
          <p:cNvSpPr/>
          <p:nvPr/>
        </p:nvSpPr>
        <p:spPr>
          <a:xfrm>
            <a:off x="787082" y="148117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ED9EBF-0FD7-8294-9906-AF3F4F26AEBF}"/>
              </a:ext>
            </a:extLst>
          </p:cNvPr>
          <p:cNvSpPr/>
          <p:nvPr/>
        </p:nvSpPr>
        <p:spPr>
          <a:xfrm>
            <a:off x="919514" y="297419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084E1B-7B6A-C64B-827B-E10544A5F739}"/>
              </a:ext>
            </a:extLst>
          </p:cNvPr>
          <p:cNvSpPr txBox="1"/>
          <p:nvPr/>
        </p:nvSpPr>
        <p:spPr>
          <a:xfrm>
            <a:off x="1591501" y="282787"/>
            <a:ext cx="351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페이지 － 학생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004697D-6FF2-5469-5ABD-8A5F608A57C2}"/>
              </a:ext>
            </a:extLst>
          </p:cNvPr>
          <p:cNvSpPr/>
          <p:nvPr/>
        </p:nvSpPr>
        <p:spPr>
          <a:xfrm>
            <a:off x="785576" y="286490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EB1E8B-295E-A7AF-6646-2FA6B003D957}"/>
              </a:ext>
            </a:extLst>
          </p:cNvPr>
          <p:cNvSpPr/>
          <p:nvPr/>
        </p:nvSpPr>
        <p:spPr>
          <a:xfrm>
            <a:off x="909930" y="201761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LMS PW</a:t>
            </a:r>
            <a:r>
              <a:rPr lang="ko-KR" altLang="en-US" sz="1400" dirty="0">
                <a:solidFill>
                  <a:schemeClr val="tx1"/>
                </a:solidFill>
              </a:rPr>
              <a:t> 입력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0489A1F-158E-9241-361F-E39E969AB43C}"/>
              </a:ext>
            </a:extLst>
          </p:cNvPr>
          <p:cNvSpPr/>
          <p:nvPr/>
        </p:nvSpPr>
        <p:spPr>
          <a:xfrm>
            <a:off x="787082" y="191293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F7D9B5-9D57-8400-02DD-62FC56E4C87D}"/>
              </a:ext>
            </a:extLst>
          </p:cNvPr>
          <p:cNvSpPr/>
          <p:nvPr/>
        </p:nvSpPr>
        <p:spPr>
          <a:xfrm>
            <a:off x="3111520" y="1261164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서점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23ED8-D863-13ED-D33C-6C8FD854DAB3}"/>
              </a:ext>
            </a:extLst>
          </p:cNvPr>
          <p:cNvSpPr/>
          <p:nvPr/>
        </p:nvSpPr>
        <p:spPr>
          <a:xfrm>
            <a:off x="912396" y="1238684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5082D24-B2A3-DD15-D128-B36667837696}"/>
              </a:ext>
            </a:extLst>
          </p:cNvPr>
          <p:cNvSpPr/>
          <p:nvPr/>
        </p:nvSpPr>
        <p:spPr>
          <a:xfrm>
            <a:off x="1051946" y="1281511"/>
            <a:ext cx="148204" cy="163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4658EA8-BBB4-CC79-976B-96C3F14C693B}"/>
              </a:ext>
            </a:extLst>
          </p:cNvPr>
          <p:cNvSpPr/>
          <p:nvPr/>
        </p:nvSpPr>
        <p:spPr>
          <a:xfrm>
            <a:off x="3361586" y="1278014"/>
            <a:ext cx="148204" cy="163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3B0F2D0-DB07-6C56-CF17-E8620C3BF3A6}"/>
              </a:ext>
            </a:extLst>
          </p:cNvPr>
          <p:cNvSpPr/>
          <p:nvPr/>
        </p:nvSpPr>
        <p:spPr>
          <a:xfrm>
            <a:off x="2971689" y="110833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58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2B30CE-6598-ACA9-A3B2-0828BC9D4147}"/>
              </a:ext>
            </a:extLst>
          </p:cNvPr>
          <p:cNvSpPr/>
          <p:nvPr/>
        </p:nvSpPr>
        <p:spPr>
          <a:xfrm>
            <a:off x="551548" y="250224"/>
            <a:ext cx="4850027" cy="635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959618-34E9-B8AE-1380-97E72F2DD6E4}"/>
              </a:ext>
            </a:extLst>
          </p:cNvPr>
          <p:cNvSpPr/>
          <p:nvPr/>
        </p:nvSpPr>
        <p:spPr>
          <a:xfrm>
            <a:off x="551548" y="247268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1-2-2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79C8A8-3185-009E-A942-7063A5C4FCF5}"/>
              </a:ext>
            </a:extLst>
          </p:cNvPr>
          <p:cNvSpPr/>
          <p:nvPr/>
        </p:nvSpPr>
        <p:spPr>
          <a:xfrm>
            <a:off x="919516" y="1644754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학생번호 입력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ED9EBF-0FD7-8294-9906-AF3F4F26AEBF}"/>
              </a:ext>
            </a:extLst>
          </p:cNvPr>
          <p:cNvSpPr/>
          <p:nvPr/>
        </p:nvSpPr>
        <p:spPr>
          <a:xfrm>
            <a:off x="919514" y="297419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260CC4-A93F-AECA-357E-D04E887D63AE}"/>
              </a:ext>
            </a:extLst>
          </p:cNvPr>
          <p:cNvSpPr/>
          <p:nvPr/>
        </p:nvSpPr>
        <p:spPr>
          <a:xfrm>
            <a:off x="3303256" y="2612551"/>
            <a:ext cx="181811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개인정보 제공 동의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084E1B-7B6A-C64B-827B-E10544A5F739}"/>
              </a:ext>
            </a:extLst>
          </p:cNvPr>
          <p:cNvSpPr txBox="1"/>
          <p:nvPr/>
        </p:nvSpPr>
        <p:spPr>
          <a:xfrm>
            <a:off x="1591501" y="282787"/>
            <a:ext cx="351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페이지 － 학생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EB1E8B-295E-A7AF-6646-2FA6B003D957}"/>
              </a:ext>
            </a:extLst>
          </p:cNvPr>
          <p:cNvSpPr/>
          <p:nvPr/>
        </p:nvSpPr>
        <p:spPr>
          <a:xfrm>
            <a:off x="909930" y="201761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학과 입력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23ED8-D863-13ED-D33C-6C8FD854DAB3}"/>
              </a:ext>
            </a:extLst>
          </p:cNvPr>
          <p:cNvSpPr/>
          <p:nvPr/>
        </p:nvSpPr>
        <p:spPr>
          <a:xfrm>
            <a:off x="909929" y="1237863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952E01-E453-E5D1-C378-8E62228C9BAE}"/>
              </a:ext>
            </a:extLst>
          </p:cNvPr>
          <p:cNvSpPr/>
          <p:nvPr/>
        </p:nvSpPr>
        <p:spPr>
          <a:xfrm>
            <a:off x="1488454" y="2957018"/>
            <a:ext cx="3299788" cy="480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204ED32-ADEF-371A-1115-58DA2D503517}"/>
              </a:ext>
            </a:extLst>
          </p:cNvPr>
          <p:cNvSpPr/>
          <p:nvPr/>
        </p:nvSpPr>
        <p:spPr>
          <a:xfrm>
            <a:off x="1362146" y="285593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9F376-6385-EBAA-462C-AA4DC6A7C821}"/>
              </a:ext>
            </a:extLst>
          </p:cNvPr>
          <p:cNvSpPr txBox="1"/>
          <p:nvPr/>
        </p:nvSpPr>
        <p:spPr>
          <a:xfrm>
            <a:off x="5543677" y="279029"/>
            <a:ext cx="6092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회원가입완료 페이지 </a:t>
            </a:r>
            <a:r>
              <a:rPr lang="en-US" altLang="ko-KR" sz="1400" dirty="0"/>
              <a:t>- </a:t>
            </a:r>
            <a:r>
              <a:rPr lang="ko-KR" altLang="en-US" sz="1400" dirty="0"/>
              <a:t>학생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1. </a:t>
            </a:r>
            <a:r>
              <a:rPr lang="ko-KR" altLang="en-US" sz="1400" dirty="0"/>
              <a:t>회원가입 완료 팝업 창 출력 후 학생 페이지로 이동</a:t>
            </a:r>
            <a:r>
              <a:rPr lang="en-US" altLang="ko-KR" sz="1400" dirty="0"/>
              <a:t>(1-4-1)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4290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A63DA-B3D5-9A6C-82AB-FFCDC47804DD}"/>
              </a:ext>
            </a:extLst>
          </p:cNvPr>
          <p:cNvSpPr/>
          <p:nvPr/>
        </p:nvSpPr>
        <p:spPr>
          <a:xfrm>
            <a:off x="580768" y="250224"/>
            <a:ext cx="4887097" cy="635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1E2DC-8F22-8C95-470B-F66BA6B6C1A5}"/>
              </a:ext>
            </a:extLst>
          </p:cNvPr>
          <p:cNvSpPr/>
          <p:nvPr/>
        </p:nvSpPr>
        <p:spPr>
          <a:xfrm>
            <a:off x="580768" y="250225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1-3-1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5E93BE-985D-02F9-D614-917CB353C102}"/>
              </a:ext>
            </a:extLst>
          </p:cNvPr>
          <p:cNvSpPr/>
          <p:nvPr/>
        </p:nvSpPr>
        <p:spPr>
          <a:xfrm>
            <a:off x="902042" y="145693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가맹점 아이디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3ECC55-E1A8-8359-B1F9-84A24E7CEC68}"/>
              </a:ext>
            </a:extLst>
          </p:cNvPr>
          <p:cNvSpPr txBox="1"/>
          <p:nvPr/>
        </p:nvSpPr>
        <p:spPr>
          <a:xfrm>
            <a:off x="5945201" y="273647"/>
            <a:ext cx="61474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 페이지 </a:t>
            </a:r>
            <a:r>
              <a:rPr lang="en-US" altLang="ko-KR" sz="1400" dirty="0"/>
              <a:t>– </a:t>
            </a:r>
            <a:r>
              <a:rPr lang="ko-KR" altLang="en-US" sz="1400" dirty="0"/>
              <a:t>서점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학생 체크 박스 클릭 시 회원가입 페이지 </a:t>
            </a:r>
            <a:r>
              <a:rPr lang="en-US" altLang="ko-KR" sz="1400" dirty="0"/>
              <a:t>– </a:t>
            </a:r>
            <a:r>
              <a:rPr lang="ko-KR" altLang="en-US" sz="1400" dirty="0"/>
              <a:t>학생 으로 이동</a:t>
            </a:r>
            <a:r>
              <a:rPr lang="en-US" altLang="ko-KR" sz="1400" dirty="0"/>
              <a:t>(1-2-1)</a:t>
            </a:r>
          </a:p>
          <a:p>
            <a:pPr marL="342900" indent="-342900">
              <a:buFontTx/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결제 후 금액 입금을 위한 가맹점 아이디를 입력한다</a:t>
            </a:r>
            <a:r>
              <a:rPr lang="en-US" altLang="ko-KR" sz="1400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회원가입 완료 클릭 시 회원가입 완료페이지</a:t>
            </a:r>
            <a:r>
              <a:rPr lang="en-US" altLang="ko-KR" sz="1400" dirty="0"/>
              <a:t> – </a:t>
            </a:r>
            <a:r>
              <a:rPr lang="ko-KR" altLang="en-US" sz="1400" dirty="0"/>
              <a:t>서점 으로 페이지 이동</a:t>
            </a:r>
            <a:endParaRPr lang="en-US" altLang="ko-KR" sz="1400" dirty="0"/>
          </a:p>
          <a:p>
            <a:r>
              <a:rPr lang="en-US" altLang="ko-KR" sz="1400" dirty="0"/>
              <a:t>      (1-3-2)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B5CAA1F-16D8-5CC4-BD8B-C685706D6A2C}"/>
              </a:ext>
            </a:extLst>
          </p:cNvPr>
          <p:cNvSpPr/>
          <p:nvPr/>
        </p:nvSpPr>
        <p:spPr>
          <a:xfrm>
            <a:off x="780158" y="134109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0E3940-2437-7B46-9B6C-A8214184079C}"/>
              </a:ext>
            </a:extLst>
          </p:cNvPr>
          <p:cNvSpPr/>
          <p:nvPr/>
        </p:nvSpPr>
        <p:spPr>
          <a:xfrm>
            <a:off x="902050" y="2804573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1036B7E-1019-38C3-95EF-39756804960E}"/>
              </a:ext>
            </a:extLst>
          </p:cNvPr>
          <p:cNvSpPr/>
          <p:nvPr/>
        </p:nvSpPr>
        <p:spPr>
          <a:xfrm>
            <a:off x="780158" y="268872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28B437-5351-7A7E-2E7B-4DAD03E46041}"/>
              </a:ext>
            </a:extLst>
          </p:cNvPr>
          <p:cNvSpPr txBox="1"/>
          <p:nvPr/>
        </p:nvSpPr>
        <p:spPr>
          <a:xfrm>
            <a:off x="1604090" y="253984"/>
            <a:ext cx="331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 페이지 － 서점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2254DD-73B6-13BB-833A-D10BB6C23628}"/>
              </a:ext>
            </a:extLst>
          </p:cNvPr>
          <p:cNvSpPr/>
          <p:nvPr/>
        </p:nvSpPr>
        <p:spPr>
          <a:xfrm>
            <a:off x="3101166" y="1016037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668B7D-E8D3-548E-0266-392F6CDFAE49}"/>
              </a:ext>
            </a:extLst>
          </p:cNvPr>
          <p:cNvSpPr/>
          <p:nvPr/>
        </p:nvSpPr>
        <p:spPr>
          <a:xfrm>
            <a:off x="902042" y="993557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10A7614-A140-FBDF-1CF3-EC6EA23E6170}"/>
              </a:ext>
            </a:extLst>
          </p:cNvPr>
          <p:cNvSpPr/>
          <p:nvPr/>
        </p:nvSpPr>
        <p:spPr>
          <a:xfrm>
            <a:off x="1041592" y="1036384"/>
            <a:ext cx="148204" cy="163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A96B643-C4E6-D38C-9400-5184BA0D67F0}"/>
              </a:ext>
            </a:extLst>
          </p:cNvPr>
          <p:cNvSpPr/>
          <p:nvPr/>
        </p:nvSpPr>
        <p:spPr>
          <a:xfrm>
            <a:off x="3351232" y="1032887"/>
            <a:ext cx="148204" cy="163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2807ED8-CDB9-81A7-F7C0-BBF2878C979C}"/>
              </a:ext>
            </a:extLst>
          </p:cNvPr>
          <p:cNvSpPr/>
          <p:nvPr/>
        </p:nvSpPr>
        <p:spPr>
          <a:xfrm>
            <a:off x="769610" y="82628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7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A63DA-B3D5-9A6C-82AB-FFCDC47804DD}"/>
              </a:ext>
            </a:extLst>
          </p:cNvPr>
          <p:cNvSpPr/>
          <p:nvPr/>
        </p:nvSpPr>
        <p:spPr>
          <a:xfrm>
            <a:off x="580768" y="250224"/>
            <a:ext cx="4887097" cy="635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1E2DC-8F22-8C95-470B-F66BA6B6C1A5}"/>
              </a:ext>
            </a:extLst>
          </p:cNvPr>
          <p:cNvSpPr/>
          <p:nvPr/>
        </p:nvSpPr>
        <p:spPr>
          <a:xfrm>
            <a:off x="580768" y="250225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1-3-2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50548B-97A3-07E2-879B-9F6291E7181E}"/>
              </a:ext>
            </a:extLst>
          </p:cNvPr>
          <p:cNvSpPr/>
          <p:nvPr/>
        </p:nvSpPr>
        <p:spPr>
          <a:xfrm>
            <a:off x="902041" y="103160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5E93BE-985D-02F9-D614-917CB353C102}"/>
              </a:ext>
            </a:extLst>
          </p:cNvPr>
          <p:cNvSpPr/>
          <p:nvPr/>
        </p:nvSpPr>
        <p:spPr>
          <a:xfrm>
            <a:off x="902042" y="145693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가맹점 아이디 입력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0E3940-2437-7B46-9B6C-A8214184079C}"/>
              </a:ext>
            </a:extLst>
          </p:cNvPr>
          <p:cNvSpPr/>
          <p:nvPr/>
        </p:nvSpPr>
        <p:spPr>
          <a:xfrm>
            <a:off x="902050" y="2804573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3A4948-02D3-98B5-53B6-18E88B65DF90}"/>
              </a:ext>
            </a:extLst>
          </p:cNvPr>
          <p:cNvSpPr/>
          <p:nvPr/>
        </p:nvSpPr>
        <p:spPr>
          <a:xfrm>
            <a:off x="3301950" y="2417431"/>
            <a:ext cx="181811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개인정보 제공 동의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28B437-5351-7A7E-2E7B-4DAD03E46041}"/>
              </a:ext>
            </a:extLst>
          </p:cNvPr>
          <p:cNvSpPr txBox="1"/>
          <p:nvPr/>
        </p:nvSpPr>
        <p:spPr>
          <a:xfrm>
            <a:off x="1604090" y="253984"/>
            <a:ext cx="331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 페이지 － 서점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DB3781-1B58-8558-9DA8-AB8035A987C2}"/>
              </a:ext>
            </a:extLst>
          </p:cNvPr>
          <p:cNvSpPr/>
          <p:nvPr/>
        </p:nvSpPr>
        <p:spPr>
          <a:xfrm>
            <a:off x="1488454" y="2957018"/>
            <a:ext cx="3299788" cy="480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CD2A797-CA82-88C0-73B7-73EB740AA654}"/>
              </a:ext>
            </a:extLst>
          </p:cNvPr>
          <p:cNvSpPr/>
          <p:nvPr/>
        </p:nvSpPr>
        <p:spPr>
          <a:xfrm>
            <a:off x="1356022" y="286787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746D4-56D7-38A4-2FE3-D1150919976C}"/>
              </a:ext>
            </a:extLst>
          </p:cNvPr>
          <p:cNvSpPr txBox="1"/>
          <p:nvPr/>
        </p:nvSpPr>
        <p:spPr>
          <a:xfrm>
            <a:off x="5826210" y="250224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 완료 페이지 － 서점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7D71A-9A5D-6922-B9F7-F48BBAFDD76D}"/>
              </a:ext>
            </a:extLst>
          </p:cNvPr>
          <p:cNvSpPr txBox="1"/>
          <p:nvPr/>
        </p:nvSpPr>
        <p:spPr>
          <a:xfrm>
            <a:off x="5826210" y="1001688"/>
            <a:ext cx="5360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회원가입 완료 팝업 창 출력 후 서점 페이지로 이동 </a:t>
            </a:r>
            <a:r>
              <a:rPr lang="en-US" altLang="ko-KR" sz="1400" dirty="0"/>
              <a:t>(1-4-2)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9921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24249" y="1501345"/>
            <a:ext cx="5542005" cy="2934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13A65B-4134-73DA-0328-D163BC65CF49}"/>
              </a:ext>
            </a:extLst>
          </p:cNvPr>
          <p:cNvSpPr/>
          <p:nvPr/>
        </p:nvSpPr>
        <p:spPr>
          <a:xfrm>
            <a:off x="3225220" y="1498474"/>
            <a:ext cx="1655805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1-4-1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(1-4-1)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마이페이지로 이동 </a:t>
            </a:r>
            <a:r>
              <a:rPr lang="en-US" altLang="ko-KR" sz="1400" dirty="0"/>
              <a:t>(1-5)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4. </a:t>
            </a:r>
            <a:r>
              <a:rPr lang="ko-KR" altLang="en-US" sz="1400" dirty="0"/>
              <a:t>교재 구매 클릭 시 교재 구매 페이지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로 이동</a:t>
            </a:r>
            <a:r>
              <a:rPr lang="en-US" altLang="ko-KR" sz="1400" dirty="0"/>
              <a:t>(2-1)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5. </a:t>
            </a:r>
            <a:r>
              <a:rPr lang="ko-KR" altLang="en-US" sz="1400" dirty="0"/>
              <a:t>구매 내역 클릭 시 학생 본인의 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개인 구매 내역 페이지로 이동</a:t>
            </a:r>
            <a:r>
              <a:rPr lang="en-US" altLang="ko-KR" sz="1400" dirty="0"/>
              <a:t>(2-2)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 </a:t>
            </a:r>
            <a:r>
              <a:rPr lang="en-US" altLang="ko-KR" sz="1400" dirty="0"/>
              <a:t>(</a:t>
            </a:r>
            <a:r>
              <a:rPr lang="ko-KR" altLang="en-US" sz="1400" dirty="0"/>
              <a:t>학생로그인상태</a:t>
            </a:r>
            <a:r>
              <a:rPr lang="en-US" altLang="ko-KR" sz="1400" dirty="0"/>
              <a:t>)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766C5DE-57B1-22C8-B036-091F979B26D3}"/>
              </a:ext>
            </a:extLst>
          </p:cNvPr>
          <p:cNvSpPr/>
          <p:nvPr/>
        </p:nvSpPr>
        <p:spPr>
          <a:xfrm>
            <a:off x="3092788" y="136276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4993489" y="1498474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4902321" y="13994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35650" y="1515245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56505" y="13489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1586264" y="2041339"/>
            <a:ext cx="1197757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3454243" y="2041338"/>
            <a:ext cx="1197757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내역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B7FB1E7-8C19-233D-9404-AD16E1F3B97F}"/>
              </a:ext>
            </a:extLst>
          </p:cNvPr>
          <p:cNvSpPr/>
          <p:nvPr/>
        </p:nvSpPr>
        <p:spPr>
          <a:xfrm>
            <a:off x="1453832" y="191064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623523D-90B8-EB86-1F6E-2CEB943479E0}"/>
              </a:ext>
            </a:extLst>
          </p:cNvPr>
          <p:cNvSpPr/>
          <p:nvPr/>
        </p:nvSpPr>
        <p:spPr>
          <a:xfrm>
            <a:off x="3368355" y="191064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20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24249" y="1501345"/>
            <a:ext cx="5542005" cy="2934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13A65B-4134-73DA-0328-D163BC65CF49}"/>
              </a:ext>
            </a:extLst>
          </p:cNvPr>
          <p:cNvSpPr/>
          <p:nvPr/>
        </p:nvSpPr>
        <p:spPr>
          <a:xfrm>
            <a:off x="3225220" y="1498474"/>
            <a:ext cx="1655805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1-4-2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(1-4-1)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마이페이지로 이동 </a:t>
            </a:r>
            <a:r>
              <a:rPr lang="en-US" altLang="ko-KR" sz="1400" dirty="0"/>
              <a:t>(1-5)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4. </a:t>
            </a:r>
            <a:r>
              <a:rPr lang="ko-KR" altLang="en-US" sz="1400" dirty="0"/>
              <a:t>전체 교재 조회 클릭 시 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전체 교재 리스트 페이지로 이동</a:t>
            </a:r>
            <a:r>
              <a:rPr lang="en-US" altLang="ko-KR" sz="1400" dirty="0"/>
              <a:t>(3-1)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5. </a:t>
            </a:r>
            <a:r>
              <a:rPr lang="ko-KR" altLang="en-US" sz="1400" dirty="0"/>
              <a:t>전체 구매 내역 클릭 시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전체 구매 내역 리스트 페이지로</a:t>
            </a:r>
            <a:r>
              <a:rPr lang="en-US" altLang="ko-KR" sz="1400" dirty="0"/>
              <a:t> </a:t>
            </a:r>
            <a:r>
              <a:rPr lang="ko-KR" altLang="en-US" sz="1400" dirty="0"/>
              <a:t>이동</a:t>
            </a:r>
            <a:r>
              <a:rPr lang="en-US" altLang="ko-KR" sz="1400" dirty="0"/>
              <a:t>(3-2)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6. </a:t>
            </a:r>
            <a:r>
              <a:rPr lang="ko-KR" altLang="en-US" sz="1400" dirty="0"/>
              <a:t>수령 날짜 범위 클릭 시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수령 날짜 범위 설정 페이지로 이동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7. </a:t>
            </a:r>
            <a:r>
              <a:rPr lang="ko-KR" altLang="en-US" sz="1400" dirty="0"/>
              <a:t>통계 클릭 시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판매량 통계 페이지로 이동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 </a:t>
            </a:r>
            <a:r>
              <a:rPr lang="en-US" altLang="ko-KR" sz="1400" dirty="0"/>
              <a:t>(</a:t>
            </a:r>
            <a:r>
              <a:rPr lang="ko-KR" altLang="en-US" sz="1400" dirty="0"/>
              <a:t>서점로그인상태</a:t>
            </a:r>
            <a:r>
              <a:rPr lang="en-US" altLang="ko-KR" sz="1400" dirty="0"/>
              <a:t>)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766C5DE-57B1-22C8-B036-091F979B26D3}"/>
              </a:ext>
            </a:extLst>
          </p:cNvPr>
          <p:cNvSpPr/>
          <p:nvPr/>
        </p:nvSpPr>
        <p:spPr>
          <a:xfrm>
            <a:off x="3092788" y="136276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4993489" y="1498474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4902321" y="13994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35650" y="1515245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56505" y="13489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B7FB1E7-8C19-233D-9404-AD16E1F3B97F}"/>
              </a:ext>
            </a:extLst>
          </p:cNvPr>
          <p:cNvSpPr/>
          <p:nvPr/>
        </p:nvSpPr>
        <p:spPr>
          <a:xfrm>
            <a:off x="527308" y="191181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623523D-90B8-EB86-1F6E-2CEB943479E0}"/>
              </a:ext>
            </a:extLst>
          </p:cNvPr>
          <p:cNvSpPr/>
          <p:nvPr/>
        </p:nvSpPr>
        <p:spPr>
          <a:xfrm>
            <a:off x="2149297" y="191181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256A5AA-733F-9190-4CAE-30492A4DA9DA}"/>
              </a:ext>
            </a:extLst>
          </p:cNvPr>
          <p:cNvSpPr/>
          <p:nvPr/>
        </p:nvSpPr>
        <p:spPr>
          <a:xfrm>
            <a:off x="3594031" y="192783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1EC122-536F-C020-9564-49270DE5ED7C}"/>
              </a:ext>
            </a:extLst>
          </p:cNvPr>
          <p:cNvSpPr/>
          <p:nvPr/>
        </p:nvSpPr>
        <p:spPr>
          <a:xfrm>
            <a:off x="5118863" y="194353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928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1676</Words>
  <Application>Microsoft Office PowerPoint</Application>
  <PresentationFormat>와이드스크린</PresentationFormat>
  <Paragraphs>531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Pretendard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영민 김</dc:creator>
  <cp:lastModifiedBy>강현수</cp:lastModifiedBy>
  <cp:revision>22</cp:revision>
  <dcterms:created xsi:type="dcterms:W3CDTF">2023-10-07T12:39:12Z</dcterms:created>
  <dcterms:modified xsi:type="dcterms:W3CDTF">2023-10-28T08:23:59Z</dcterms:modified>
</cp:coreProperties>
</file>