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9" r:id="rId3"/>
    <p:sldId id="290" r:id="rId4"/>
    <p:sldId id="262" r:id="rId5"/>
    <p:sldId id="294" r:id="rId6"/>
    <p:sldId id="264" r:id="rId7"/>
    <p:sldId id="295" r:id="rId8"/>
    <p:sldId id="266" r:id="rId9"/>
    <p:sldId id="267" r:id="rId10"/>
    <p:sldId id="269" r:id="rId11"/>
    <p:sldId id="271" r:id="rId12"/>
    <p:sldId id="272" r:id="rId13"/>
    <p:sldId id="296" r:id="rId14"/>
    <p:sldId id="275" r:id="rId15"/>
    <p:sldId id="276" r:id="rId16"/>
    <p:sldId id="277" r:id="rId17"/>
    <p:sldId id="278" r:id="rId18"/>
    <p:sldId id="279" r:id="rId19"/>
    <p:sldId id="288" r:id="rId20"/>
    <p:sldId id="280" r:id="rId21"/>
    <p:sldId id="282" r:id="rId22"/>
    <p:sldId id="28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E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196" autoAdjust="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2-4228-A51C-03006EFDB2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2-4228-A51C-03006EFDB2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32-4228-A51C-03006EFDB2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32-4228-A51C-03006EFDB2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B32-4228-A51C-03006EFDB28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B32-4228-A51C-03006EFDB28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B32-4228-A51C-03006EFDB28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B32-4228-A51C-03006EFDB28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B32-4228-A51C-03006EFDB28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B32-4228-A51C-03006EFDB28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B32-4228-A51C-03006EFDB283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B32-4228-A51C-03006EFDB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F3-4C59-9E90-8B36F4391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F3-4C59-9E90-8B36F4391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F3-4C59-9E90-8B36F4391E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F3-4C59-9E90-8B36F4391E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F3-4C59-9E90-8B36F4391E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F3-4C59-9E90-8B36F4391E1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2F3-4C59-9E90-8B36F4391E1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2F3-4C59-9E90-8B36F4391E1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2F3-4C59-9E90-8B36F4391E1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2F3-4C59-9E90-8B36F4391E1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2F3-4C59-9E90-8B36F4391E1E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2F3-4C59-9E90-8B36F4391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7B906-1EAF-4EF5-936D-A287291500A2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650C-2AF2-4731-A2E0-E74980408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6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9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1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38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17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1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84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6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2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0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1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0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8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1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5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7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7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7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2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0E86A-FE4D-12BB-B195-81CB47C8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FFF61-EB0F-2897-C746-9392D46B3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24ABE-5667-AD4A-6C5A-7D80299C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6901D-AD15-7774-C788-38DDDB25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3AE0C-7B5B-5768-99F2-3486C58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3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DCC8-00E2-97BE-4B96-A53BC413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CBEAD-E293-9D46-C282-2FAA0539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33547-C761-AC43-16EB-61CDFC88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E5C13-B598-2E2D-E3D1-E3ADF862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FD60F-6A88-107E-F655-AABEAC2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5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49BA08-79EB-4A94-B474-A38A1C429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1BEB0-E6B8-F60B-CED8-0378B5C2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DC363-5BE4-F3CD-9B85-F41E3BD8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42FED-89EA-3B98-D78E-3E39B78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54A51-6C7D-DDC8-5109-9DFA5223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D8758-1AAE-6227-1AE5-A9E2092C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57404-C0F9-2FB2-29CF-3F2E9891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28BD0-FA12-4D66-1322-68E35A3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4A187-5F1B-6EA8-0FB1-FBEAD81F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C1071-B63E-5574-E43B-7777EEF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EDE3E-3559-CEA9-2F9F-A22132C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049E7-E03E-824F-F79D-E5B91BD7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E5DD-D922-58E8-C928-2492E672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35C7C-60F5-7C50-9255-0329B299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B8AD-2AD7-F80A-35BB-B24AE23F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12EC2-1008-6414-F951-FD2939BD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74C9-8A06-5A61-A52C-574C2DA9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991EF-F63A-1AD5-92F1-511FAC68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8D652-9FFB-5E8D-7ACB-2B3AE2AB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1FBD6-BF45-0BA9-94B2-F137AA3B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07078-7D08-544B-5048-9F56A8A7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1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1C8F-1B21-8237-6C8E-84DF6CC5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D3075-71CA-9475-375A-D7851544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C72C1-4720-5863-9D58-047EA979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0508E-99FD-405E-3928-ACF59C408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E16880-1AF2-6A1B-6089-65545D23C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336A7-5694-303E-F53B-C9BDD12A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88377E-1633-7BD0-A84C-C742AB9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9845E-0F60-7960-012B-88A2D728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BAF5-2B1C-8282-9E76-2B745380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F6D66-AC7E-4201-4110-4AD68B76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39EF2D-95A0-6843-CC0A-2D7CAFBA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C73CED-1B47-1D63-4F8C-0475A5E0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26426-E034-5C11-6CD5-FDC5CCE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522FD6-E265-5CD6-22F1-C3CD4F24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5A68-B56D-8136-DEA8-AE015022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C901-224C-5B2A-AC5E-3D036D9E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CB62B-59EF-644E-F1A5-06582B16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F1C28-851A-0066-091F-38E83518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311A9-69B7-A04A-AC06-47EE243E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12839-4A98-741B-E59E-89E8FCFE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6DEBA-6498-441C-36A1-53E01252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5B5E-E28D-1D17-B32C-97D096CD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865745-3FCB-44A1-ABE5-6B23873D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0412B-3C74-A771-3A5F-3D24AADC5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8F845-6D9A-6AC9-E070-64E54A28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ACBCE-08E0-3240-9B35-882F5E84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4B635-6157-0DB5-B648-BA8EBA53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8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E330E5-E688-57A2-27D0-96887A37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DE3C5-C030-60A1-6BAF-88BD4D2A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901CD-1B3A-22FA-E840-6CD9E03E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7A61-9332-4A58-9DA7-F8E50A4C0400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BAEAD-2B0A-226D-8410-20C755A01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C9224-7F4A-BB89-0893-48326F8C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chart" Target="../charts/chart4.xml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6E7509-8014-C07C-2DD1-B0A7490C9CD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1CCD8-E5E4-DCE9-3F41-C625CFAB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2" y="730516"/>
            <a:ext cx="1869955" cy="4738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108"/>
            <a:ext cx="1741336" cy="1041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B1E3D2-9746-106E-CA81-7BB61FFA7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18" y="1776895"/>
            <a:ext cx="2025179" cy="22023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838D50-E4A2-B206-4F73-93DD9BE74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81" y="1776895"/>
            <a:ext cx="1791715" cy="21915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E90FAA-7F2F-91D8-0030-54AAB0F46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4496" y="1778376"/>
            <a:ext cx="1858229" cy="23569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2B9D6F-15F5-4149-461A-3A5250EC6B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725" y="1776895"/>
            <a:ext cx="2231634" cy="23569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9FED24-59F9-8FD1-9FA8-91A5BF926F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529" y="4133814"/>
            <a:ext cx="2162015" cy="24940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C903AC-0C40-5F42-8F16-BA62028E9B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4798" y="4144616"/>
            <a:ext cx="2005374" cy="24940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C428698-B298-3953-16E7-FD62034E6B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5073" y="4144616"/>
            <a:ext cx="2002368" cy="24940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262E01-22DE-32BB-58F3-0CC5FCB226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3982" y="4284306"/>
            <a:ext cx="2002368" cy="2494009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D6CCF21-F0C1-D94D-321E-87F59FD1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72667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9F127E-0836-5916-680A-5CD65756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77168"/>
              </p:ext>
            </p:extLst>
          </p:nvPr>
        </p:nvGraphicFramePr>
        <p:xfrm>
          <a:off x="8656983" y="9303"/>
          <a:ext cx="345988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새로고침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2C1A5753-B992-BFC7-135E-C48BF59A5651}"/>
              </a:ext>
            </a:extLst>
          </p:cNvPr>
          <p:cNvSpPr/>
          <p:nvPr/>
        </p:nvSpPr>
        <p:spPr>
          <a:xfrm>
            <a:off x="6539500" y="6222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5DF24C2-7541-14AC-C97B-5545F688FD92}"/>
              </a:ext>
            </a:extLst>
          </p:cNvPr>
          <p:cNvSpPr/>
          <p:nvPr/>
        </p:nvSpPr>
        <p:spPr>
          <a:xfrm>
            <a:off x="7408261" y="6131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B665F89-31E9-F78E-CAB5-D1DE02443CA0}"/>
              </a:ext>
            </a:extLst>
          </p:cNvPr>
          <p:cNvSpPr/>
          <p:nvPr/>
        </p:nvSpPr>
        <p:spPr>
          <a:xfrm>
            <a:off x="115097" y="8397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8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E3C223-EBA7-343A-5FA9-4A9A538C3B30}"/>
              </a:ext>
            </a:extLst>
          </p:cNvPr>
          <p:cNvSpPr/>
          <p:nvPr/>
        </p:nvSpPr>
        <p:spPr>
          <a:xfrm>
            <a:off x="-1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676917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913"/>
            <a:ext cx="1741336" cy="104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2D210E-9CD7-DC89-475A-6ADEF00DE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054" y="2087424"/>
            <a:ext cx="922888" cy="4288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6EDB1F-B1D0-88E8-E587-B55D632A4D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85" y="5259326"/>
            <a:ext cx="2067213" cy="4953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D38458-FF20-FAD8-22A0-D61302D52873}"/>
              </a:ext>
            </a:extLst>
          </p:cNvPr>
          <p:cNvSpPr txBox="1"/>
          <p:nvPr/>
        </p:nvSpPr>
        <p:spPr>
          <a:xfrm>
            <a:off x="1855080" y="53377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내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A53053-00D8-F219-0A42-DDC3C2E0D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93416"/>
              </p:ext>
            </p:extLst>
          </p:nvPr>
        </p:nvGraphicFramePr>
        <p:xfrm>
          <a:off x="8732112" y="31473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1ED0E7-77DF-E95A-C239-D193FFB0E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9398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063E7DC9-D373-4756-BC4B-038DB5E9BC9F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844EE19-8FE0-A87C-83CF-9910C07443A2}"/>
              </a:ext>
            </a:extLst>
          </p:cNvPr>
          <p:cNvSpPr/>
          <p:nvPr/>
        </p:nvSpPr>
        <p:spPr>
          <a:xfrm>
            <a:off x="7278108" y="67691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B4371C-0DE2-761D-A598-984DDB4227E2}"/>
              </a:ext>
            </a:extLst>
          </p:cNvPr>
          <p:cNvSpPr/>
          <p:nvPr/>
        </p:nvSpPr>
        <p:spPr>
          <a:xfrm>
            <a:off x="1785141" y="524183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CEEFD-6D45-C22B-BD74-83BA5AEF3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1336" y="3156211"/>
            <a:ext cx="3698736" cy="11855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A3137B-A916-D913-6335-5F03D337E9EC}"/>
              </a:ext>
            </a:extLst>
          </p:cNvPr>
          <p:cNvSpPr/>
          <p:nvPr/>
        </p:nvSpPr>
        <p:spPr>
          <a:xfrm>
            <a:off x="1741336" y="2157453"/>
            <a:ext cx="1387642" cy="358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4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DF533A-F74B-D186-4C83-334631CB3A70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671342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3734"/>
            <a:ext cx="1741336" cy="104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2D210E-9CD7-DC89-475A-6ADEF00DE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665" y="3121243"/>
            <a:ext cx="922888" cy="428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EDABC-B014-2E66-5435-6E1B4ADBB75A}"/>
              </a:ext>
            </a:extLst>
          </p:cNvPr>
          <p:cNvSpPr txBox="1"/>
          <p:nvPr/>
        </p:nvSpPr>
        <p:spPr>
          <a:xfrm>
            <a:off x="3005496" y="31807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627C8CB-C55C-21DB-D159-8B48EE20B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7383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4A29CA-D051-2B52-E001-8131B0FB2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0370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HHome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DC24580D-712A-25B2-C972-40D272FF4221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78D455-6D97-16CB-8ACF-DBF25A8526E4}"/>
              </a:ext>
            </a:extLst>
          </p:cNvPr>
          <p:cNvSpPr/>
          <p:nvPr/>
        </p:nvSpPr>
        <p:spPr>
          <a:xfrm>
            <a:off x="7291457" y="67134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51766-E906-F585-4188-310ED3819820}"/>
              </a:ext>
            </a:extLst>
          </p:cNvPr>
          <p:cNvSpPr txBox="1"/>
          <p:nvPr/>
        </p:nvSpPr>
        <p:spPr>
          <a:xfrm>
            <a:off x="2671515" y="3739359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LMS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7C33A-3037-3B0B-0642-2E73EFE1B6F6}"/>
              </a:ext>
            </a:extLst>
          </p:cNvPr>
          <p:cNvSpPr txBox="1"/>
          <p:nvPr/>
        </p:nvSpPr>
        <p:spPr>
          <a:xfrm>
            <a:off x="2630638" y="4197499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LMS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비밀번호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875FB7-5236-5D24-CE63-C45F686A61F0}"/>
              </a:ext>
            </a:extLst>
          </p:cNvPr>
          <p:cNvSpPr/>
          <p:nvPr/>
        </p:nvSpPr>
        <p:spPr>
          <a:xfrm>
            <a:off x="5066628" y="5557925"/>
            <a:ext cx="1195136" cy="34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8D78AF-8744-07DB-16F5-E352A3C37A89}"/>
              </a:ext>
            </a:extLst>
          </p:cNvPr>
          <p:cNvSpPr/>
          <p:nvPr/>
        </p:nvSpPr>
        <p:spPr>
          <a:xfrm>
            <a:off x="4934196" y="545182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76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" y="723734"/>
            <a:ext cx="1741336" cy="104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2D210E-9CD7-DC89-475A-6ADEF00DE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884" y="2773671"/>
            <a:ext cx="922888" cy="4288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17AD85-B4FC-2EF3-EB0D-997E86A98303}"/>
              </a:ext>
            </a:extLst>
          </p:cNvPr>
          <p:cNvSpPr txBox="1"/>
          <p:nvPr/>
        </p:nvSpPr>
        <p:spPr>
          <a:xfrm>
            <a:off x="2864268" y="3575606"/>
            <a:ext cx="117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가맹점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EDABC-B014-2E66-5435-6E1B4ADBB75A}"/>
              </a:ext>
            </a:extLst>
          </p:cNvPr>
          <p:cNvSpPr txBox="1"/>
          <p:nvPr/>
        </p:nvSpPr>
        <p:spPr>
          <a:xfrm>
            <a:off x="2833715" y="28331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358ABC-A74A-107F-5C5B-21A7DEE3BA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70" y="3666653"/>
            <a:ext cx="1114581" cy="257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31B128-0954-7C9F-1B82-1C57DD09537C}"/>
              </a:ext>
            </a:extLst>
          </p:cNvPr>
          <p:cNvSpPr txBox="1"/>
          <p:nvPr/>
        </p:nvSpPr>
        <p:spPr>
          <a:xfrm>
            <a:off x="4338570" y="3655472"/>
            <a:ext cx="1175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가맹점 </a:t>
            </a:r>
            <a:r>
              <a:rPr lang="en-US" altLang="ko-KR" sz="1100" dirty="0"/>
              <a:t>ID</a:t>
            </a:r>
            <a:endParaRPr lang="ko-KR" altLang="en-US" sz="11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37433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73148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25BC5A-FA1D-7B35-95BF-3E01963BA37C}"/>
              </a:ext>
            </a:extLst>
          </p:cNvPr>
          <p:cNvSpPr/>
          <p:nvPr/>
        </p:nvSpPr>
        <p:spPr>
          <a:xfrm>
            <a:off x="4206138" y="354258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05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" y="723734"/>
            <a:ext cx="1741336" cy="104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2D210E-9CD7-DC89-475A-6ADEF00DE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884" y="2773671"/>
            <a:ext cx="922888" cy="4288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17AD85-B4FC-2EF3-EB0D-997E86A98303}"/>
              </a:ext>
            </a:extLst>
          </p:cNvPr>
          <p:cNvSpPr txBox="1"/>
          <p:nvPr/>
        </p:nvSpPr>
        <p:spPr>
          <a:xfrm>
            <a:off x="2864268" y="3575606"/>
            <a:ext cx="190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가맹점 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EDABC-B014-2E66-5435-6E1B4ADBB75A}"/>
              </a:ext>
            </a:extLst>
          </p:cNvPr>
          <p:cNvSpPr txBox="1"/>
          <p:nvPr/>
        </p:nvSpPr>
        <p:spPr>
          <a:xfrm>
            <a:off x="2833715" y="28331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/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5B40BE-29EF-AB10-D6DF-48E074B07C22}"/>
              </a:ext>
            </a:extLst>
          </p:cNvPr>
          <p:cNvSpPr/>
          <p:nvPr/>
        </p:nvSpPr>
        <p:spPr>
          <a:xfrm>
            <a:off x="4465049" y="5187569"/>
            <a:ext cx="1195136" cy="34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25BC5A-FA1D-7B35-95BF-3E01963BA37C}"/>
              </a:ext>
            </a:extLst>
          </p:cNvPr>
          <p:cNvSpPr/>
          <p:nvPr/>
        </p:nvSpPr>
        <p:spPr>
          <a:xfrm>
            <a:off x="4338570" y="508146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91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C733F6-518D-51C2-0B81-682D6B0E308F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720141"/>
            <a:ext cx="1186628" cy="609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20141"/>
            <a:ext cx="1741336" cy="10701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8" y="1894088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401067" y="1918135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CB0F26-26B7-3448-3C29-ECBD3CE76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69" y="2258402"/>
            <a:ext cx="6432732" cy="10106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D1EF4D-E793-0ECC-3C1F-78D94147C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469" y="5337052"/>
            <a:ext cx="4591573" cy="11041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53FE2FA-F9F8-AF0B-2F6C-D25C3B863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469" y="3216542"/>
            <a:ext cx="4486275" cy="10701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BC1C44C-2D04-E31B-88FF-01304AAF4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469" y="4266932"/>
            <a:ext cx="4486275" cy="107012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E29C27-9747-F5AF-7296-3740E6226740}"/>
              </a:ext>
            </a:extLst>
          </p:cNvPr>
          <p:cNvSpPr/>
          <p:nvPr/>
        </p:nvSpPr>
        <p:spPr>
          <a:xfrm>
            <a:off x="770469" y="6470143"/>
            <a:ext cx="2296973" cy="3678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 날짜 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89BCEC-7FBC-F758-EC03-6602FFB9932F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E1BD384-512C-A091-59D6-E196BA70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7432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완료로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0BBDB61-1A45-F5BD-90A3-D542233FD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1435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E65CB4-FAE9-A329-2989-7CE4CBEECBAC}"/>
              </a:ext>
            </a:extLst>
          </p:cNvPr>
          <p:cNvCxnSpPr>
            <a:cxnSpLocks/>
          </p:cNvCxnSpPr>
          <p:nvPr/>
        </p:nvCxnSpPr>
        <p:spPr>
          <a:xfrm>
            <a:off x="2923550" y="6568786"/>
            <a:ext cx="0" cy="18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C073E3E-0749-FC5C-3A13-E9C2D0194B79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17D1855-7CE1-1B30-673C-991C23710B8E}"/>
              </a:ext>
            </a:extLst>
          </p:cNvPr>
          <p:cNvSpPr/>
          <p:nvPr/>
        </p:nvSpPr>
        <p:spPr>
          <a:xfrm>
            <a:off x="7355259" y="7636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8F2B1AC-60BB-5D8A-9422-BBF0CB9CD35C}"/>
              </a:ext>
            </a:extLst>
          </p:cNvPr>
          <p:cNvSpPr/>
          <p:nvPr/>
        </p:nvSpPr>
        <p:spPr>
          <a:xfrm>
            <a:off x="612478" y="638406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76F811-BCC9-F8B4-485F-268871DB17E4}"/>
              </a:ext>
            </a:extLst>
          </p:cNvPr>
          <p:cNvSpPr/>
          <p:nvPr/>
        </p:nvSpPr>
        <p:spPr>
          <a:xfrm>
            <a:off x="6154329" y="63987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3BD5-FA3F-1A71-5349-58E28A07A3B1}"/>
              </a:ext>
            </a:extLst>
          </p:cNvPr>
          <p:cNvSpPr/>
          <p:nvPr/>
        </p:nvSpPr>
        <p:spPr>
          <a:xfrm>
            <a:off x="4712691" y="2459577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1DF0EA-D82B-0B6B-AA0E-F4339B792BC2}"/>
              </a:ext>
            </a:extLst>
          </p:cNvPr>
          <p:cNvSpPr/>
          <p:nvPr/>
        </p:nvSpPr>
        <p:spPr>
          <a:xfrm>
            <a:off x="4712691" y="3516938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CD394D-B5F8-87CD-37B3-3963C7F489BC}"/>
              </a:ext>
            </a:extLst>
          </p:cNvPr>
          <p:cNvSpPr/>
          <p:nvPr/>
        </p:nvSpPr>
        <p:spPr>
          <a:xfrm>
            <a:off x="4712691" y="4550924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6D4223-64E3-0035-6414-F6C2FE17C8C5}"/>
              </a:ext>
            </a:extLst>
          </p:cNvPr>
          <p:cNvSpPr/>
          <p:nvPr/>
        </p:nvSpPr>
        <p:spPr>
          <a:xfrm>
            <a:off x="4712691" y="5548351"/>
            <a:ext cx="468000" cy="480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22C0A5-3972-4652-63AF-9FAF57F64BBA}"/>
              </a:ext>
            </a:extLst>
          </p:cNvPr>
          <p:cNvGrpSpPr/>
          <p:nvPr/>
        </p:nvGrpSpPr>
        <p:grpSpPr>
          <a:xfrm>
            <a:off x="5685536" y="3429000"/>
            <a:ext cx="2638154" cy="2125923"/>
            <a:chOff x="5751867" y="2606842"/>
            <a:chExt cx="2638154" cy="212592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64AFD5D-70DA-6189-DC43-474A3C8F0498}"/>
                </a:ext>
              </a:extLst>
            </p:cNvPr>
            <p:cNvSpPr/>
            <p:nvPr/>
          </p:nvSpPr>
          <p:spPr>
            <a:xfrm>
              <a:off x="5751867" y="2606842"/>
              <a:ext cx="2638154" cy="480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교재 총합 금액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259E017-339D-8A83-2C1F-4F9D59B73E55}"/>
                </a:ext>
              </a:extLst>
            </p:cNvPr>
            <p:cNvSpPr/>
            <p:nvPr/>
          </p:nvSpPr>
          <p:spPr>
            <a:xfrm>
              <a:off x="5751867" y="3410575"/>
              <a:ext cx="1451334" cy="480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마일리지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사용량 입력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8A93C9-BD02-BAB9-9046-30F6098F9F0F}"/>
                </a:ext>
              </a:extLst>
            </p:cNvPr>
            <p:cNvSpPr/>
            <p:nvPr/>
          </p:nvSpPr>
          <p:spPr>
            <a:xfrm>
              <a:off x="7457958" y="3415240"/>
              <a:ext cx="878592" cy="480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전액 사용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810CF84-51E4-EE97-56E9-CD356D01CEFC}"/>
                </a:ext>
              </a:extLst>
            </p:cNvPr>
            <p:cNvSpPr/>
            <p:nvPr/>
          </p:nvSpPr>
          <p:spPr>
            <a:xfrm>
              <a:off x="5751867" y="4251960"/>
              <a:ext cx="2638154" cy="480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 결제 금액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42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C5A2C3-CC5E-2C2A-5D4A-2B5A8A4AC835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54" y="705027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30516"/>
            <a:ext cx="1741336" cy="104162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620F127-5EB2-139D-74C6-D3B7E6937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252" y="2737491"/>
            <a:ext cx="922888" cy="4288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383F4C-4A23-AF4E-48A2-CA87160D0359}"/>
              </a:ext>
            </a:extLst>
          </p:cNvPr>
          <p:cNvSpPr txBox="1"/>
          <p:nvPr/>
        </p:nvSpPr>
        <p:spPr>
          <a:xfrm>
            <a:off x="1528943" y="333757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교재 구매 권수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43E46-9AD5-B6A2-D984-CF598F3E9A74}"/>
              </a:ext>
            </a:extLst>
          </p:cNvPr>
          <p:cNvSpPr txBox="1"/>
          <p:nvPr/>
        </p:nvSpPr>
        <p:spPr>
          <a:xfrm>
            <a:off x="1600742" y="39009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결제 금액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D5B820-1C8C-CA4D-7EC5-B21131C026C2}"/>
              </a:ext>
            </a:extLst>
          </p:cNvPr>
          <p:cNvSpPr/>
          <p:nvPr/>
        </p:nvSpPr>
        <p:spPr>
          <a:xfrm>
            <a:off x="6244914" y="496745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메인으로 돌아가기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AEE055D-581A-C0B4-FE30-5E3F669F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91386"/>
              </p:ext>
            </p:extLst>
          </p:nvPr>
        </p:nvGraphicFramePr>
        <p:xfrm>
          <a:off x="8725438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EA5E5C-0FF1-2049-74D6-FBE5FFD9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510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D2D34B06-3848-9C25-E16B-0F79CD9680E6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6EB9D4-2E3A-CEB2-A6E5-735F1E47E512}"/>
              </a:ext>
            </a:extLst>
          </p:cNvPr>
          <p:cNvSpPr/>
          <p:nvPr/>
        </p:nvSpPr>
        <p:spPr>
          <a:xfrm>
            <a:off x="7343849" y="7305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C947AF-DE91-17A4-2EDE-893520EFE094}"/>
              </a:ext>
            </a:extLst>
          </p:cNvPr>
          <p:cNvSpPr/>
          <p:nvPr/>
        </p:nvSpPr>
        <p:spPr>
          <a:xfrm>
            <a:off x="6112482" y="485795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89182C-DCDF-5822-F9A0-18DA69A3AD6B}"/>
              </a:ext>
            </a:extLst>
          </p:cNvPr>
          <p:cNvSpPr/>
          <p:nvPr/>
        </p:nvSpPr>
        <p:spPr>
          <a:xfrm>
            <a:off x="1600742" y="2707133"/>
            <a:ext cx="1355558" cy="486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구매자</a:t>
            </a:r>
          </a:p>
        </p:txBody>
      </p:sp>
    </p:spTree>
    <p:extLst>
      <p:ext uri="{BB962C8B-B14F-4D97-AF65-F5344CB8AC3E}">
        <p14:creationId xmlns:p14="http://schemas.microsoft.com/office/powerpoint/2010/main" val="238080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F93AC4-F52E-76B5-B929-22D79ADC8A0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76" y="709763"/>
            <a:ext cx="1186628" cy="592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46183"/>
            <a:ext cx="1741336" cy="104162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8" y="1849063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540200" y="1849062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CB0F26-26B7-3448-3C29-ECBD3CE76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27" y="2478114"/>
            <a:ext cx="6432732" cy="10416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D1EF4D-E793-0ECC-3C1F-78D94147C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27" y="5490878"/>
            <a:ext cx="4586715" cy="9502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53FE2FA-F9F8-AF0B-2F6C-D25C3B863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470" y="3525610"/>
            <a:ext cx="4486275" cy="10416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BC1C44C-2D04-E31B-88FF-01304AAF4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327" y="4517067"/>
            <a:ext cx="4486275" cy="97332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E4A8D6-B5FF-3B51-DDE2-11AE030C0637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메인으로 돌아가기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506DDA3-D2D2-6432-3B61-EA59BEFB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77779"/>
              </p:ext>
            </p:extLst>
          </p:nvPr>
        </p:nvGraphicFramePr>
        <p:xfrm>
          <a:off x="8732112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583F40F-4B2E-2D41-F8BE-619CDF002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96096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A96C066-BDBA-9724-2751-8964FD1F7D3C}"/>
              </a:ext>
            </a:extLst>
          </p:cNvPr>
          <p:cNvGrpSpPr/>
          <p:nvPr/>
        </p:nvGrpSpPr>
        <p:grpSpPr>
          <a:xfrm>
            <a:off x="4360449" y="2672519"/>
            <a:ext cx="3905647" cy="469670"/>
            <a:chOff x="4288260" y="2537615"/>
            <a:chExt cx="3905647" cy="46967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D63BD5-FA3F-1A71-5349-58E28A07A3B1}"/>
                </a:ext>
              </a:extLst>
            </p:cNvPr>
            <p:cNvSpPr/>
            <p:nvPr/>
          </p:nvSpPr>
          <p:spPr>
            <a:xfrm>
              <a:off x="5521651" y="2539285"/>
              <a:ext cx="1446525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98CAF8-9738-DDC7-3A0C-B3AD5A4E76F6}"/>
                </a:ext>
              </a:extLst>
            </p:cNvPr>
            <p:cNvSpPr/>
            <p:nvPr/>
          </p:nvSpPr>
          <p:spPr>
            <a:xfrm>
              <a:off x="7007278" y="2537615"/>
              <a:ext cx="1186629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7C642B7-D471-2931-E178-FA0E36510C91}"/>
                </a:ext>
              </a:extLst>
            </p:cNvPr>
            <p:cNvSpPr/>
            <p:nvPr/>
          </p:nvSpPr>
          <p:spPr>
            <a:xfrm>
              <a:off x="4288260" y="2537615"/>
              <a:ext cx="1186629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날짜 변경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509C923-D561-2375-5887-31F7932F0AF4}"/>
                </a:ext>
              </a:extLst>
            </p:cNvPr>
            <p:cNvCxnSpPr>
              <a:cxnSpLocks/>
            </p:cNvCxnSpPr>
            <p:nvPr/>
          </p:nvCxnSpPr>
          <p:spPr>
            <a:xfrm>
              <a:off x="5406126" y="2678633"/>
              <a:ext cx="0" cy="1879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0E920F19-6F09-1F6C-F475-0A56D86FA5E8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F37C9DF-C63B-8D7B-FDF0-C60B534201B5}"/>
              </a:ext>
            </a:extLst>
          </p:cNvPr>
          <p:cNvSpPr/>
          <p:nvPr/>
        </p:nvSpPr>
        <p:spPr>
          <a:xfrm>
            <a:off x="7260968" y="74059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FA4BC5-1A13-D771-C810-53B34484B120}"/>
              </a:ext>
            </a:extLst>
          </p:cNvPr>
          <p:cNvSpPr/>
          <p:nvPr/>
        </p:nvSpPr>
        <p:spPr>
          <a:xfrm>
            <a:off x="6112482" y="643952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54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9EA9AE-F5F1-F75A-CBA8-8BF0D62918A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25A6E6E-3ED7-3093-17BD-6DA29340180C}"/>
              </a:ext>
            </a:extLst>
          </p:cNvPr>
          <p:cNvGrpSpPr/>
          <p:nvPr/>
        </p:nvGrpSpPr>
        <p:grpSpPr>
          <a:xfrm>
            <a:off x="-30540" y="717902"/>
            <a:ext cx="8541887" cy="6127485"/>
            <a:chOff x="-30540" y="482758"/>
            <a:chExt cx="8541887" cy="636263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CE626-DD3E-D02A-3FFE-C2829355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540" y="525214"/>
              <a:ext cx="1741336" cy="104162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67937" y="166431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56452" y="1654892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469731" y="1664355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55604" y="1654892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719" y="482758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68254" y="2016639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FFEA57-B775-B125-930D-D9385694F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958" y="2275692"/>
              <a:ext cx="6432732" cy="78560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FEBE7A5-4F1E-5305-8698-D7ABEBB4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9958" y="4673719"/>
              <a:ext cx="4586715" cy="81770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84F0BF-FA3A-8C91-0F31-221B50F0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9958" y="3038307"/>
              <a:ext cx="4486275" cy="80839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479F33-12CD-23A4-0843-A94025A22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9155" y="3856013"/>
              <a:ext cx="4486275" cy="81770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9565ABB-18F4-E253-6C50-D2CD81FF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1566" y="5436334"/>
              <a:ext cx="4857376" cy="89200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90AB88-72F9-3E8E-FF36-B5028A0B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5001" y="6534492"/>
              <a:ext cx="3524742" cy="310896"/>
            </a:xfrm>
            <a:prstGeom prst="rect">
              <a:avLst/>
            </a:prstGeom>
          </p:spPr>
        </p:pic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8E02BE6-8EE1-D7DC-4160-8849ED967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22777"/>
              </p:ext>
            </p:extLst>
          </p:nvPr>
        </p:nvGraphicFramePr>
        <p:xfrm>
          <a:off x="8744451" y="1595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교재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8DB2DEE-C8F3-631D-4489-FBCE51720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0117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75ACA4AD-6FDE-84D2-63A9-C3FCF58218E9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32106C-18FB-7287-4498-4C7D319C6DF1}"/>
              </a:ext>
            </a:extLst>
          </p:cNvPr>
          <p:cNvSpPr/>
          <p:nvPr/>
        </p:nvSpPr>
        <p:spPr>
          <a:xfrm>
            <a:off x="7209591" y="70634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943EBAC-EB38-64A9-10C3-682AA8FFAE7C}"/>
              </a:ext>
            </a:extLst>
          </p:cNvPr>
          <p:cNvSpPr/>
          <p:nvPr/>
        </p:nvSpPr>
        <p:spPr>
          <a:xfrm>
            <a:off x="5090561" y="6422835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8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0" y="680794"/>
            <a:ext cx="8541887" cy="5746975"/>
            <a:chOff x="0" y="-71996"/>
            <a:chExt cx="8541887" cy="61997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CE626-DD3E-D02A-3FFE-C2829355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41336" cy="104162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29080"/>
              </p:ext>
            </p:extLst>
          </p:nvPr>
        </p:nvGraphicFramePr>
        <p:xfrm>
          <a:off x="8715162" y="475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인쇄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1101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75" name="타원 3074">
            <a:extLst>
              <a:ext uri="{FF2B5EF4-FFF2-40B4-BE49-F238E27FC236}">
                <a16:creationId xmlns:a16="http://schemas.microsoft.com/office/drawing/2014/main" id="{E59E1BDC-A849-B040-9DBF-B41DFF83A101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77" name="타원 3076">
            <a:extLst>
              <a:ext uri="{FF2B5EF4-FFF2-40B4-BE49-F238E27FC236}">
                <a16:creationId xmlns:a16="http://schemas.microsoft.com/office/drawing/2014/main" id="{CC1F0CFB-3145-1107-F35A-28E2E9476B72}"/>
              </a:ext>
            </a:extLst>
          </p:cNvPr>
          <p:cNvSpPr/>
          <p:nvPr/>
        </p:nvSpPr>
        <p:spPr>
          <a:xfrm>
            <a:off x="7239406" y="71113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79" name="타원 3078">
            <a:extLst>
              <a:ext uri="{FF2B5EF4-FFF2-40B4-BE49-F238E27FC236}">
                <a16:creationId xmlns:a16="http://schemas.microsoft.com/office/drawing/2014/main" id="{B373F454-5504-2998-17DE-7B28FF33A480}"/>
              </a:ext>
            </a:extLst>
          </p:cNvPr>
          <p:cNvSpPr/>
          <p:nvPr/>
        </p:nvSpPr>
        <p:spPr>
          <a:xfrm>
            <a:off x="5068864" y="643068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81" name="타원 3080">
            <a:extLst>
              <a:ext uri="{FF2B5EF4-FFF2-40B4-BE49-F238E27FC236}">
                <a16:creationId xmlns:a16="http://schemas.microsoft.com/office/drawing/2014/main" id="{8FFFE5CA-B4BB-DADC-7FBE-DBD1B392F225}"/>
              </a:ext>
            </a:extLst>
          </p:cNvPr>
          <p:cNvSpPr/>
          <p:nvPr/>
        </p:nvSpPr>
        <p:spPr>
          <a:xfrm>
            <a:off x="6660919" y="633815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2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0" y="680794"/>
            <a:ext cx="8541887" cy="5746975"/>
            <a:chOff x="0" y="-71996"/>
            <a:chExt cx="8541887" cy="61997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CE626-DD3E-D02A-3FFE-C2829355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41336" cy="104162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D9227F-DF8F-EBB2-7F21-067A618201DA}"/>
              </a:ext>
            </a:extLst>
          </p:cNvPr>
          <p:cNvSpPr/>
          <p:nvPr/>
        </p:nvSpPr>
        <p:spPr>
          <a:xfrm>
            <a:off x="221230" y="1230307"/>
            <a:ext cx="7748385" cy="4848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1872"/>
              </p:ext>
            </p:extLst>
          </p:nvPr>
        </p:nvGraphicFramePr>
        <p:xfrm>
          <a:off x="8750664" y="5269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6097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33FC762C-C849-7BC5-A3B8-1407385458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2" y="1230307"/>
            <a:ext cx="4070014" cy="4823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087A908-43C7-E350-16DA-4F94046553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25" y="1262111"/>
            <a:ext cx="3573331" cy="479144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491D5-33D4-50D5-3CC2-548F8359744A}"/>
              </a:ext>
            </a:extLst>
          </p:cNvPr>
          <p:cNvSpPr/>
          <p:nvPr/>
        </p:nvSpPr>
        <p:spPr>
          <a:xfrm>
            <a:off x="4683318" y="2766503"/>
            <a:ext cx="3085106" cy="947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B4340AB-4443-5416-37C8-49F02DA090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07" y="4103835"/>
            <a:ext cx="3202608" cy="63289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E584B651-97EE-8A08-D5EE-944220D37D00}"/>
              </a:ext>
            </a:extLst>
          </p:cNvPr>
          <p:cNvSpPr/>
          <p:nvPr/>
        </p:nvSpPr>
        <p:spPr>
          <a:xfrm>
            <a:off x="1794341" y="179849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7E19A9-D30D-1219-BED2-ADF60A5E74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94600" y="1240959"/>
            <a:ext cx="370110" cy="241376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D433FF93-4D93-3A1D-9F3B-0483B9FB61B8}"/>
              </a:ext>
            </a:extLst>
          </p:cNvPr>
          <p:cNvSpPr/>
          <p:nvPr/>
        </p:nvSpPr>
        <p:spPr>
          <a:xfrm>
            <a:off x="7486040" y="11621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87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A3BA9-0AC0-0044-2DE4-1CA64EA4BB0D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7B4EE2-1D2C-3D24-C80C-A22BF2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73689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F6A136-9857-7592-9B85-99329826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42443"/>
              </p:ext>
            </p:extLst>
          </p:nvPr>
        </p:nvGraphicFramePr>
        <p:xfrm>
          <a:off x="8656983" y="9303"/>
          <a:ext cx="3459888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</a:t>
                      </a:r>
                      <a:r>
                        <a:rPr lang="ko-KR" altLang="en-US" dirty="0" err="1"/>
                        <a:t>으로</a:t>
                      </a:r>
                      <a:r>
                        <a:rPr lang="ko-KR" altLang="en-US" dirty="0"/>
                        <a:t>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1D062E-D426-4837-43BE-77DAA0753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108"/>
            <a:ext cx="1741336" cy="104162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9303794-9598-2F9F-93AA-17EAEB90352D}"/>
              </a:ext>
            </a:extLst>
          </p:cNvPr>
          <p:cNvSpPr/>
          <p:nvPr/>
        </p:nvSpPr>
        <p:spPr>
          <a:xfrm>
            <a:off x="115097" y="8397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E78D09-3434-32E5-67A3-CAF84583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54" y="3254550"/>
            <a:ext cx="38290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E9B41D3-2505-394C-8279-5A064448A5E6}"/>
              </a:ext>
            </a:extLst>
          </p:cNvPr>
          <p:cNvSpPr/>
          <p:nvPr/>
        </p:nvSpPr>
        <p:spPr>
          <a:xfrm>
            <a:off x="2348158" y="317801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FDD9A-DD01-0277-A84B-EA12D99BC8E6}"/>
              </a:ext>
            </a:extLst>
          </p:cNvPr>
          <p:cNvSpPr/>
          <p:nvPr/>
        </p:nvSpPr>
        <p:spPr>
          <a:xfrm>
            <a:off x="4270944" y="4355432"/>
            <a:ext cx="1921310" cy="376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EF3205-4D2F-91FC-40F5-E49CB493FC85}"/>
              </a:ext>
            </a:extLst>
          </p:cNvPr>
          <p:cNvSpPr/>
          <p:nvPr/>
        </p:nvSpPr>
        <p:spPr>
          <a:xfrm>
            <a:off x="4138511" y="428963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2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2B4847-04DE-5829-AB77-791D3762F52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A8269-D4A4-D9A1-7FAC-44572FC92BDB}"/>
              </a:ext>
            </a:extLst>
          </p:cNvPr>
          <p:cNvSpPr txBox="1"/>
          <p:nvPr/>
        </p:nvSpPr>
        <p:spPr>
          <a:xfrm>
            <a:off x="2903202" y="3690699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6A8038-7FB0-19B3-5B78-A1728A8901EC}"/>
              </a:ext>
            </a:extLst>
          </p:cNvPr>
          <p:cNvSpPr/>
          <p:nvPr/>
        </p:nvSpPr>
        <p:spPr>
          <a:xfrm>
            <a:off x="6798283" y="6424911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 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47F09-A53D-CD54-E8E9-8F48A6801EDD}"/>
              </a:ext>
            </a:extLst>
          </p:cNvPr>
          <p:cNvSpPr txBox="1"/>
          <p:nvPr/>
        </p:nvSpPr>
        <p:spPr>
          <a:xfrm>
            <a:off x="7273376" y="4342682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E3CEB6-37E1-9A54-FC01-42482F638736}"/>
              </a:ext>
            </a:extLst>
          </p:cNvPr>
          <p:cNvGrpSpPr/>
          <p:nvPr/>
        </p:nvGrpSpPr>
        <p:grpSpPr>
          <a:xfrm>
            <a:off x="17446" y="638673"/>
            <a:ext cx="8540251" cy="5650317"/>
            <a:chOff x="0" y="-71996"/>
            <a:chExt cx="8540251" cy="58692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CE626-DD3E-D02A-3FFE-C2829355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41336" cy="104162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623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 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E4DF2E5-4C48-82FE-4B7D-9582C817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666" y="2792144"/>
              <a:ext cx="2761707" cy="300514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5AAAEC1-CD9D-C4C0-B43D-6441EB77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3204" y="2778560"/>
              <a:ext cx="2761707" cy="30051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AC37C3-22F5-BD2E-BF60-891A928D3746}"/>
                </a:ext>
              </a:extLst>
            </p:cNvPr>
            <p:cNvSpPr/>
            <p:nvPr/>
          </p:nvSpPr>
          <p:spPr>
            <a:xfrm>
              <a:off x="3743542" y="2519507"/>
              <a:ext cx="1368495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~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79E79A7-B8E5-2C8E-FFD1-656D3A51B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204" y="2434720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4D12B7D-09FF-FFC3-2C11-FE60EA24C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66" y="2370422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5ADFA1E-4D62-037E-0953-AAA5D20E1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56498"/>
              </p:ext>
            </p:extLst>
          </p:nvPr>
        </p:nvGraphicFramePr>
        <p:xfrm>
          <a:off x="8759169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1788C6B-15DA-511D-017C-57588BF0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3924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26886AD6-CFD1-BD4E-2A68-4E8A2BBEC4F4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0BAA406-FC55-4760-8992-E5EB4612F258}"/>
              </a:ext>
            </a:extLst>
          </p:cNvPr>
          <p:cNvSpPr/>
          <p:nvPr/>
        </p:nvSpPr>
        <p:spPr>
          <a:xfrm>
            <a:off x="7273376" y="6630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E033FB-5DF3-DBEA-F6DC-3A3FA8D25FBB}"/>
              </a:ext>
            </a:extLst>
          </p:cNvPr>
          <p:cNvSpPr/>
          <p:nvPr/>
        </p:nvSpPr>
        <p:spPr>
          <a:xfrm>
            <a:off x="6665851" y="63433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63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B0D925-EC46-A0D9-1618-E6489E75A9A5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25074"/>
            <a:ext cx="1741336" cy="10416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498477" y="211357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486992" y="2104148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500271" y="2113611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486144" y="2104148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81081"/>
            <a:ext cx="1186628" cy="5928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D4A4EE-03C1-51E2-FBFC-6B1998994644}"/>
              </a:ext>
            </a:extLst>
          </p:cNvPr>
          <p:cNvSpPr/>
          <p:nvPr/>
        </p:nvSpPr>
        <p:spPr>
          <a:xfrm>
            <a:off x="498794" y="2465895"/>
            <a:ext cx="7486239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905750"/>
              </p:ext>
            </p:extLst>
          </p:nvPr>
        </p:nvGraphicFramePr>
        <p:xfrm>
          <a:off x="168278" y="3280027"/>
          <a:ext cx="2659590" cy="2606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2513220A-3141-1F4C-2B1D-070F04511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363495"/>
              </p:ext>
            </p:extLst>
          </p:nvPr>
        </p:nvGraphicFramePr>
        <p:xfrm>
          <a:off x="2753229" y="3269337"/>
          <a:ext cx="2659590" cy="2606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8E0C3C3F-6EC8-966C-F68F-4B2EB680D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8098"/>
              </p:ext>
            </p:extLst>
          </p:nvPr>
        </p:nvGraphicFramePr>
        <p:xfrm>
          <a:off x="5338179" y="3265717"/>
          <a:ext cx="2659590" cy="2606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F64F6E1-EF8A-B142-C645-C0E0DD7AC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66521"/>
              </p:ext>
            </p:extLst>
          </p:nvPr>
        </p:nvGraphicFramePr>
        <p:xfrm>
          <a:off x="8742081" y="1658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 그래프로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그래프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AC7E58B-B665-D091-F31A-9FF853B8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1494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0E4D368D-1FE9-B6A0-7BE2-002D50E02501}"/>
              </a:ext>
            </a:extLst>
          </p:cNvPr>
          <p:cNvSpPr/>
          <p:nvPr/>
        </p:nvSpPr>
        <p:spPr>
          <a:xfrm>
            <a:off x="104184" y="8124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D5D20DD-3266-16A4-155B-C57A0A9B5178}"/>
              </a:ext>
            </a:extLst>
          </p:cNvPr>
          <p:cNvSpPr/>
          <p:nvPr/>
        </p:nvSpPr>
        <p:spPr>
          <a:xfrm>
            <a:off x="7277346" y="72507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CA56A0-9C00-5F4F-F302-BF616DFD0D4B}"/>
              </a:ext>
            </a:extLst>
          </p:cNvPr>
          <p:cNvSpPr/>
          <p:nvPr/>
        </p:nvSpPr>
        <p:spPr>
          <a:xfrm>
            <a:off x="823913" y="339597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7DD386B-296B-9716-90E5-F73F21D1DA43}"/>
              </a:ext>
            </a:extLst>
          </p:cNvPr>
          <p:cNvSpPr/>
          <p:nvPr/>
        </p:nvSpPr>
        <p:spPr>
          <a:xfrm>
            <a:off x="3483503" y="332289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660033-6DB5-CFBB-FD64-6691F56F602A}"/>
              </a:ext>
            </a:extLst>
          </p:cNvPr>
          <p:cNvSpPr/>
          <p:nvPr/>
        </p:nvSpPr>
        <p:spPr>
          <a:xfrm>
            <a:off x="6102447" y="333363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92FD2D5-CA37-EF29-9763-F5B09695A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0653" y="6472485"/>
            <a:ext cx="3524742" cy="31089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4829DF1-6413-2D82-194A-E1BF2DC51106}"/>
              </a:ext>
            </a:extLst>
          </p:cNvPr>
          <p:cNvSpPr/>
          <p:nvPr/>
        </p:nvSpPr>
        <p:spPr>
          <a:xfrm>
            <a:off x="5412819" y="63416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49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08F54-0EC8-773F-BD97-9D18E033DE1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5819882" y="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17"/>
            <a:ext cx="1741336" cy="9264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498477" y="1772305"/>
            <a:ext cx="1506524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486992" y="1763921"/>
            <a:ext cx="1506524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500271" y="1772337"/>
            <a:ext cx="1506524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486144" y="1763921"/>
            <a:ext cx="1506524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05840"/>
            <a:ext cx="1186628" cy="5272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D4A4EE-03C1-51E2-FBFC-6B1998994644}"/>
              </a:ext>
            </a:extLst>
          </p:cNvPr>
          <p:cNvSpPr/>
          <p:nvPr/>
        </p:nvSpPr>
        <p:spPr>
          <a:xfrm>
            <a:off x="498794" y="2085680"/>
            <a:ext cx="7486239" cy="23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577163"/>
              </p:ext>
            </p:extLst>
          </p:nvPr>
        </p:nvGraphicFramePr>
        <p:xfrm>
          <a:off x="168278" y="2809818"/>
          <a:ext cx="2659590" cy="23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584CE5DE-5FC9-41FD-7268-B4885154A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0429" y="2413116"/>
            <a:ext cx="4795704" cy="7934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DE9382-445F-FFC9-D0D6-E4F940FA8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0429" y="4773626"/>
            <a:ext cx="3419469" cy="8151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F0CFAC-FEF2-8C5B-8A1F-91617247F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0429" y="3203332"/>
            <a:ext cx="3344589" cy="7928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DCF4F8-C251-AF97-52F8-DBAECB0A7A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429" y="3996219"/>
            <a:ext cx="3344589" cy="7928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3FAC22-3C3E-B053-3B7C-69939E8F49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2037" y="5563326"/>
            <a:ext cx="3621251" cy="88086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49BBA8-E45F-AECA-8820-829BEA65569B}"/>
              </a:ext>
            </a:extLst>
          </p:cNvPr>
          <p:cNvSpPr/>
          <p:nvPr/>
        </p:nvSpPr>
        <p:spPr>
          <a:xfrm>
            <a:off x="6798404" y="2559185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4EF5FF-912B-F782-6B8F-880490A2CE54}"/>
              </a:ext>
            </a:extLst>
          </p:cNvPr>
          <p:cNvSpPr/>
          <p:nvPr/>
        </p:nvSpPr>
        <p:spPr>
          <a:xfrm>
            <a:off x="6798404" y="3323749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EA24E9-6676-0AFD-7A37-268F21EF76FB}"/>
              </a:ext>
            </a:extLst>
          </p:cNvPr>
          <p:cNvSpPr/>
          <p:nvPr/>
        </p:nvSpPr>
        <p:spPr>
          <a:xfrm>
            <a:off x="6793352" y="3982772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3058F2-A401-A43B-ADA6-B727A28D7459}"/>
              </a:ext>
            </a:extLst>
          </p:cNvPr>
          <p:cNvSpPr/>
          <p:nvPr/>
        </p:nvSpPr>
        <p:spPr>
          <a:xfrm>
            <a:off x="6793352" y="4936575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7E9668-BABD-C75F-99C3-12E1BCDB7E0F}"/>
              </a:ext>
            </a:extLst>
          </p:cNvPr>
          <p:cNvSpPr/>
          <p:nvPr/>
        </p:nvSpPr>
        <p:spPr>
          <a:xfrm>
            <a:off x="6793352" y="5811772"/>
            <a:ext cx="1186629" cy="303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E22CF1-5F88-45E3-C4B7-A5483EBB0D80}"/>
              </a:ext>
            </a:extLst>
          </p:cNvPr>
          <p:cNvSpPr/>
          <p:nvPr/>
        </p:nvSpPr>
        <p:spPr>
          <a:xfrm>
            <a:off x="6244914" y="6540175"/>
            <a:ext cx="2296973" cy="327175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10E79C-0C6E-57CD-518C-235E0D21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69793"/>
              </p:ext>
            </p:extLst>
          </p:nvPr>
        </p:nvGraphicFramePr>
        <p:xfrm>
          <a:off x="8725438" y="24929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통계로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1E1F888-6C38-C445-A84F-B839FF48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6088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1205A138-96E7-A55A-A1E6-1E6F155E1138}"/>
              </a:ext>
            </a:extLst>
          </p:cNvPr>
          <p:cNvSpPr/>
          <p:nvPr/>
        </p:nvSpPr>
        <p:spPr>
          <a:xfrm>
            <a:off x="149451" y="80017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F3E7967-DFBF-6AEC-F795-A974E17DDA7E}"/>
              </a:ext>
            </a:extLst>
          </p:cNvPr>
          <p:cNvSpPr/>
          <p:nvPr/>
        </p:nvSpPr>
        <p:spPr>
          <a:xfrm>
            <a:off x="7225173" y="71092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EE6B81-7123-049F-158F-920FA172539A}"/>
              </a:ext>
            </a:extLst>
          </p:cNvPr>
          <p:cNvSpPr/>
          <p:nvPr/>
        </p:nvSpPr>
        <p:spPr>
          <a:xfrm>
            <a:off x="6112482" y="644418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0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A3BA9-0AC0-0044-2DE4-1CA64EA4BB0D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7B4EE2-1D2C-3D24-C80C-A22BF2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87628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F6A136-9857-7592-9B85-99329826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49143"/>
              </p:ext>
            </p:extLst>
          </p:nvPr>
        </p:nvGraphicFramePr>
        <p:xfrm>
          <a:off x="8656983" y="9303"/>
          <a:ext cx="3459888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 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C61A830-568D-4997-E007-4ED22ADA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49" y="2713066"/>
            <a:ext cx="5442256" cy="226629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6CEED12-BDAC-1E04-6471-A2A2E8E1A5FE}"/>
              </a:ext>
            </a:extLst>
          </p:cNvPr>
          <p:cNvSpPr/>
          <p:nvPr/>
        </p:nvSpPr>
        <p:spPr>
          <a:xfrm>
            <a:off x="2173165" y="35148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1FA49-D727-4286-E76B-1EB01E869A50}"/>
              </a:ext>
            </a:extLst>
          </p:cNvPr>
          <p:cNvSpPr txBox="1"/>
          <p:nvPr/>
        </p:nvSpPr>
        <p:spPr>
          <a:xfrm>
            <a:off x="4540468" y="31212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회원가입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1A61C9-B3B3-E55B-6371-5A89D39DF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108"/>
            <a:ext cx="1741336" cy="104162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6F377F6-C3C3-5E0B-A619-C18E361F9CC7}"/>
              </a:ext>
            </a:extLst>
          </p:cNvPr>
          <p:cNvSpPr/>
          <p:nvPr/>
        </p:nvSpPr>
        <p:spPr>
          <a:xfrm>
            <a:off x="115097" y="8397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77898-0BC0-EA71-0688-3770531F4D3C}"/>
              </a:ext>
            </a:extLst>
          </p:cNvPr>
          <p:cNvSpPr/>
          <p:nvPr/>
        </p:nvSpPr>
        <p:spPr>
          <a:xfrm>
            <a:off x="1398687" y="1024520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395306" y="3519585"/>
            <a:ext cx="5436042" cy="446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B4E3B-0768-C87D-5A25-0D8D8CB3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1" y="2115288"/>
            <a:ext cx="5668166" cy="406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9F3E8-FE02-F1FA-9C52-47BF6B652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7" y="2533503"/>
            <a:ext cx="5668166" cy="406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6F6DB-EF80-982F-453B-6E1AD5982EEC}"/>
              </a:ext>
            </a:extLst>
          </p:cNvPr>
          <p:cNvSpPr txBox="1"/>
          <p:nvPr/>
        </p:nvSpPr>
        <p:spPr>
          <a:xfrm>
            <a:off x="1434723" y="217347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ID</a:t>
            </a:r>
            <a:r>
              <a:rPr lang="ko-KR" altLang="en-US" sz="1400" b="1" dirty="0"/>
              <a:t>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9C1-0E82-6ECC-34DE-C66D3B592B11}"/>
              </a:ext>
            </a:extLst>
          </p:cNvPr>
          <p:cNvSpPr txBox="1"/>
          <p:nvPr/>
        </p:nvSpPr>
        <p:spPr>
          <a:xfrm>
            <a:off x="1395306" y="2587180"/>
            <a:ext cx="175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PW </a:t>
            </a:r>
            <a:r>
              <a:rPr lang="ko-KR" altLang="en-US" sz="1400" b="1" dirty="0"/>
              <a:t>입력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86646"/>
              </p:ext>
            </p:extLst>
          </p:nvPr>
        </p:nvGraphicFramePr>
        <p:xfrm>
          <a:off x="8725438" y="19982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4268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3CEFEF1B-7C9A-1A5B-E934-F988642C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75" y="1051047"/>
            <a:ext cx="384932" cy="35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C84EF3-8DB7-31DB-AFA0-C1B7DC34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94" y="1043226"/>
            <a:ext cx="384932" cy="38782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83D1531-69EF-2FEC-9D34-641181B27C98}"/>
              </a:ext>
            </a:extLst>
          </p:cNvPr>
          <p:cNvSpPr/>
          <p:nvPr/>
        </p:nvSpPr>
        <p:spPr>
          <a:xfrm>
            <a:off x="1309347" y="34431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78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77898-0BC0-EA71-0688-3770531F4D3C}"/>
              </a:ext>
            </a:extLst>
          </p:cNvPr>
          <p:cNvSpPr/>
          <p:nvPr/>
        </p:nvSpPr>
        <p:spPr>
          <a:xfrm>
            <a:off x="1398687" y="1024520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395306" y="3519585"/>
            <a:ext cx="5436042" cy="446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B4E3B-0768-C87D-5A25-0D8D8CB3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1" y="2115288"/>
            <a:ext cx="5668166" cy="406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9F3E8-FE02-F1FA-9C52-47BF6B652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7" y="2533503"/>
            <a:ext cx="5668166" cy="406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6F6DB-EF80-982F-453B-6E1AD5982EEC}"/>
              </a:ext>
            </a:extLst>
          </p:cNvPr>
          <p:cNvSpPr txBox="1"/>
          <p:nvPr/>
        </p:nvSpPr>
        <p:spPr>
          <a:xfrm>
            <a:off x="1434723" y="217347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ID</a:t>
            </a:r>
            <a:r>
              <a:rPr lang="ko-KR" altLang="en-US" sz="1400" b="1" dirty="0"/>
              <a:t>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9C1-0E82-6ECC-34DE-C66D3B592B11}"/>
              </a:ext>
            </a:extLst>
          </p:cNvPr>
          <p:cNvSpPr txBox="1"/>
          <p:nvPr/>
        </p:nvSpPr>
        <p:spPr>
          <a:xfrm>
            <a:off x="1395306" y="2587180"/>
            <a:ext cx="175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PW </a:t>
            </a:r>
            <a:r>
              <a:rPr lang="ko-KR" altLang="en-US" sz="1400" b="1" dirty="0"/>
              <a:t>입력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70552"/>
              </p:ext>
            </p:extLst>
          </p:nvPr>
        </p:nvGraphicFramePr>
        <p:xfrm>
          <a:off x="8725438" y="19982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3CEFEF1B-7C9A-1A5B-E934-F988642C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75" y="1051047"/>
            <a:ext cx="384932" cy="35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C84EF3-8DB7-31DB-AFA0-C1B7DC34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94" y="1043226"/>
            <a:ext cx="384932" cy="38782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72C1CAC-EEB5-EB0C-F00D-AFE3046041DC}"/>
              </a:ext>
            </a:extLst>
          </p:cNvPr>
          <p:cNvGrpSpPr/>
          <p:nvPr/>
        </p:nvGrpSpPr>
        <p:grpSpPr>
          <a:xfrm>
            <a:off x="2139134" y="3311902"/>
            <a:ext cx="4017063" cy="921839"/>
            <a:chOff x="7035026" y="5946806"/>
            <a:chExt cx="4017063" cy="92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829C3C-7A7E-A287-4701-80F7F62EB7CE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0C7E2C-8009-2ED1-7A3D-082E132960E3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570E2F41-1FF5-34AA-D299-F77D3D0484C0}"/>
              </a:ext>
            </a:extLst>
          </p:cNvPr>
          <p:cNvSpPr/>
          <p:nvPr/>
        </p:nvSpPr>
        <p:spPr>
          <a:xfrm>
            <a:off x="5370412" y="376076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0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07724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44140"/>
              </p:ext>
            </p:extLst>
          </p:nvPr>
        </p:nvGraphicFramePr>
        <p:xfrm>
          <a:off x="8732112" y="-11764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676431" y="3734102"/>
            <a:ext cx="5436042" cy="4336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86902-283E-89D0-68E3-FD537C0BB426}"/>
              </a:ext>
            </a:extLst>
          </p:cNvPr>
          <p:cNvGrpSpPr/>
          <p:nvPr/>
        </p:nvGrpSpPr>
        <p:grpSpPr>
          <a:xfrm>
            <a:off x="1631167" y="2044605"/>
            <a:ext cx="5563376" cy="659771"/>
            <a:chOff x="1625551" y="2463589"/>
            <a:chExt cx="5563376" cy="65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06F07-172C-1601-4BE2-29573CB3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51" y="2463589"/>
              <a:ext cx="5563376" cy="659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FE6AE-C7CB-6A8C-F61A-DD0EBA07103E}"/>
                </a:ext>
              </a:extLst>
            </p:cNvPr>
            <p:cNvSpPr txBox="1"/>
            <p:nvPr/>
          </p:nvSpPr>
          <p:spPr>
            <a:xfrm>
              <a:off x="2121912" y="2672802"/>
              <a:ext cx="3043123" cy="27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가맹점 아이디 입력</a:t>
              </a: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CACEB55C-A262-5A4A-DA1C-8703A9AF8229}"/>
              </a:ext>
            </a:extLst>
          </p:cNvPr>
          <p:cNvSpPr/>
          <p:nvPr/>
        </p:nvSpPr>
        <p:spPr>
          <a:xfrm>
            <a:off x="1543999" y="3632202"/>
            <a:ext cx="264864" cy="212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62656"/>
              </p:ext>
            </p:extLst>
          </p:nvPr>
        </p:nvGraphicFramePr>
        <p:xfrm>
          <a:off x="8732112" y="-11764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676431" y="3734102"/>
            <a:ext cx="5436042" cy="4336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86902-283E-89D0-68E3-FD537C0BB426}"/>
              </a:ext>
            </a:extLst>
          </p:cNvPr>
          <p:cNvGrpSpPr/>
          <p:nvPr/>
        </p:nvGrpSpPr>
        <p:grpSpPr>
          <a:xfrm>
            <a:off x="1631167" y="2044605"/>
            <a:ext cx="5563376" cy="659771"/>
            <a:chOff x="1625551" y="2463589"/>
            <a:chExt cx="5563376" cy="65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06F07-172C-1601-4BE2-29573CB3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51" y="2463589"/>
              <a:ext cx="5563376" cy="659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FE6AE-C7CB-6A8C-F61A-DD0EBA07103E}"/>
                </a:ext>
              </a:extLst>
            </p:cNvPr>
            <p:cNvSpPr txBox="1"/>
            <p:nvPr/>
          </p:nvSpPr>
          <p:spPr>
            <a:xfrm>
              <a:off x="2121912" y="2672802"/>
              <a:ext cx="3043123" cy="27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가맹점 아이디 입력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D73FD5-DF49-3E1D-79D1-C7ADC48620B9}"/>
              </a:ext>
            </a:extLst>
          </p:cNvPr>
          <p:cNvGrpSpPr/>
          <p:nvPr/>
        </p:nvGrpSpPr>
        <p:grpSpPr>
          <a:xfrm>
            <a:off x="2139134" y="3311902"/>
            <a:ext cx="4017063" cy="921839"/>
            <a:chOff x="7035026" y="5946806"/>
            <a:chExt cx="4017063" cy="9218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F632B2-7AB4-25A7-7F60-E733068B6966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DA4528-C30A-2C29-15A9-FB9743267E50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66AB2392-E010-B558-C0B8-5554EABF9E1B}"/>
              </a:ext>
            </a:extLst>
          </p:cNvPr>
          <p:cNvSpPr/>
          <p:nvPr/>
        </p:nvSpPr>
        <p:spPr>
          <a:xfrm>
            <a:off x="5370412" y="376076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40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409891-94EE-A5F7-2D49-C6D502B357A2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55071"/>
            <a:ext cx="1186628" cy="5928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BD80E-A66B-9E10-841D-6CF14AE07A7B}"/>
              </a:ext>
            </a:extLst>
          </p:cNvPr>
          <p:cNvSpPr/>
          <p:nvPr/>
        </p:nvSpPr>
        <p:spPr>
          <a:xfrm>
            <a:off x="6383409" y="743128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" y="730516"/>
            <a:ext cx="1741336" cy="1041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F65C63-73D1-E151-7E8D-25D2503A3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178" y="808864"/>
            <a:ext cx="953561" cy="2928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413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3427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9F38E2-B01B-1AB5-85FA-205160744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893" y="2520042"/>
            <a:ext cx="8088099" cy="2693952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D9A8BF3-ED26-B37B-0434-D5E0B5B3B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7006"/>
              </p:ext>
            </p:extLst>
          </p:nvPr>
        </p:nvGraphicFramePr>
        <p:xfrm>
          <a:off x="8720718" y="0"/>
          <a:ext cx="3459888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구매로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F2A856-5181-1D8F-E407-EC17C6AD2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9118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75B9E75E-74AE-FF53-F1BE-A35DAD592B5D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047E4CF-2958-C39B-B6D9-8D51A48865C0}"/>
              </a:ext>
            </a:extLst>
          </p:cNvPr>
          <p:cNvSpPr/>
          <p:nvPr/>
        </p:nvSpPr>
        <p:spPr>
          <a:xfrm>
            <a:off x="6244303" y="6698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412CFA-1151-BD37-D0CC-102294E37B44}"/>
              </a:ext>
            </a:extLst>
          </p:cNvPr>
          <p:cNvSpPr/>
          <p:nvPr/>
        </p:nvSpPr>
        <p:spPr>
          <a:xfrm>
            <a:off x="7367739" y="68827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6A71C4-C8C6-21A1-030F-730705F3D578}"/>
              </a:ext>
            </a:extLst>
          </p:cNvPr>
          <p:cNvSpPr/>
          <p:nvPr/>
        </p:nvSpPr>
        <p:spPr>
          <a:xfrm>
            <a:off x="1608906" y="203636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F9202D-AA33-EAB9-60D2-5C2061A576A9}"/>
              </a:ext>
            </a:extLst>
          </p:cNvPr>
          <p:cNvSpPr/>
          <p:nvPr/>
        </p:nvSpPr>
        <p:spPr>
          <a:xfrm>
            <a:off x="5210305" y="20497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8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F1E510-C480-9631-B59D-981A8F24504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CE626-DD3E-D02A-3FFE-C2829355E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20"/>
            <a:ext cx="1741336" cy="10416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498477" y="217364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486992" y="2164218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500271" y="2173681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486144" y="2164218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80" y="693123"/>
            <a:ext cx="1186628" cy="5928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6344356" y="78118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97AD-8B38-066C-0E06-290AE084A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125" y="846916"/>
            <a:ext cx="953561" cy="292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7AB851-B576-EB77-B509-344EC6565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00" y="2962223"/>
            <a:ext cx="8088099" cy="269395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AD56A0B-0C31-440C-3A47-366F7E1F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4" y="2838988"/>
            <a:ext cx="562006" cy="45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F2C20E-08BC-6FB3-E5A6-5194A0169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41" y="2859577"/>
            <a:ext cx="511189" cy="41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C704A94-7FC2-DA17-810A-4380220D4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1" y="2901981"/>
            <a:ext cx="378285" cy="3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C39DC34-6084-DE53-9083-0EB4D22A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91" y="2803261"/>
            <a:ext cx="669065" cy="69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9105E4A-9258-D3FE-1C81-0DB955DA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49755"/>
              </p:ext>
            </p:extLst>
          </p:nvPr>
        </p:nvGraphicFramePr>
        <p:xfrm>
          <a:off x="8725438" y="10588"/>
          <a:ext cx="3459888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교재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구매 내역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범위 설정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판매량 통계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32C2313-1D89-4B57-D9A9-62F519801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4668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1C4C889A-BB4A-18A7-ECDC-F1E22F8FC6D6}"/>
              </a:ext>
            </a:extLst>
          </p:cNvPr>
          <p:cNvSpPr/>
          <p:nvPr/>
        </p:nvSpPr>
        <p:spPr>
          <a:xfrm>
            <a:off x="150905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11208F-8471-FC2E-43D5-EF4D6D308582}"/>
              </a:ext>
            </a:extLst>
          </p:cNvPr>
          <p:cNvSpPr/>
          <p:nvPr/>
        </p:nvSpPr>
        <p:spPr>
          <a:xfrm>
            <a:off x="6245225" y="73005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B0F0F53-FE7D-9A19-51A0-83BD1C1802C2}"/>
              </a:ext>
            </a:extLst>
          </p:cNvPr>
          <p:cNvSpPr/>
          <p:nvPr/>
        </p:nvSpPr>
        <p:spPr>
          <a:xfrm>
            <a:off x="7290501" y="7083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F1EED5-753E-82EB-D41D-1467ADD96A2A}"/>
              </a:ext>
            </a:extLst>
          </p:cNvPr>
          <p:cNvSpPr/>
          <p:nvPr/>
        </p:nvSpPr>
        <p:spPr>
          <a:xfrm>
            <a:off x="366045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612CC2-64C4-66DA-E4E6-81BF7A27352E}"/>
              </a:ext>
            </a:extLst>
          </p:cNvPr>
          <p:cNvSpPr/>
          <p:nvPr/>
        </p:nvSpPr>
        <p:spPr>
          <a:xfrm>
            <a:off x="2345466" y="206984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15380E-43EC-B9AB-62C7-3EF3364F03CF}"/>
              </a:ext>
            </a:extLst>
          </p:cNvPr>
          <p:cNvSpPr/>
          <p:nvPr/>
        </p:nvSpPr>
        <p:spPr>
          <a:xfrm>
            <a:off x="4365197" y="207085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0C5FF2-E927-C34C-56CE-93A8602AA2C8}"/>
              </a:ext>
            </a:extLst>
          </p:cNvPr>
          <p:cNvSpPr/>
          <p:nvPr/>
        </p:nvSpPr>
        <p:spPr>
          <a:xfrm>
            <a:off x="6355598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3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1432</Words>
  <Application>Microsoft Office PowerPoint</Application>
  <PresentationFormat>와이드스크린</PresentationFormat>
  <Paragraphs>743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강현수</cp:lastModifiedBy>
  <cp:revision>9</cp:revision>
  <dcterms:created xsi:type="dcterms:W3CDTF">2023-10-14T06:21:16Z</dcterms:created>
  <dcterms:modified xsi:type="dcterms:W3CDTF">2023-10-28T08:08:05Z</dcterms:modified>
</cp:coreProperties>
</file>