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0" r:id="rId4"/>
    <p:sldId id="280" r:id="rId5"/>
    <p:sldId id="279" r:id="rId6"/>
    <p:sldId id="281" r:id="rId7"/>
    <p:sldId id="283" r:id="rId8"/>
    <p:sldId id="282" r:id="rId9"/>
    <p:sldId id="287" r:id="rId10"/>
    <p:sldId id="284" r:id="rId11"/>
    <p:sldId id="288" r:id="rId12"/>
    <p:sldId id="289" r:id="rId13"/>
    <p:sldId id="290" r:id="rId14"/>
    <p:sldId id="285" r:id="rId15"/>
    <p:sldId id="291" r:id="rId16"/>
    <p:sldId id="292" r:id="rId17"/>
    <p:sldId id="293" r:id="rId18"/>
    <p:sldId id="29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342941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 System </a:t>
            </a:r>
            <a:r>
              <a:rPr lang="ko-KR" altLang="en-US" dirty="0"/>
              <a:t>클래스의 </a:t>
            </a:r>
            <a:r>
              <a:rPr lang="en-US" altLang="ko-KR" dirty="0" err="1"/>
              <a:t>arraycopy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Arrays </a:t>
            </a:r>
            <a:r>
              <a:rPr lang="ko-KR" altLang="en-US" dirty="0"/>
              <a:t>클래스의 </a:t>
            </a:r>
            <a:r>
              <a:rPr lang="en-US" altLang="ko-KR" dirty="0" err="1"/>
              <a:t>copyOf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Object </a:t>
            </a:r>
            <a:r>
              <a:rPr lang="ko-KR" altLang="en-US" dirty="0"/>
              <a:t>클래스의 </a:t>
            </a:r>
            <a:r>
              <a:rPr lang="en-US" altLang="ko-KR" dirty="0"/>
              <a:t>clone()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for </a:t>
            </a:r>
            <a:r>
              <a:rPr lang="ko-KR" altLang="en-US" dirty="0"/>
              <a:t>문과 인덱스를 이용한 복사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6"/>
            <a:ext cx="813690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arr1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[]{1, 2, 3, 4, 5};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newLen</a:t>
            </a:r>
            <a:r>
              <a:rPr lang="en-US" altLang="ko-KR" sz="1600" dirty="0"/>
              <a:t>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10;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i="1" dirty="0"/>
              <a:t>// 1. System </a:t>
            </a:r>
            <a:r>
              <a:rPr lang="ko-KR" altLang="en-US" sz="1600" i="1" dirty="0"/>
              <a:t>클래스의 </a:t>
            </a:r>
            <a:r>
              <a:rPr lang="en-US" altLang="ko-KR" sz="1600" i="1" dirty="0" err="1"/>
              <a:t>arraycopy</a:t>
            </a:r>
            <a:r>
              <a:rPr lang="en-US" altLang="ko-KR" sz="1600" i="1" dirty="0"/>
              <a:t>() </a:t>
            </a:r>
            <a:r>
              <a:rPr lang="ko-KR" altLang="en-US" sz="1600" i="1" dirty="0" err="1"/>
              <a:t>메소드</a:t>
            </a:r>
            <a:endParaRPr lang="ko-KR" altLang="en-US" sz="1600" dirty="0"/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arr2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newLen</a:t>
            </a:r>
            <a:r>
              <a:rPr lang="en-US" altLang="ko-KR" sz="1600" dirty="0"/>
              <a:t>];</a:t>
            </a:r>
          </a:p>
          <a:p>
            <a:r>
              <a:rPr lang="en-US" altLang="ko-KR" sz="1600" b="1" dirty="0" err="1"/>
              <a:t>System.</a:t>
            </a:r>
            <a:r>
              <a:rPr lang="en-US" altLang="ko-KR" sz="1600" dirty="0" err="1"/>
              <a:t>arraycopy</a:t>
            </a:r>
            <a:r>
              <a:rPr lang="en-US" altLang="ko-KR" sz="1600" dirty="0"/>
              <a:t>(arr1, 0, arr2, 0, arr1</a:t>
            </a:r>
            <a:r>
              <a:rPr lang="en-US" altLang="ko-KR" sz="1600" b="1" dirty="0"/>
              <a:t>.</a:t>
            </a:r>
            <a:r>
              <a:rPr lang="en-US" altLang="ko-KR" sz="1600" dirty="0"/>
              <a:t>length);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i="1" dirty="0"/>
              <a:t>// 2. Arrays </a:t>
            </a:r>
            <a:r>
              <a:rPr lang="ko-KR" altLang="en-US" sz="1600" i="1" dirty="0"/>
              <a:t>클래스의 </a:t>
            </a:r>
            <a:r>
              <a:rPr lang="en-US" altLang="ko-KR" sz="1600" i="1" dirty="0" err="1"/>
              <a:t>copyOf</a:t>
            </a:r>
            <a:r>
              <a:rPr lang="en-US" altLang="ko-KR" sz="1600" i="1" dirty="0"/>
              <a:t>() </a:t>
            </a:r>
            <a:r>
              <a:rPr lang="ko-KR" altLang="en-US" sz="1600" i="1" dirty="0" err="1"/>
              <a:t>메소드</a:t>
            </a:r>
            <a:endParaRPr lang="ko-KR" altLang="en-US" sz="1600" dirty="0"/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arr3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Arrays.</a:t>
            </a:r>
            <a:r>
              <a:rPr lang="en-US" altLang="ko-KR" sz="1600" dirty="0" err="1"/>
              <a:t>copyOf</a:t>
            </a:r>
            <a:r>
              <a:rPr lang="en-US" altLang="ko-KR" sz="1600" dirty="0"/>
              <a:t>(arr1, 10);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i="1" dirty="0"/>
              <a:t>// 3. Object </a:t>
            </a:r>
            <a:r>
              <a:rPr lang="ko-KR" altLang="en-US" sz="1600" i="1" dirty="0"/>
              <a:t>클래스의 </a:t>
            </a:r>
            <a:r>
              <a:rPr lang="en-US" altLang="ko-KR" sz="1600" i="1" dirty="0"/>
              <a:t>clone() </a:t>
            </a:r>
            <a:r>
              <a:rPr lang="ko-KR" altLang="en-US" sz="1600" i="1" dirty="0" err="1"/>
              <a:t>메소드</a:t>
            </a:r>
            <a:endParaRPr lang="ko-KR" altLang="en-US" sz="1600" dirty="0"/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arr4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[])arr1</a:t>
            </a:r>
            <a:r>
              <a:rPr lang="en-US" altLang="ko-KR" sz="1600" b="1" dirty="0"/>
              <a:t>.</a:t>
            </a:r>
            <a:r>
              <a:rPr lang="en-US" altLang="ko-KR" sz="1600" dirty="0"/>
              <a:t>clone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77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배열과 같은 배열을 만들거나 배열이 꽉 찬 경우 더 큰 배열을 만들고 기존 배열 자료를 복사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36" y="2060848"/>
            <a:ext cx="7791765" cy="333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38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97" y="1124744"/>
            <a:ext cx="4697251" cy="533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1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깊은복사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600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55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Enhanced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 </a:t>
            </a:r>
            <a:r>
              <a:rPr lang="en-US" altLang="ko-KR" b="1" dirty="0"/>
              <a:t>for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타입 변수이름 </a:t>
            </a:r>
            <a:r>
              <a:rPr lang="en-US" altLang="ko-KR" b="1" dirty="0"/>
              <a:t>:</a:t>
            </a:r>
            <a:r>
              <a:rPr lang="ko-KR" altLang="en-US" dirty="0"/>
              <a:t> </a:t>
            </a:r>
            <a:r>
              <a:rPr lang="ko-KR" altLang="en-US" dirty="0" smtClean="0"/>
              <a:t>배열이나 컬렉션이름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    </a:t>
            </a:r>
            <a:r>
              <a:rPr lang="ko-KR" altLang="en-US" dirty="0"/>
              <a:t>배열의 길이만큼 반복적으로 실행하고자 하는 명령문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이렇게 </a:t>
            </a:r>
            <a:r>
              <a:rPr lang="en-US" altLang="ko-KR" sz="1800" dirty="0"/>
              <a:t>Enhance for </a:t>
            </a:r>
            <a:r>
              <a:rPr lang="ko-KR" altLang="en-US" sz="1800" dirty="0"/>
              <a:t>문 내부에서 사용되는 배열 요소는 배열 요소 그 자체가 아닌 배열 요소의 복사본입니다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</a:t>
            </a:r>
            <a:r>
              <a:rPr lang="en-US" altLang="ko-KR" sz="1800" dirty="0"/>
              <a:t>Enhance for </a:t>
            </a:r>
            <a:r>
              <a:rPr lang="ko-KR" altLang="en-US" sz="1800" dirty="0"/>
              <a:t>문에서 배열 요소의 값을 변경하여도 원본 배열에는 아무런 영향을 주지 </a:t>
            </a:r>
            <a:r>
              <a:rPr lang="ko-KR" altLang="en-US" sz="1800" dirty="0" smtClean="0"/>
              <a:t>않습니다</a:t>
            </a:r>
            <a:r>
              <a:rPr lang="en-US" altLang="ko-KR" sz="1800" smtClean="0"/>
              <a:t>.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333179"/>
            <a:ext cx="8136904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arr1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[]{1, 2, 3, 4, 5};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arr2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[]{1, 2, 3, 4, 5};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b="1" dirty="0"/>
              <a:t>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i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i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arr1</a:t>
            </a:r>
            <a:r>
              <a:rPr lang="en-US" altLang="ko-KR" sz="1600" b="1" dirty="0"/>
              <a:t>.</a:t>
            </a:r>
            <a:r>
              <a:rPr lang="en-US" altLang="ko-KR" sz="1600" dirty="0"/>
              <a:t>length; i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arr1[i</a:t>
            </a:r>
            <a:r>
              <a:rPr lang="en-US" altLang="ko-KR" sz="1600" dirty="0"/>
              <a:t>] </a:t>
            </a:r>
            <a:r>
              <a:rPr lang="en-US" altLang="ko-KR" sz="1600" b="1" dirty="0"/>
              <a:t>+=</a:t>
            </a:r>
            <a:r>
              <a:rPr lang="en-US" altLang="ko-KR" sz="1600" dirty="0"/>
              <a:t> 10;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각 배열 요소에 </a:t>
            </a:r>
            <a:r>
              <a:rPr lang="en-US" altLang="ko-KR" sz="1600" i="1" dirty="0"/>
              <a:t>10</a:t>
            </a:r>
            <a:r>
              <a:rPr lang="ko-KR" altLang="en-US" sz="1600" i="1" dirty="0"/>
              <a:t>을 더함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b="1" dirty="0"/>
              <a:t>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e </a:t>
            </a:r>
            <a:r>
              <a:rPr lang="en-US" altLang="ko-KR" sz="1600" b="1" dirty="0"/>
              <a:t>:</a:t>
            </a:r>
            <a:r>
              <a:rPr lang="en-US" altLang="ko-KR" sz="1600" dirty="0"/>
              <a:t> arr2) {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e</a:t>
            </a:r>
            <a:r>
              <a:rPr lang="en-US" altLang="ko-KR" sz="1600" dirty="0"/>
              <a:t> </a:t>
            </a:r>
            <a:r>
              <a:rPr lang="en-US" altLang="ko-KR" sz="1600" b="1" dirty="0"/>
              <a:t>+=</a:t>
            </a:r>
            <a:r>
              <a:rPr lang="en-US" altLang="ko-KR" sz="1600" dirty="0"/>
              <a:t> 10;      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각 배열 요소에 </a:t>
            </a:r>
            <a:r>
              <a:rPr lang="en-US" altLang="ko-KR" sz="1600" i="1" dirty="0"/>
              <a:t>10</a:t>
            </a:r>
            <a:r>
              <a:rPr lang="ko-KR" altLang="en-US" sz="1600" i="1" dirty="0"/>
              <a:t>을 더함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2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배열은 길이를 정하여 선언하여 부족한 경우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복사하는 기능을 직접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중간의 요소가 삭제되거나 삽입되는 경우도 요소의 조정에 필요한 기능을 구현</a:t>
            </a:r>
            <a:endParaRPr lang="en-US" altLang="ko-KR" dirty="0" smtClean="0"/>
          </a:p>
          <a:p>
            <a:r>
              <a:rPr lang="ko-KR" altLang="en-US" dirty="0" smtClean="0"/>
              <a:t>자바에서 제공되는 객체 배열이 구현된 클래스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속성을 사용하여 객체 배열을 편리하게 관리</a:t>
            </a:r>
            <a:endParaRPr lang="en-US" altLang="ko-KR" dirty="0" smtClean="0"/>
          </a:p>
          <a:p>
            <a:r>
              <a:rPr lang="ko-KR" altLang="en-US" dirty="0" smtClean="0"/>
              <a:t>가장 많이 이용되는 객체 배열 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93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30535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73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Document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F1 help </a:t>
            </a:r>
            <a:r>
              <a:rPr lang="ko-KR" altLang="en-US" dirty="0" smtClean="0"/>
              <a:t>의 활용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Doc </a:t>
            </a:r>
            <a:r>
              <a:rPr lang="ko-KR" altLang="en-US" dirty="0" smtClean="0"/>
              <a:t>파일의 활용</a:t>
            </a:r>
            <a:endParaRPr lang="en-US" altLang="ko-KR" dirty="0" smtClean="0"/>
          </a:p>
          <a:p>
            <a:r>
              <a:rPr lang="ko-KR" altLang="en-US" dirty="0" smtClean="0"/>
              <a:t>사이트의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0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r>
              <a:rPr lang="en-US" altLang="ko-KR" dirty="0" smtClean="0"/>
              <a:t>(debugging)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버그</a:t>
            </a:r>
            <a:r>
              <a:rPr lang="en-US" altLang="ko-KR" dirty="0" smtClean="0"/>
              <a:t>(bug)</a:t>
            </a:r>
          </a:p>
          <a:p>
            <a:r>
              <a:rPr lang="ko-KR" altLang="en-US" dirty="0" smtClean="0"/>
              <a:t>에러</a:t>
            </a:r>
            <a:r>
              <a:rPr lang="en-US" altLang="ko-KR" dirty="0" smtClean="0"/>
              <a:t>(error)</a:t>
            </a:r>
          </a:p>
          <a:p>
            <a:pPr fontAlgn="base"/>
            <a:r>
              <a:rPr lang="ko-KR" altLang="en-US" dirty="0"/>
              <a:t>디버깅 도구 사용</a:t>
            </a:r>
          </a:p>
          <a:p>
            <a:pPr fontAlgn="base"/>
            <a:r>
              <a:rPr lang="ko-KR" altLang="en-US" dirty="0"/>
              <a:t>코드 줄 출력</a:t>
            </a:r>
            <a:r>
              <a:rPr lang="en-US" altLang="ko-KR" dirty="0"/>
              <a:t>: </a:t>
            </a:r>
            <a:r>
              <a:rPr lang="ko-KR" altLang="en-US" dirty="0"/>
              <a:t>정보를 출력하는 줄을 추가하는 식으로 프로그램을 임시로 수정하는 방법</a:t>
            </a:r>
          </a:p>
          <a:p>
            <a:pPr fontAlgn="base"/>
            <a:r>
              <a:rPr lang="ko-KR" altLang="en-US" dirty="0" err="1"/>
              <a:t>로깅</a:t>
            </a:r>
            <a:r>
              <a:rPr lang="en-US" altLang="ko-KR" dirty="0"/>
              <a:t>: </a:t>
            </a:r>
            <a:r>
              <a:rPr lang="ko-KR" altLang="en-US" dirty="0"/>
              <a:t>로그의 형태로 프로그램 실행을 언제나 확인할 수 있는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이클립스의</a:t>
            </a:r>
            <a:r>
              <a:rPr lang="ko-KR" altLang="en-US" dirty="0" smtClean="0"/>
              <a:t> 디버깅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74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상에 데이터</a:t>
            </a:r>
            <a:r>
              <a:rPr lang="en-US" altLang="ko-KR" dirty="0"/>
              <a:t>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를 연속하게 배치한 자료구조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같은 타입의 변수들로 이루어진 유한 집합</a:t>
            </a:r>
            <a:endParaRPr lang="en-US" altLang="ko-KR" dirty="0"/>
          </a:p>
          <a:p>
            <a:r>
              <a:rPr lang="ko-KR" altLang="en-US" dirty="0"/>
              <a:t>배열요소</a:t>
            </a:r>
            <a:r>
              <a:rPr lang="en-US" altLang="ko-KR" dirty="0"/>
              <a:t>(element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인덱스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길이</a:t>
            </a:r>
            <a:r>
              <a:rPr lang="en-US" altLang="ko-KR" dirty="0" smtClean="0"/>
              <a:t>(length),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(size)</a:t>
            </a:r>
            <a:endParaRPr lang="en-US" altLang="ko-KR" dirty="0"/>
          </a:p>
          <a:p>
            <a:r>
              <a:rPr lang="ko-KR" altLang="en-US" dirty="0"/>
              <a:t>데이터를 다수 다룰 때 사용하는 기본적인 </a:t>
            </a:r>
            <a:r>
              <a:rPr lang="ko-KR" altLang="en-US" dirty="0" smtClean="0"/>
              <a:t>자료구조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4784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60094"/>
            <a:ext cx="6264696" cy="191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19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[] 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주로 사용 권장</a:t>
            </a:r>
            <a:endParaRPr lang="en-US" altLang="ko-KR" dirty="0" smtClean="0"/>
          </a:p>
          <a:p>
            <a:r>
              <a:rPr lang="ko-KR" altLang="en-US" dirty="0" smtClean="0"/>
              <a:t>데이터타입  배열이름</a:t>
            </a:r>
            <a:r>
              <a:rPr lang="en-US" altLang="ko-KR" dirty="0" smtClean="0"/>
              <a:t>[];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136904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public class Main {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int</a:t>
            </a:r>
            <a:r>
              <a:rPr lang="en-US" altLang="ko-KR" sz="1600" dirty="0"/>
              <a:t>[] grade1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[3];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길이가 </a:t>
            </a:r>
            <a:r>
              <a:rPr lang="en-US" altLang="ko-KR" sz="1600" i="1" dirty="0"/>
              <a:t>3</a:t>
            </a:r>
            <a:r>
              <a:rPr lang="ko-KR" altLang="en-US" sz="1600" i="1" dirty="0"/>
              <a:t>인 </a:t>
            </a:r>
            <a:r>
              <a:rPr lang="en-US" altLang="ko-KR" sz="1600" i="1" dirty="0" err="1"/>
              <a:t>int</a:t>
            </a:r>
            <a:r>
              <a:rPr lang="ko-KR" altLang="en-US" sz="1600" i="1" dirty="0"/>
              <a:t>형 배열의 선언 및 생성</a:t>
            </a:r>
            <a:endParaRPr lang="ko-KR" altLang="en-US" sz="1600" dirty="0"/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int</a:t>
            </a:r>
            <a:r>
              <a:rPr lang="en-US" altLang="ko-KR" sz="1600" dirty="0"/>
              <a:t>[] grade2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[3];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길이가 </a:t>
            </a:r>
            <a:r>
              <a:rPr lang="en-US" altLang="ko-KR" sz="1600" i="1" dirty="0"/>
              <a:t>3</a:t>
            </a:r>
            <a:r>
              <a:rPr lang="ko-KR" altLang="en-US" sz="1600" i="1" dirty="0"/>
              <a:t>인 </a:t>
            </a:r>
            <a:r>
              <a:rPr lang="en-US" altLang="ko-KR" sz="1600" i="1" dirty="0" err="1"/>
              <a:t>int</a:t>
            </a:r>
            <a:r>
              <a:rPr lang="ko-KR" altLang="en-US" sz="1600" i="1" dirty="0"/>
              <a:t>형 배열의 선언 및 생성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dirty="0" smtClean="0"/>
              <a:t>  grade1[0</a:t>
            </a:r>
            <a:r>
              <a:rPr lang="en-US" altLang="ko-KR" sz="1600" dirty="0"/>
              <a:t>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dirty="0" smtClean="0"/>
              <a:t>50;</a:t>
            </a:r>
            <a:r>
              <a:rPr lang="en-US" altLang="ko-KR" sz="1600" dirty="0"/>
              <a:t>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인덱스를 이용한 배열의 초기화</a:t>
            </a:r>
            <a:endParaRPr lang="ko-KR" altLang="en-US" sz="1600" dirty="0"/>
          </a:p>
          <a:p>
            <a:r>
              <a:rPr lang="en-US" altLang="ko-KR" sz="1600" dirty="0" smtClean="0"/>
              <a:t>  grade1[1</a:t>
            </a:r>
            <a:r>
              <a:rPr lang="en-US" altLang="ko-KR" sz="1600" dirty="0"/>
              <a:t>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dirty="0" smtClean="0"/>
              <a:t>66;</a:t>
            </a:r>
            <a:endParaRPr lang="en-US" altLang="ko-KR" sz="1600" dirty="0"/>
          </a:p>
          <a:p>
            <a:r>
              <a:rPr lang="en-US" altLang="ko-KR" sz="1600" dirty="0" smtClean="0"/>
              <a:t>  grade1[2</a:t>
            </a:r>
            <a:r>
              <a:rPr lang="en-US" altLang="ko-KR" sz="1600" dirty="0"/>
              <a:t>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dirty="0" smtClean="0"/>
              <a:t>99;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 smtClean="0"/>
              <a:t>  grade2[0</a:t>
            </a:r>
            <a:r>
              <a:rPr lang="en-US" altLang="ko-KR" sz="1600" dirty="0"/>
              <a:t>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85;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배열의 길이보다 적은 수의 배열 요소만 초기화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</a:p>
          <a:p>
            <a:r>
              <a:rPr lang="en-US" altLang="ko-KR" sz="1600" b="1" dirty="0" smtClean="0"/>
              <a:t>  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i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i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grade1</a:t>
            </a:r>
            <a:r>
              <a:rPr lang="en-US" altLang="ko-KR" sz="1600" b="1" dirty="0"/>
              <a:t>.</a:t>
            </a:r>
            <a:r>
              <a:rPr lang="en-US" altLang="ko-KR" sz="1600" dirty="0"/>
              <a:t>length; i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  </a:t>
            </a:r>
            <a:r>
              <a:rPr lang="en-US" altLang="ko-KR" sz="1600" b="1" dirty="0" smtClean="0"/>
              <a:t>  </a:t>
            </a:r>
            <a:r>
              <a:rPr lang="en-US" altLang="ko-KR" sz="1600" b="1" dirty="0"/>
              <a:t>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</a:t>
            </a:r>
            <a:r>
              <a:rPr lang="en-US" altLang="ko-KR" sz="1600" dirty="0"/>
              <a:t>(grade1[i] </a:t>
            </a:r>
            <a:r>
              <a:rPr lang="en-US" altLang="ko-KR" sz="1600" b="1" dirty="0"/>
              <a:t>+</a:t>
            </a:r>
            <a:r>
              <a:rPr lang="en-US" altLang="ko-KR" sz="1600" dirty="0"/>
              <a:t> " ");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인덱스를 이용한 배열로의 접근</a:t>
            </a:r>
            <a:endParaRPr lang="ko-KR" altLang="en-US" sz="1600" dirty="0"/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b="1" dirty="0" smtClean="0"/>
              <a:t>  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i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i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grade2</a:t>
            </a:r>
            <a:r>
              <a:rPr lang="en-US" altLang="ko-KR" sz="1600" b="1" dirty="0"/>
              <a:t>.</a:t>
            </a:r>
            <a:r>
              <a:rPr lang="en-US" altLang="ko-KR" sz="1600" dirty="0"/>
              <a:t>length; i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  </a:t>
            </a:r>
            <a:r>
              <a:rPr lang="en-US" altLang="ko-KR" sz="1600" b="1" dirty="0" smtClean="0"/>
              <a:t>  </a:t>
            </a:r>
            <a:r>
              <a:rPr lang="en-US" altLang="ko-KR" sz="1600" b="1" dirty="0"/>
              <a:t>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</a:t>
            </a:r>
            <a:r>
              <a:rPr lang="en-US" altLang="ko-KR" sz="1600" dirty="0"/>
              <a:t>(grade2[i] </a:t>
            </a:r>
            <a:r>
              <a:rPr lang="en-US" altLang="ko-KR" sz="1600" b="1" dirty="0"/>
              <a:t>+</a:t>
            </a:r>
            <a:r>
              <a:rPr lang="en-US" altLang="ko-KR" sz="1600" dirty="0"/>
              <a:t> " "); </a:t>
            </a:r>
            <a:r>
              <a:rPr lang="en-US" altLang="ko-KR" sz="1600" i="1" dirty="0"/>
              <a:t>// </a:t>
            </a:r>
            <a:r>
              <a:rPr lang="ko-KR" altLang="en-US" sz="1600" i="1" dirty="0"/>
              <a:t>인덱스를 이용한 배열로의 접근</a:t>
            </a:r>
            <a:endParaRPr lang="ko-KR" altLang="en-US" sz="1600" dirty="0"/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4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블록</a:t>
            </a:r>
            <a:r>
              <a:rPr lang="en-US" altLang="ko-KR" dirty="0" smtClean="0"/>
              <a:t>(initialization block)</a:t>
            </a:r>
          </a:p>
          <a:p>
            <a:pPr lvl="1"/>
            <a:r>
              <a:rPr lang="ko-KR" altLang="en-US" dirty="0" smtClean="0"/>
              <a:t>중괄호를 사용하여 초기값을 나열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타입</a:t>
            </a:r>
            <a:r>
              <a:rPr lang="en-US" altLang="ko-KR" dirty="0"/>
              <a:t>[] </a:t>
            </a:r>
            <a:r>
              <a:rPr lang="ko-KR" altLang="en-US" dirty="0"/>
              <a:t>배열이름 </a:t>
            </a:r>
            <a:r>
              <a:rPr lang="en-US" altLang="ko-KR" dirty="0"/>
              <a:t>= {</a:t>
            </a:r>
            <a:r>
              <a:rPr lang="ko-KR" altLang="en-US" dirty="0"/>
              <a:t>배열요소</a:t>
            </a:r>
            <a:r>
              <a:rPr lang="en-US" altLang="ko-KR" dirty="0"/>
              <a:t>1, </a:t>
            </a:r>
            <a:r>
              <a:rPr lang="ko-KR" altLang="en-US" dirty="0"/>
              <a:t>배열요소</a:t>
            </a:r>
            <a:r>
              <a:rPr lang="en-US" altLang="ko-KR" dirty="0"/>
              <a:t>2, </a:t>
            </a:r>
            <a:r>
              <a:rPr lang="en-US" altLang="ko-KR" dirty="0" smtClean="0"/>
              <a:t>...};</a:t>
            </a:r>
            <a:endParaRPr lang="en-US" altLang="ko-KR" dirty="0"/>
          </a:p>
          <a:p>
            <a:pPr lvl="2"/>
            <a:r>
              <a:rPr lang="ko-KR" altLang="en-US" dirty="0" smtClean="0"/>
              <a:t>타입</a:t>
            </a:r>
            <a:r>
              <a:rPr lang="en-US" altLang="ko-KR" dirty="0"/>
              <a:t>[] </a:t>
            </a:r>
            <a:r>
              <a:rPr lang="ko-KR" altLang="en-US" dirty="0"/>
              <a:t>배열이름 </a:t>
            </a:r>
            <a:r>
              <a:rPr lang="en-US" altLang="ko-KR" dirty="0"/>
              <a:t>= new </a:t>
            </a:r>
            <a:r>
              <a:rPr lang="ko-KR" altLang="en-US" dirty="0"/>
              <a:t>타입</a:t>
            </a:r>
            <a:r>
              <a:rPr lang="en-US" altLang="ko-KR" dirty="0"/>
              <a:t>[]{</a:t>
            </a:r>
            <a:r>
              <a:rPr lang="ko-KR" altLang="en-US" dirty="0"/>
              <a:t>배열요소</a:t>
            </a:r>
            <a:r>
              <a:rPr lang="en-US" altLang="ko-KR" dirty="0"/>
              <a:t>1, </a:t>
            </a:r>
            <a:r>
              <a:rPr lang="ko-KR" altLang="en-US" dirty="0"/>
              <a:t>배열요소</a:t>
            </a:r>
            <a:r>
              <a:rPr lang="en-US" altLang="ko-KR" dirty="0"/>
              <a:t>2, </a:t>
            </a:r>
            <a:r>
              <a:rPr lang="en-US" altLang="ko-KR" dirty="0" smtClean="0"/>
              <a:t>...};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807057"/>
            <a:ext cx="813690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// </a:t>
            </a:r>
            <a:r>
              <a:rPr lang="ko-KR" altLang="en-US" sz="1600" i="1" dirty="0"/>
              <a:t>배열의 선언과 동시에 초기화할 수 있음</a:t>
            </a:r>
            <a:r>
              <a:rPr lang="en-US" altLang="ko-KR" sz="1600" i="1" dirty="0" smtClean="0"/>
              <a:t>.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en-US" altLang="ko-KR" sz="1600" b="1" dirty="0" err="1" smtClean="0"/>
              <a:t>int</a:t>
            </a:r>
            <a:r>
              <a:rPr lang="en-US" altLang="ko-KR" sz="1600" dirty="0"/>
              <a:t>[] grade1 </a:t>
            </a:r>
            <a:r>
              <a:rPr lang="en-US" altLang="ko-KR" sz="1600" b="1" dirty="0"/>
              <a:t>=</a:t>
            </a:r>
            <a:r>
              <a:rPr lang="ko-KR" altLang="en-US" sz="1600" dirty="0"/>
              <a:t> </a:t>
            </a:r>
            <a:r>
              <a:rPr lang="en-US" altLang="ko-KR" sz="1600" dirty="0"/>
              <a:t>{70, 90, 80</a:t>
            </a:r>
            <a:r>
              <a:rPr lang="en-US" altLang="ko-KR" sz="1600" dirty="0" smtClean="0"/>
              <a:t>};</a:t>
            </a:r>
          </a:p>
          <a:p>
            <a:r>
              <a:rPr lang="en-US" altLang="ko-KR" sz="1600" b="1" dirty="0" err="1" smtClean="0"/>
              <a:t>int</a:t>
            </a:r>
            <a:r>
              <a:rPr lang="en-US" altLang="ko-KR" sz="1600" dirty="0"/>
              <a:t>[] grade2 </a:t>
            </a:r>
            <a:r>
              <a:rPr lang="en-US" altLang="ko-KR" sz="1600" b="1" dirty="0"/>
              <a:t>=</a:t>
            </a:r>
            <a:r>
              <a:rPr lang="ko-KR" altLang="en-US" sz="1600" dirty="0"/>
              <a:t> </a:t>
            </a:r>
            <a:r>
              <a:rPr lang="en-US" altLang="ko-KR" sz="1600" b="1" dirty="0"/>
              <a:t>new</a:t>
            </a:r>
            <a:r>
              <a:rPr lang="ko-KR" altLang="en-US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[]{70, 90, 80}; </a:t>
            </a:r>
            <a:endParaRPr lang="ko-KR" altLang="en-US" sz="1600" dirty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en-US" altLang="ko-KR" sz="1600" b="1" dirty="0" err="1" smtClean="0"/>
              <a:t>int</a:t>
            </a:r>
            <a:r>
              <a:rPr lang="en-US" altLang="ko-KR" sz="1600" dirty="0"/>
              <a:t>[] grade3;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 grade4;</a:t>
            </a:r>
          </a:p>
          <a:p>
            <a:endParaRPr lang="en-US" altLang="ko-KR" sz="1600" i="1" dirty="0" smtClean="0"/>
          </a:p>
          <a:p>
            <a:r>
              <a:rPr lang="en-US" altLang="ko-KR" sz="1600" i="1" dirty="0" smtClean="0"/>
              <a:t>// </a:t>
            </a:r>
            <a:r>
              <a:rPr lang="en-US" altLang="ko-KR" sz="1600" i="1" dirty="0"/>
              <a:t>grade3 = {70, 90, 80};</a:t>
            </a:r>
            <a:r>
              <a:rPr lang="ko-KR" altLang="en-US" sz="1600" dirty="0"/>
              <a:t>             </a:t>
            </a:r>
            <a:endParaRPr lang="en-US" altLang="ko-KR" sz="1600" dirty="0" smtClean="0"/>
          </a:p>
          <a:p>
            <a:r>
              <a:rPr lang="en-US" altLang="ko-KR" sz="1600" i="1" dirty="0" smtClean="0"/>
              <a:t>// </a:t>
            </a:r>
            <a:r>
              <a:rPr lang="ko-KR" altLang="en-US" sz="1600" i="1" dirty="0"/>
              <a:t>이미 선언된 배열을 이 방법으로 초기화하면 오류가 발생함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grade4</a:t>
            </a:r>
            <a:r>
              <a:rPr lang="en-US" altLang="ko-KR" sz="1600" dirty="0"/>
              <a:t> </a:t>
            </a:r>
            <a:r>
              <a:rPr lang="en-US" altLang="ko-KR" sz="1600" b="1" dirty="0"/>
              <a:t>=</a:t>
            </a:r>
            <a:r>
              <a:rPr lang="ko-KR" altLang="en-US" sz="1600" dirty="0"/>
              <a:t> </a:t>
            </a:r>
            <a:r>
              <a:rPr lang="en-US" altLang="ko-KR" sz="1600" b="1" dirty="0"/>
              <a:t>new</a:t>
            </a:r>
            <a:r>
              <a:rPr lang="ko-KR" altLang="en-US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[]{70, 90, 80};       </a:t>
            </a:r>
            <a:endParaRPr lang="en-US" altLang="ko-KR" sz="1600" dirty="0" smtClean="0"/>
          </a:p>
          <a:p>
            <a:r>
              <a:rPr lang="en-US" altLang="ko-KR" sz="1600" i="1" dirty="0" smtClean="0"/>
              <a:t>// </a:t>
            </a:r>
            <a:r>
              <a:rPr lang="ko-KR" altLang="en-US" sz="1600" i="1" dirty="0"/>
              <a:t>이미 선언된 배열은 이 방법으로만 초기화할 수 있음</a:t>
            </a:r>
            <a:r>
              <a:rPr lang="en-US" altLang="ko-KR" sz="1600" i="1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45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ArrayIndexOutOfBounds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길이를 초과하는 인덱스를 호출</a:t>
            </a:r>
            <a:endParaRPr lang="en-US" altLang="ko-KR" dirty="0" smtClean="0"/>
          </a:p>
          <a:p>
            <a:pPr lvl="1"/>
            <a:r>
              <a:rPr lang="en-US" altLang="ko-KR" b="1" dirty="0" err="1"/>
              <a:t>System.</a:t>
            </a:r>
            <a:r>
              <a:rPr lang="en-US" altLang="ko-KR" dirty="0" err="1"/>
              <a:t>out</a:t>
            </a:r>
            <a:r>
              <a:rPr lang="en-US" altLang="ko-KR" b="1" dirty="0" err="1"/>
              <a:t>.</a:t>
            </a:r>
            <a:r>
              <a:rPr lang="en-US" altLang="ko-KR" dirty="0" err="1"/>
              <a:t>print</a:t>
            </a:r>
            <a:r>
              <a:rPr lang="en-US" altLang="ko-KR" dirty="0"/>
              <a:t>(grade[4]);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843526"/>
            <a:ext cx="813690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[2][3</a:t>
            </a:r>
            <a:r>
              <a:rPr lang="en-US" altLang="ko-KR" sz="1600" dirty="0" smtClean="0"/>
              <a:t>];</a:t>
            </a:r>
            <a:endParaRPr lang="en-US" altLang="ko-KR" sz="1600" dirty="0"/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 k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10;</a:t>
            </a:r>
          </a:p>
          <a:p>
            <a:r>
              <a:rPr lang="en-US" altLang="ko-KR" sz="1600" b="1" dirty="0"/>
              <a:t>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i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i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arr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length</a:t>
            </a:r>
            <a:r>
              <a:rPr lang="en-US" altLang="ko-KR" sz="1600" dirty="0"/>
              <a:t>; i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    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j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j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[i]</a:t>
            </a:r>
            <a:r>
              <a:rPr lang="en-US" altLang="ko-KR" sz="1600" b="1" dirty="0"/>
              <a:t>.</a:t>
            </a:r>
            <a:r>
              <a:rPr lang="en-US" altLang="ko-KR" sz="1600" dirty="0"/>
              <a:t>length; j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        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[i][j]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k; </a:t>
            </a:r>
            <a:endParaRPr lang="ko-KR" altLang="en-US" sz="1600" dirty="0"/>
          </a:p>
          <a:p>
            <a:r>
              <a:rPr lang="ko-KR" altLang="en-US" sz="1600" b="1" dirty="0"/>
              <a:t>        </a:t>
            </a:r>
            <a:r>
              <a:rPr lang="en-US" altLang="ko-KR" sz="1600" dirty="0"/>
              <a:t>k </a:t>
            </a:r>
            <a:r>
              <a:rPr lang="en-US" altLang="ko-KR" sz="1600" b="1" dirty="0"/>
              <a:t>+=</a:t>
            </a:r>
            <a:r>
              <a:rPr lang="en-US" altLang="ko-KR" sz="1600" dirty="0"/>
              <a:t> 10;</a:t>
            </a:r>
          </a:p>
          <a:p>
            <a:r>
              <a:rPr lang="en-US" altLang="ko-KR" sz="1600" b="1" dirty="0"/>
              <a:t>    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b="1" dirty="0"/>
              <a:t>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i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i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arr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length</a:t>
            </a:r>
            <a:r>
              <a:rPr lang="en-US" altLang="ko-KR" sz="1600" dirty="0"/>
              <a:t>; i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    for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 j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0; j </a:t>
            </a:r>
            <a:r>
              <a:rPr lang="en-US" altLang="ko-KR" sz="1600" b="1" dirty="0"/>
              <a:t>&lt;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[i]</a:t>
            </a:r>
            <a:r>
              <a:rPr lang="en-US" altLang="ko-KR" sz="1600" b="1" dirty="0"/>
              <a:t>.</a:t>
            </a:r>
            <a:r>
              <a:rPr lang="en-US" altLang="ko-KR" sz="1600" dirty="0"/>
              <a:t>length; j</a:t>
            </a:r>
            <a:r>
              <a:rPr lang="en-US" altLang="ko-KR" sz="1600" b="1" dirty="0"/>
              <a:t>++</a:t>
            </a:r>
            <a:r>
              <a:rPr lang="en-US" altLang="ko-KR" sz="1600" dirty="0"/>
              <a:t>) {</a:t>
            </a:r>
          </a:p>
          <a:p>
            <a:r>
              <a:rPr lang="en-US" altLang="ko-KR" sz="1600" b="1" dirty="0"/>
              <a:t>      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[i][j] </a:t>
            </a:r>
            <a:r>
              <a:rPr lang="en-US" altLang="ko-KR" sz="1600" b="1" dirty="0"/>
              <a:t>+</a:t>
            </a:r>
            <a:r>
              <a:rPr lang="en-US" altLang="ko-KR" sz="1600" dirty="0"/>
              <a:t> " ");</a:t>
            </a:r>
          </a:p>
          <a:p>
            <a:r>
              <a:rPr lang="en-US" altLang="ko-KR" sz="1600" b="1" dirty="0"/>
              <a:t>    </a:t>
            </a:r>
            <a:r>
              <a:rPr lang="en-US" altLang="ko-KR" sz="1600" dirty="0"/>
              <a:t>}</a:t>
            </a:r>
          </a:p>
          <a:p>
            <a:r>
              <a:rPr lang="en-US" altLang="ko-KR" sz="1600" b="1" dirty="0"/>
              <a:t>  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0541"/>
            <a:ext cx="8136904" cy="179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6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 배열이름</a:t>
            </a:r>
            <a:r>
              <a:rPr lang="en-US" altLang="ko-KR" dirty="0" smtClean="0"/>
              <a:t>[</a:t>
            </a:r>
            <a:r>
              <a:rPr lang="ko-KR" altLang="en-US" dirty="0" err="1"/>
              <a:t>행</a:t>
            </a:r>
            <a:r>
              <a:rPr lang="ko-KR" altLang="en-US" dirty="0" err="1" smtClean="0"/>
              <a:t>의길이</a:t>
            </a:r>
            <a:r>
              <a:rPr lang="en-US" altLang="ko-KR" dirty="0" smtClean="0"/>
              <a:t>][</a:t>
            </a:r>
            <a:r>
              <a:rPr lang="ko-KR" altLang="en-US" dirty="0"/>
              <a:t>열</a:t>
            </a:r>
            <a:r>
              <a:rPr lang="ko-KR" altLang="en-US" dirty="0" smtClean="0"/>
              <a:t>의길이</a:t>
            </a:r>
            <a:r>
              <a:rPr lang="en-US" altLang="ko-KR" dirty="0"/>
              <a:t>] </a:t>
            </a:r>
            <a:r>
              <a:rPr lang="en-US" altLang="ko-KR" b="1" dirty="0"/>
              <a:t>=</a:t>
            </a:r>
            <a:r>
              <a:rPr lang="ko-KR" altLang="en-US" dirty="0"/>
              <a:t> 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    {</a:t>
            </a:r>
            <a:r>
              <a:rPr lang="ko-KR" altLang="en-US" dirty="0"/>
              <a:t>배열요소</a:t>
            </a:r>
            <a:r>
              <a:rPr lang="en-US" altLang="ko-KR" dirty="0"/>
              <a:t>[0][0], </a:t>
            </a:r>
            <a:r>
              <a:rPr lang="ko-KR" altLang="en-US" dirty="0"/>
              <a:t>배열요소</a:t>
            </a:r>
            <a:r>
              <a:rPr lang="en-US" altLang="ko-KR" dirty="0"/>
              <a:t>[0][1], .</a:t>
            </a:r>
            <a:r>
              <a:rPr lang="en-US" altLang="ko-KR" b="1" dirty="0"/>
              <a:t>..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    {</a:t>
            </a:r>
            <a:r>
              <a:rPr lang="ko-KR" altLang="en-US" dirty="0"/>
              <a:t>배열요소</a:t>
            </a:r>
            <a:r>
              <a:rPr lang="en-US" altLang="ko-KR" dirty="0"/>
              <a:t>[1][0], </a:t>
            </a:r>
            <a:r>
              <a:rPr lang="ko-KR" altLang="en-US" dirty="0"/>
              <a:t>배열요소</a:t>
            </a:r>
            <a:r>
              <a:rPr lang="en-US" altLang="ko-KR" dirty="0"/>
              <a:t>[1][1], .</a:t>
            </a:r>
            <a:r>
              <a:rPr lang="en-US" altLang="ko-KR" b="1" dirty="0"/>
              <a:t>..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    {</a:t>
            </a:r>
            <a:r>
              <a:rPr lang="ko-KR" altLang="en-US" dirty="0"/>
              <a:t>배열요소</a:t>
            </a:r>
            <a:r>
              <a:rPr lang="en-US" altLang="ko-KR" dirty="0"/>
              <a:t>[2][0], </a:t>
            </a:r>
            <a:r>
              <a:rPr lang="ko-KR" altLang="en-US" dirty="0"/>
              <a:t>배열요소</a:t>
            </a:r>
            <a:r>
              <a:rPr lang="en-US" altLang="ko-KR" dirty="0"/>
              <a:t>[2][1], .</a:t>
            </a:r>
            <a:r>
              <a:rPr lang="en-US" altLang="ko-KR" b="1" dirty="0"/>
              <a:t>..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  <a:r>
              <a:rPr lang="en-US" altLang="ko-KR" dirty="0" smtClean="0"/>
              <a:t>    </a:t>
            </a:r>
            <a:r>
              <a:rPr lang="en-US" altLang="ko-KR" dirty="0"/>
              <a:t>  .</a:t>
            </a:r>
            <a:r>
              <a:rPr lang="en-US" altLang="ko-KR" b="1" dirty="0"/>
              <a:t>.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};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49080"/>
            <a:ext cx="8181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19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가변배열</a:t>
            </a:r>
            <a:r>
              <a:rPr lang="en-US" altLang="ko-KR" dirty="0" smtClean="0"/>
              <a:t>(dynamic array)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배열의 구조가 배열의 배열 형태임을 이해</a:t>
            </a:r>
            <a:endParaRPr lang="en-US" altLang="ko-KR" dirty="0" smtClean="0"/>
          </a:p>
          <a:p>
            <a:r>
              <a:rPr lang="ko-KR" altLang="en-US" dirty="0" smtClean="0"/>
              <a:t>각 행에 서로 다른 길이의 열을 가진 배열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140968"/>
            <a:ext cx="813690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[3][];</a:t>
            </a:r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[0]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[2];</a:t>
            </a:r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[1]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[4];</a:t>
            </a:r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[2]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[1</a:t>
            </a:r>
            <a:r>
              <a:rPr lang="en-US" altLang="ko-KR" sz="1600" dirty="0" smtClean="0"/>
              <a:t>];</a:t>
            </a:r>
          </a:p>
          <a:p>
            <a:endParaRPr lang="en-US" altLang="ko-KR" sz="1600" dirty="0"/>
          </a:p>
          <a:p>
            <a:r>
              <a:rPr lang="en-US" altLang="ko-KR" sz="1600" b="1" dirty="0" err="1"/>
              <a:t>int</a:t>
            </a:r>
            <a:r>
              <a:rPr lang="en-US" altLang="ko-KR" sz="1600" dirty="0"/>
              <a:t>[][]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{</a:t>
            </a:r>
          </a:p>
          <a:p>
            <a:r>
              <a:rPr lang="en-US" altLang="ko-KR" sz="1600" dirty="0"/>
              <a:t>    {10, 20},</a:t>
            </a:r>
          </a:p>
          <a:p>
            <a:r>
              <a:rPr lang="en-US" altLang="ko-KR" sz="1600" dirty="0"/>
              <a:t>    {10, 20, 30, 40},</a:t>
            </a:r>
          </a:p>
          <a:p>
            <a:r>
              <a:rPr lang="en-US" altLang="ko-KR" sz="1600" dirty="0"/>
              <a:t>    {10}</a:t>
            </a:r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3979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안에 값을 입력하거나 객체를 생성하는 것이 아니라 객체의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입력하는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84939" cy="214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64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125835</TotalTime>
  <Words>313</Words>
  <Application>Microsoft Office PowerPoint</Application>
  <PresentationFormat>화면 슬라이드 쇼(4:3)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프로그래밍 언어</vt:lpstr>
      <vt:lpstr>배열(Array)</vt:lpstr>
      <vt:lpstr>1차원 배열</vt:lpstr>
      <vt:lpstr>배열 초기화</vt:lpstr>
      <vt:lpstr>ArrayIndexOutOfBounds</vt:lpstr>
      <vt:lpstr>2차원 배열</vt:lpstr>
      <vt:lpstr>선언 초기화</vt:lpstr>
      <vt:lpstr>가변배열(dynamic array)</vt:lpstr>
      <vt:lpstr>객체 배열</vt:lpstr>
      <vt:lpstr>배열의 복사</vt:lpstr>
      <vt:lpstr>배열 복사</vt:lpstr>
      <vt:lpstr>얕은 복사</vt:lpstr>
      <vt:lpstr>깊은복사</vt:lpstr>
      <vt:lpstr>Enhanced for문</vt:lpstr>
      <vt:lpstr>ArrayList Class</vt:lpstr>
      <vt:lpstr>주요 메소드</vt:lpstr>
      <vt:lpstr>Java Document</vt:lpstr>
      <vt:lpstr>디버깅(debugging)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</dc:title>
  <dc:creator>Microsoft Corporation</dc:creator>
  <cp:lastModifiedBy>Digitalone</cp:lastModifiedBy>
  <cp:revision>77</cp:revision>
  <dcterms:created xsi:type="dcterms:W3CDTF">2006-10-05T04:04:58Z</dcterms:created>
  <dcterms:modified xsi:type="dcterms:W3CDTF">2022-05-20T03:10:07Z</dcterms:modified>
</cp:coreProperties>
</file>