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G04Hk0n8y85U+xRbmizi9BnQG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2FAB71-794C-4E3D-9BD0-EBBCDAAEBAB9}">
  <a:tblStyle styleId="{8C2FAB71-794C-4E3D-9BD0-EBBCDAAEBAB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https://redisle.tistory.com/14</a:t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프로그래밍 언어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Java 변수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기본형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27098"/>
            <a:ext cx="6767425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논리 자료형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논리형 값에는 true와 false가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논리형은 다른 데이터 타입과 서로 형 변환(type casting)할 수 없다.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C언어에서처럼 숫자 값을 논리 값으로 해석하여, 0을 false로 다루고 0이 아닌 값을 true로 해석하는 것을 허용하지 않는다.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논리 자료형에서는 오직 true와 false만 허용한다.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문자 자료형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단일 문자는 char형으로 표현한다.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char형은 0 ~ 2^16의 범위 내에서 부호가 없는 16비트(2Byte) 숫자를 사용하여 유니코드 문자를 표현한다.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char형 값은 작은 따옴표('')안에 넣어야 한다.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문자열을 표현할 때는 String을 사용한다.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String은 기본 자료형이 아니다. 문자열을 좀 더 쉽게 다루기 위해 만들어 놓은 클래스이다.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String 클래스는 문자열을 표현하는데 사용된다.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문자열 값은 큰 따옴표("")안에 넣어야 한다.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문자 세트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문자세트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문자를 위한 코드값(숫자 값)들을 정해 놓은 세트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아스키(ASCII)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1바이트로 영문자, 숫자, 특수문자 등을 표현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유니코드(Unicode)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한글과 같은 복잡한 언어를 표현하기 위한 표준 인코딩.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UTF-8이 대표적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정수 자료형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정수형에는 4가지 유형이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정수형 변수는 byte, short, int, long 키워드(예약어)를 사용하여 선언한다.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정수형은 10진수뿐만 아니라 2진수, 8진수, 16진수 등의 형태도 표현할 수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정수형의 디폴트는 int이므로 long형을 지정하려면 할당할 숫자 뒤에 'L'을 붙여준다.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실수 자료형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실수형에는 2가지 유형이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실수형 변수를 선언할 때 float, double 키워드를 사용한다.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실수형은 디폴트형이 double이므로 float형을 지정하려면 숫자 뒤에 'F'를 붙여준다.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실수형 표현은 소수점 표현방식인 10진수 표현방식과, 지수 형식으로 나타내는 과학기술용 표기법이 사용된다.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자료형 추론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자료형 없이 변수 사용(자바10)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지역변수 자료형 추론(local variable type inference)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변수에 대입되는 값을 보고 컴파일러가 추론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지역 변수만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초기에 정해지면 변경 불가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065" y="1556792"/>
            <a:ext cx="5887247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형 변환(type casting,type conversion)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변수의 자료형에 맞춰 자료형을 바꾸는 것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묵시적 형 변환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작은 자료형에서 큰 자료형으로 형 변환은 자동으로 이루어진다.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덜 정밀한 자료형에서 더 정밀한 자료형으로 형변환은 자동으로 이루어진다.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명시적 형 변환(강제 형 변환)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묵시적이지 않은 변환은 명시적으로 적어주어야 한다.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float fNum = 3.14;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int iNum2 = (int)dNum;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Class 먼저 배우고 진행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참조형(Reference Type)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1052737"/>
            <a:ext cx="82296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기본형 8가지를 제외한 나머지 타입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참조형 변수에 저장값은 실제 값이 아닌 주소 값이 저장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클래스형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인터페이스형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배열형</a:t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2420888"/>
            <a:ext cx="2504999" cy="389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184" y="2396248"/>
            <a:ext cx="2520280" cy="391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데이터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052737"/>
            <a:ext cx="8363272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데이터의 단위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진수(10진수,2진수,16진수)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419703"/>
            <a:ext cx="3530472" cy="377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4499992" y="2564904"/>
            <a:ext cx="38884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1의 보수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2의 보수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4308505"/>
            <a:ext cx="4234961" cy="186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22972" t="0"/>
          <a:stretch/>
        </p:blipFill>
        <p:spPr>
          <a:xfrm>
            <a:off x="5580112" y="2226707"/>
            <a:ext cx="3429116" cy="98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4008" y="3227088"/>
            <a:ext cx="4100885" cy="92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참조형 변수의 선언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String str = new String(“Java”);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참조변수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생성자(Constructor)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문자열(String)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참조형이지만 기본형처럼 사용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.equals()   (==는 동일객체여부 판단)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.indexOf() 특정문자 시작 인덱스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.replaceAll() 특정문자 변환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.substring() 특정부분 추출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참고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String class는 참조형이지만 기본적인 사용은 기본형처럼 사용 가능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단 일반형 비교는 == String 객체간 비교는 .equals() 메소드를 사용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Wrapper Class 기본형 null 이용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Interface type VS abstract class(추상클래스)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배열형은 [] 를 통해 선언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기타 참고 자료형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StringBuffer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append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insert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substring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List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Map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검색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자바 진수표현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변수(Variable)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하나의 값을 저장할 수 있는 저장공간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int a; String b;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자료형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변수명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변수명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052737"/>
            <a:ext cx="8147248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변수명은 숫자로 시작할 수 없다.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_(underscore)와 $ 이외의 특수문자는 사용할 수 없다.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예약어는 변수명으로 사용할 수 없다.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5"/>
          <p:cNvGraphicFramePr/>
          <p:nvPr/>
        </p:nvGraphicFramePr>
        <p:xfrm>
          <a:off x="539552" y="2492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{8C2FAB71-794C-4E3D-9BD0-EBBCDAAEBAB9}</a:tableStyleId>
              </a:tblPr>
              <a:tblGrid>
                <a:gridCol w="1656175"/>
                <a:gridCol w="1656175"/>
                <a:gridCol w="1656175"/>
                <a:gridCol w="1656175"/>
                <a:gridCol w="1656175"/>
              </a:tblGrid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abstract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continue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for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new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switch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assert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default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goto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package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synchronized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do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this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break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implements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protected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throw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byte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else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import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public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throws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case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enum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instanceof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return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transient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catch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extends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short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try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final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interface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static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class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finally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long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strictfp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volatile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const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native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super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while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자바 식별자 명명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1052736"/>
            <a:ext cx="4546848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자바 식별자 규칙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첫 문자가 문자나 '_', '$'의 특수문자로 시작되어야 한다. 숫자로 시작할 수 없다.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첫 문자가 아니라면, 문자나 '_', '$'의 특수문자 그리고 숫자로 구성될 수 있다.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자바의 예약어는 식별자로 사용할 수 없다.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자바의 식별자는 대소문자를 구분한다.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식별자 길이는 제한이 없고 공백은 포함할 수 없다.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일반적 관례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클래스 이름은 대문자의 명사로 시작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메서드 이름은 소문자의 동사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변수는 소문자의 명사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상수는 대문자의 명사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명칭 정하는 관례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구문적으로 꼭 지켜야 할 사항은 아니지만 관례적으로 적용해 주어야 하는 클래스, 메서드, 변수명 규칙이 존재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클래스 이름은 워드 단위로 첫 글자를 대문자로 정의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메서드 이름이나 변수명은 일반적으로 첫 글자를 소문자로 정의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변수 이름은 명사를 메서드 이름은 동사를 사용</a:t>
            </a:r>
            <a:endParaRPr/>
          </a:p>
          <a:p>
            <a:pPr indent="-285750" lvl="1" marL="7429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변수가 final형이면서 기본형이면 명칭을 대문자로 final형이면서 참조형이면 명칭을 소문자로 정의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5004048" y="980728"/>
            <a:ext cx="3682752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 예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이름 : ClassName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 이름 : getValue, get_Value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이름 : $value, variable_Value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 이름 : CONSTANT_VALUE</a:t>
            </a:r>
            <a:endParaRPr/>
          </a:p>
          <a:p>
            <a:pPr indent="-342900" lvl="0" marL="34290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예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Name : 공백 포함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3dimension : 숫자로 시작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: 자바 예약어 사용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#value : #포함</a:t>
            </a:r>
            <a:endParaRPr/>
          </a:p>
          <a:p>
            <a:pPr indent="-342900" lvl="0" marL="34290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적절하게 정의된 명칭의 예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클래스명 : Example_8_1, Sample, Account, AccountManager, VisitServlet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메서드명 : printString, saveMoney, doExpr, calcurate, input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 : number, name, TAX, total, sum, st_num, st_addr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6220" lvl="0" marL="34290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자료형(Data Type)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Primitive Type 기본형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Boolean Type(boolean) 논리 자료형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Numeric Type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┗ Integral Type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	 ┗ Integer Type(short, int, long) 정수 자료형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	 ┗ Floating Point Type(float,double) 실수 자료형</a:t>
            </a:r>
            <a:endParaRPr/>
          </a:p>
          <a:p>
            <a:pPr indent="0" lvl="2" marL="9144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/>
              <a:t>┗Character Type(char) 문자 자료형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Reference Type 참조형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Class Type 클래스형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Interface Type 인터페이스형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Array Type 배열형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Enum Type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etc.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상수(constant) 와 리터럴(literal)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상수 : final , 고정값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리터럴 : 실제 값(‘A’,1,4)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리터럴에 해당하는 값은 특정 메모리 공간인 상수 풀(constant pool)에 저장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정수 &gt; int , 실수 &gt; double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ko-KR"/>
              <a:t>long, float는 L,l,F,f로 명확히 표시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ko-KR"/>
              <a:t>기본형(Primitive Type)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052737"/>
            <a:ext cx="82296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자바에서 기본형은 반드시 사용하기 전에 선언되어야 합니다.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&lt;자료형&gt; &lt;변수 식별자&gt; int a;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기본형 변수에 저장값은 리터럴이 저장됩니다.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비객체 타입으로 null값을 가질 수 없습니다.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자료형의 길이가 변하지 않습니다.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41" y="3212976"/>
            <a:ext cx="77247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