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1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41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InputStream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바이트 단위 입력용 최상위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추상 클래스로 하위 클래스가 구현하여 사용</a:t>
            </a:r>
            <a:endParaRPr lang="en-US" altLang="ko-KR" dirty="0" smtClean="0"/>
          </a:p>
          <a:p>
            <a:r>
              <a:rPr lang="ko-KR" altLang="en-US" dirty="0" smtClean="0"/>
              <a:t>주요 하위 클래스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75053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21088"/>
            <a:ext cx="60102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99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OutputStream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바이트 단위 출력용 최상위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추상 클래스로 구현하여 사용</a:t>
            </a:r>
            <a:endParaRPr lang="en-US" altLang="ko-KR" dirty="0" smtClean="0"/>
          </a:p>
          <a:p>
            <a:r>
              <a:rPr lang="ko-KR" altLang="en-US" dirty="0" smtClean="0"/>
              <a:t>주요 하위 클래스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4000"/>
          <a:stretch/>
        </p:blipFill>
        <p:spPr bwMode="auto">
          <a:xfrm>
            <a:off x="827584" y="2333625"/>
            <a:ext cx="6667920" cy="174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799"/>
          <a:stretch/>
        </p:blipFill>
        <p:spPr bwMode="auto">
          <a:xfrm>
            <a:off x="827584" y="4077072"/>
            <a:ext cx="6480720" cy="259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1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Reader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 단위 읽는 최상위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하위 클래스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504"/>
          <a:stretch/>
        </p:blipFill>
        <p:spPr bwMode="auto">
          <a:xfrm>
            <a:off x="755576" y="1988840"/>
            <a:ext cx="7573904" cy="192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744136" y="3916680"/>
            <a:ext cx="7573904" cy="226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25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-Writer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 단위로 쓰는 최상위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하위 클래스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1" b="67560"/>
          <a:stretch/>
        </p:blipFill>
        <p:spPr bwMode="auto">
          <a:xfrm>
            <a:off x="1187624" y="1941448"/>
            <a:ext cx="6667500" cy="155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898"/>
          <a:stretch/>
        </p:blipFill>
        <p:spPr bwMode="auto">
          <a:xfrm>
            <a:off x="1182112" y="3645024"/>
            <a:ext cx="6846272" cy="28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69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 읽고 쓰는 </a:t>
            </a:r>
            <a:r>
              <a:rPr lang="ko-KR" altLang="en-US" dirty="0" err="1" smtClean="0"/>
              <a:t>스트림이</a:t>
            </a:r>
            <a:r>
              <a:rPr lang="ko-KR" altLang="en-US" dirty="0" smtClean="0"/>
              <a:t> 아닌 보조적인 기능을 추가하는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생성자의 매개변수로 가짐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636912"/>
            <a:ext cx="756249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59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보조스트</a:t>
            </a:r>
            <a:r>
              <a:rPr lang="ko-KR" altLang="en-US" sz="3200" dirty="0" err="1"/>
              <a:t>림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InputStreamReader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OutputStreamWriter</a:t>
            </a:r>
            <a:endParaRPr lang="en-US" altLang="ko-KR" dirty="0" smtClean="0"/>
          </a:p>
          <a:p>
            <a:r>
              <a:rPr lang="en-US" altLang="ko-KR" dirty="0" smtClean="0"/>
              <a:t>Buffered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en-US" altLang="ko-KR" dirty="0" err="1" smtClean="0"/>
              <a:t>DataInputStream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DataOutputStream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입출력 단위에 따라 비정상적인 입출력 방지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5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직렬화</a:t>
            </a:r>
            <a:r>
              <a:rPr lang="en-US" altLang="ko-KR" dirty="0" smtClean="0"/>
              <a:t>(serialization)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상태를 그대로 저장하거나 다시 복원하는 방식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5666"/>
            <a:ext cx="8321568" cy="208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30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Serializable</a:t>
            </a:r>
            <a:r>
              <a:rPr lang="en-US" altLang="ko-KR" dirty="0" smtClean="0"/>
              <a:t>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직렬화는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내용이 외부로 유출되는 것이므로 프로그래머가 직렬화 가능여부를 표시</a:t>
            </a:r>
            <a:endParaRPr lang="en-US" altLang="ko-KR" dirty="0" smtClean="0"/>
          </a:p>
          <a:p>
            <a:r>
              <a:rPr lang="ko-KR" altLang="en-US" dirty="0" smtClean="0"/>
              <a:t>구현코드가 없는 </a:t>
            </a:r>
            <a:r>
              <a:rPr lang="en-US" altLang="ko-KR" dirty="0" smtClean="0"/>
              <a:t>maker interface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입출력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class</a:t>
            </a:r>
          </a:p>
          <a:p>
            <a:pPr lvl="1"/>
            <a:r>
              <a:rPr lang="ko-KR" altLang="en-US" dirty="0" smtClean="0"/>
              <a:t>파일개념을 추상화한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기능은 없고 파일의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등의 정보 </a:t>
            </a:r>
            <a:endParaRPr lang="en-US" altLang="ko-KR" dirty="0" smtClean="0"/>
          </a:p>
          <a:p>
            <a:r>
              <a:rPr lang="en-US" altLang="ko-KR" dirty="0" err="1" smtClean="0"/>
              <a:t>RandomAccesssFile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클래스 중 유일하게 파일 입출력을 동시에 할 수 있는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포인터가 있어서 읽고 쓰는 위치의 이동이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25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파일이나 콘솔의 입출력을 직접 다루지 않고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통해 다룸</a:t>
            </a:r>
            <a:endParaRPr lang="en-US" altLang="ko-KR" dirty="0" smtClean="0"/>
          </a:p>
          <a:p>
            <a:r>
              <a:rPr lang="ko-KR" altLang="en-US" dirty="0" smtClean="0"/>
              <a:t>다양한 외부 입출력 장치에 </a:t>
            </a:r>
            <a:r>
              <a:rPr lang="ko-KR" altLang="en-US" dirty="0" err="1" smtClean="0"/>
              <a:t>일관성있는</a:t>
            </a:r>
            <a:r>
              <a:rPr lang="ko-KR" altLang="en-US" dirty="0" smtClean="0"/>
              <a:t> 자료의 흐름을 구성하는 가상의 데이터 흐름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56" y="2780928"/>
            <a:ext cx="57150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38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스트림의</a:t>
            </a:r>
            <a:r>
              <a:rPr lang="ko-KR" altLang="en-US" dirty="0" smtClean="0"/>
              <a:t> 구분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대상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/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자료의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기반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97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스트림을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통신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입출력 동시 처리 불가</a:t>
            </a:r>
            <a:endParaRPr lang="en-US" altLang="ko-KR" dirty="0" smtClean="0"/>
          </a:p>
          <a:p>
            <a:r>
              <a:rPr lang="ko-KR" altLang="en-US" dirty="0"/>
              <a:t> </a:t>
            </a:r>
            <a:r>
              <a:rPr lang="en-US" altLang="ko-KR" dirty="0"/>
              <a:t>java.io </a:t>
            </a:r>
            <a:r>
              <a:rPr lang="ko-KR" altLang="en-US" dirty="0"/>
              <a:t>패키지를 통해 </a:t>
            </a:r>
            <a:r>
              <a:rPr lang="en-US" altLang="ko-KR" dirty="0" err="1"/>
              <a:t>InputStream</a:t>
            </a:r>
            <a:r>
              <a:rPr lang="ko-KR" altLang="en-US" dirty="0"/>
              <a:t>과 </a:t>
            </a:r>
            <a:r>
              <a:rPr lang="en-US" altLang="ko-KR" dirty="0" err="1"/>
              <a:t>OutputStream</a:t>
            </a:r>
            <a:r>
              <a:rPr lang="en-US" altLang="ko-KR" dirty="0"/>
              <a:t> </a:t>
            </a:r>
            <a:r>
              <a:rPr lang="ko-KR" altLang="en-US" dirty="0"/>
              <a:t>클래스를 별도로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 err="1" smtClean="0"/>
              <a:t>스트림</a:t>
            </a:r>
            <a:r>
              <a:rPr lang="ko-KR" altLang="en-US" dirty="0"/>
              <a:t> 생성이란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ko-KR" altLang="en-US" dirty="0"/>
              <a:t>클래스 타입의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</a:t>
            </a:r>
          </a:p>
          <a:p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4" y="3406017"/>
            <a:ext cx="8037532" cy="1463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064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4" y="1124744"/>
            <a:ext cx="856499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27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바이트 단위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문자단위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바이트 단위 </a:t>
            </a:r>
            <a:r>
              <a:rPr lang="ko-KR" altLang="en-US" dirty="0" err="1" smtClean="0"/>
              <a:t>스트림</a:t>
            </a:r>
            <a:endParaRPr lang="en-US" altLang="ko-KR" dirty="0"/>
          </a:p>
          <a:p>
            <a:pPr lvl="1"/>
            <a:r>
              <a:rPr lang="ko-KR" altLang="en-US" dirty="0" smtClean="0"/>
              <a:t>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파일 등을 읽고 쓸 때 사용</a:t>
            </a:r>
            <a:endParaRPr lang="en-US" altLang="ko-KR" dirty="0" smtClean="0"/>
          </a:p>
          <a:p>
            <a:r>
              <a:rPr lang="ko-KR" altLang="en-US" dirty="0" smtClean="0"/>
              <a:t>문자 단위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바이트 단위 처리시 </a:t>
            </a:r>
            <a:r>
              <a:rPr lang="ko-KR" altLang="en-US" dirty="0" err="1" smtClean="0"/>
              <a:t>문자깨짐이</a:t>
            </a:r>
            <a:r>
              <a:rPr lang="ko-KR" altLang="en-US" dirty="0" smtClean="0"/>
              <a:t> 생겨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 단위로 처리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8290013" cy="176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73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기반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기반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대상에 직접 자료를 읽고 쓰는 기능의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r>
              <a:rPr lang="ko-KR" altLang="en-US" dirty="0" smtClean="0"/>
              <a:t>보조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직접 읽고 쓰지 않고 추가적인 기능을 제공하는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기반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또는 보조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매개변수로 포함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2" y="3212976"/>
            <a:ext cx="877040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52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콘솔과 같은 표준 입출력 장치를 위해 </a:t>
            </a:r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패키지에 포함되어 있는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 </a:t>
            </a:r>
            <a:r>
              <a:rPr lang="ko-KR" altLang="en-US" dirty="0"/>
              <a:t>표준 입출력 클래스를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49627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85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Scanner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java.util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있는 입력 클래스</a:t>
            </a:r>
            <a:endParaRPr lang="en-US" altLang="ko-KR" dirty="0" smtClean="0"/>
          </a:p>
          <a:p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 등 다른 </a:t>
            </a:r>
            <a:r>
              <a:rPr lang="ko-KR" altLang="en-US" dirty="0" err="1" smtClean="0"/>
              <a:t>자료형도</a:t>
            </a:r>
            <a:r>
              <a:rPr lang="ko-KR" altLang="en-US" dirty="0" smtClean="0"/>
              <a:t> 읽을 수 있음</a:t>
            </a:r>
            <a:endParaRPr lang="en-US" altLang="ko-KR" dirty="0" smtClean="0"/>
          </a:p>
          <a:p>
            <a:r>
              <a:rPr lang="ko-KR" altLang="en-US" dirty="0" smtClean="0"/>
              <a:t>여러 대상에서 자료를 읽을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등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769176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78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134336</TotalTime>
  <Words>331</Words>
  <Application>Microsoft Office PowerPoint</Application>
  <PresentationFormat>화면 슬라이드 쇼(4:3)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프로그래밍 언어</vt:lpstr>
      <vt:lpstr>스트림(stream)</vt:lpstr>
      <vt:lpstr>스트림의 구분</vt:lpstr>
      <vt:lpstr>입출력 스트림</vt:lpstr>
      <vt:lpstr>입출력 스트림</vt:lpstr>
      <vt:lpstr>바이트 단위/문자단위 스트림</vt:lpstr>
      <vt:lpstr>기반 스트림/ 보조 스트림</vt:lpstr>
      <vt:lpstr>표준 입출력</vt:lpstr>
      <vt:lpstr>Scanner class</vt:lpstr>
      <vt:lpstr>바이트 단위 스트림 InputStream</vt:lpstr>
      <vt:lpstr>바이트 단위 스트림-OutputStream</vt:lpstr>
      <vt:lpstr>문자 단위 스트림 - Reader</vt:lpstr>
      <vt:lpstr>문자 단위 스트림-Writer</vt:lpstr>
      <vt:lpstr>보조 스트림</vt:lpstr>
      <vt:lpstr>보조스트림</vt:lpstr>
      <vt:lpstr>직렬화(serialization)</vt:lpstr>
      <vt:lpstr>Serializable interface</vt:lpstr>
      <vt:lpstr>기타 입출력 클래스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언어</dc:title>
  <dc:creator>Microsoft Corporation</dc:creator>
  <cp:lastModifiedBy>Digitalone</cp:lastModifiedBy>
  <cp:revision>101</cp:revision>
  <dcterms:created xsi:type="dcterms:W3CDTF">2006-10-05T04:04:58Z</dcterms:created>
  <dcterms:modified xsi:type="dcterms:W3CDTF">2022-05-31T07:46:48Z</dcterms:modified>
</cp:coreProperties>
</file>