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l1VRK8UORawIiWVTvNRukNlNp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프로그래밍 언어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연산자 &amp; 제어문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비트 연산자(bitwise operator)</a:t>
            </a:r>
            <a:endParaRPr/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" y="1096888"/>
            <a:ext cx="89725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조건연산자 Conditional operator</a:t>
            </a:r>
            <a:endParaRPr/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삼항 연산자(ternary operator)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조건식 ? 반환값1 : 반환값2</a:t>
            </a:r>
            <a:endParaRPr/>
          </a:p>
        </p:txBody>
      </p:sp>
      <p:sp>
        <p:nvSpPr>
          <p:cNvPr id="147" name="Google Shape;147;p11"/>
          <p:cNvSpPr txBox="1"/>
          <p:nvPr/>
        </p:nvSpPr>
        <p:spPr>
          <a:xfrm>
            <a:off x="971600" y="2172920"/>
            <a:ext cx="511256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//IF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if(5&lt;4)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a = 50;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a = 40;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System.out.println(a); //결과 = 40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//삼항연산자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b = (5 &lt; 4) ? 50 : 40;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System.out.println(b); //결과 = 40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35082" t="0"/>
          <a:stretch/>
        </p:blipFill>
        <p:spPr>
          <a:xfrm>
            <a:off x="4788024" y="2044876"/>
            <a:ext cx="4172045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연산자의 우선순위</a:t>
            </a:r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052736"/>
            <a:ext cx="8352928" cy="527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제어문</a:t>
            </a:r>
            <a:endParaRPr/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조건문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if ~ else if ~else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switch~ case~break ~default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반복문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for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while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 ~while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if 문</a:t>
            </a:r>
            <a:endParaRPr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Syntax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if~else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if~else if ~ else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조건연산자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 txBox="1"/>
          <p:nvPr/>
        </p:nvSpPr>
        <p:spPr>
          <a:xfrm>
            <a:off x="1187624" y="1700808"/>
            <a:ext cx="3024336" cy="120032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(조건1)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 else if (조건2)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 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switch 문</a:t>
            </a:r>
            <a:endParaRPr/>
          </a:p>
        </p:txBody>
      </p:sp>
      <p:sp>
        <p:nvSpPr>
          <p:cNvPr id="174" name="Google Shape;174;p15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Syntax</a:t>
            </a:r>
            <a:endParaRPr/>
          </a:p>
        </p:txBody>
      </p:sp>
      <p:sp>
        <p:nvSpPr>
          <p:cNvPr id="175" name="Google Shape;175;p15"/>
          <p:cNvSpPr txBox="1"/>
          <p:nvPr/>
        </p:nvSpPr>
        <p:spPr>
          <a:xfrm>
            <a:off x="971600" y="1700808"/>
            <a:ext cx="2520280" cy="286232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switch(expression)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case 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 code block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case 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 code block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default: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 code block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4499992" y="1124744"/>
            <a:ext cx="4499992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day = 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switch (day)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case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System.out.println("Monday");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case 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System.out.println("Tuesday");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case 3: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System.out.println("Wednesday");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case 4: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System.out.println("Thursday");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case 5: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System.out.println("Friday");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case 6: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System.out.println("Saturday");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case 7: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System.out.println("Sunday");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if 와 switch</a:t>
            </a:r>
            <a:endParaRPr/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if문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branch의 유무를 파악하기 위한(조건 만족 여부)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instruction이 지속적으로 필요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/>
              <a:t>조건의 분기를 통한 처리에 유리</a:t>
            </a:r>
            <a:endParaRPr b="1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/>
              <a:t>각 분기에 다양한 조건이 있으면 사용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switch문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switch문 시작 시 입력받은 값을 확인하는 instruction만 필요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점프테이블을 만드는 오버헤드가 존재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/>
              <a:t>조건의 값이 다양하고 많을 때 유리</a:t>
            </a:r>
            <a:endParaRPr b="1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/>
              <a:t>한 조건에 대한 값이 다양하면 사용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제어문</a:t>
            </a:r>
            <a:endParaRPr/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조건문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if ~ else if ~else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switch~ case~break ~default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반복문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for</a:t>
            </a:r>
            <a:endParaRPr/>
          </a:p>
          <a:p>
            <a: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while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 ~while</a:t>
            </a:r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99" y="2708920"/>
            <a:ext cx="5510721" cy="32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for문</a:t>
            </a:r>
            <a:endParaRPr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Syntax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for반복문은 변수초기화, 조건식, 증감식이 한줄에 모두 있다.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초기화식은 최초 한 번만 수행합니다.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조건식을 수행해서 수행결과가 false라면 for 반복문을 빠져 나갑니다.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수행 결과가 true라면 실행문을 수행한다.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증감식을 수행한다.</a:t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971600" y="1480592"/>
            <a:ext cx="4608600" cy="92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(초기화식; 조건식; 증감식)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수행문;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971600" y="4941168"/>
            <a:ext cx="7920880" cy="1477328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total = 0; //1부터 100까지 합한 결과값을 담기위한 변수 선언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for(int i = 1; i &lt;= 100; i++){ //1부터 100까지 반복하기 위한 for 반복문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total = total + i; // 1부터 100까지 반복해서 total 변수에 값을 누적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System.out.println(total);  //결과값 출력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for문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8" y="1220341"/>
            <a:ext cx="9077325" cy="494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항 &amp; 연산자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항(operand)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연산에 사용되는 값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연산자(operator)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항을 이용하여 연산하는 기호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항에 따른 연산자 구분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3212976"/>
            <a:ext cx="6571450" cy="194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while문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534" y="980728"/>
            <a:ext cx="8204200" cy="32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while 문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Syntax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746703" y="1556792"/>
            <a:ext cx="3168352" cy="120032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while (condition)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// code block to be executed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4499992" y="1556792"/>
            <a:ext cx="3672408" cy="120032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// code block to be executed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while (condition);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746704" y="3789040"/>
            <a:ext cx="3168352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i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while (i &lt; 5)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System.out.println(i);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i++;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4572000" y="3789040"/>
            <a:ext cx="3600400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i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System.out.println(i);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i++;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}while (i &lt; 5);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중첩된 반복문</a:t>
            </a:r>
            <a:endParaRPr/>
          </a:p>
        </p:txBody>
      </p:sp>
      <p:pic>
        <p:nvPicPr>
          <p:cNvPr id="227" name="Google Shape;2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060849"/>
            <a:ext cx="8856984" cy="349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/>
          <p:nvPr/>
        </p:nvSpPr>
        <p:spPr>
          <a:xfrm>
            <a:off x="395536" y="1052736"/>
            <a:ext cx="84969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 안에 반복문을 사용하는 것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구구단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break/continue</a:t>
            </a:r>
            <a:endParaRPr/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break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continue</a:t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899592" y="1484784"/>
            <a:ext cx="6696744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(int i = 0; i &lt; 10;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if (i == 4)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System.out.println(i);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899592" y="4221088"/>
            <a:ext cx="6696744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(int i = 0; i &lt; 10;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if (i == 4)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continue;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System.out.println(i);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배열(Array)</a:t>
            </a:r>
            <a:endParaRPr/>
          </a:p>
        </p:txBody>
      </p:sp>
      <p:sp>
        <p:nvSpPr>
          <p:cNvPr id="242" name="Google Shape;242;p24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데이터타입 [] 변수명;   변수명[];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초기화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배열 변수명.length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다차원 배열</a:t>
            </a:r>
            <a:endParaRPr/>
          </a:p>
        </p:txBody>
      </p:sp>
      <p:sp>
        <p:nvSpPr>
          <p:cNvPr id="243" name="Google Shape;243;p24"/>
          <p:cNvSpPr txBox="1"/>
          <p:nvPr/>
        </p:nvSpPr>
        <p:spPr>
          <a:xfrm>
            <a:off x="1259632" y="1916832"/>
            <a:ext cx="6480720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String[] s = new String[3];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int[] i= new int[3];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827584" y="3645024"/>
            <a:ext cx="7776864" cy="28623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class Main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int[][] myNumbers = { {1, 2, 3, 4}, {5, 6, 7}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for (int i = 0; i &lt; myNumbers.length; ++i)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for(int j = 0; j &lt; myNumbers[i].length; ++j)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System.out.println(myNumbers[i][j]);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향상된 for문(foreach) </a:t>
            </a:r>
            <a:endParaRPr/>
          </a:p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Syntax</a:t>
            </a:r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683568" y="1556792"/>
            <a:ext cx="7848872" cy="92333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(데이터타입 변수명 : 배열명)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// code block to be executed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683568" y="3212976"/>
            <a:ext cx="7848872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String[] cars = {"Volvo", "BMW", "Ford", "Mazda"};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(String i : cars)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System.out.println(i);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continue</a:t>
            </a:r>
            <a:endParaRPr/>
          </a:p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18" y="1052726"/>
            <a:ext cx="802957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break</a:t>
            </a:r>
            <a:endParaRPr/>
          </a:p>
        </p:txBody>
      </p:sp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66" name="Google Shape;2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656" y="1124744"/>
            <a:ext cx="75819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연습</a:t>
            </a:r>
            <a:endParaRPr/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짝수 구구단 출력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별모양찍기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연산자(operators)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산술연산자 Arithmetic operators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대입연산자 Assignment operators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증감연산자 Increment and decrement operator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비교연산자 Comparison operators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논리연산자 Logical operators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비트연산자 Bitwise operators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조건연산자 Conditional operator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산술연산자(Arithmetic operators)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245645"/>
            <a:ext cx="8481890" cy="2529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대입연산자(Assignment operators)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" y="980728"/>
            <a:ext cx="89344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증감연산자(</a:t>
            </a:r>
            <a:r>
              <a:rPr lang="en-US" sz="2700"/>
              <a:t>increment and decrement operator</a:t>
            </a:r>
            <a:r>
              <a:rPr lang="en-US"/>
              <a:t>)</a:t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64" y="1484784"/>
            <a:ext cx="89344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비교 연산자(Comparison operators)</a:t>
            </a:r>
            <a:endParaRPr/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06" y="980728"/>
            <a:ext cx="89535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논리연산자(logical operators)</a:t>
            </a:r>
            <a:endParaRPr/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972" y="1196482"/>
            <a:ext cx="89344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단락회로평가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short circuit evaluation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&amp;&amp;에서 두 개 항이 모두 참이면 참이다.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앞의 항이 거짓이면 뒤의 항은 고려하지 않아도 거짓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|| 에서 두 개 항이 모두 거짓이면 거짓이다.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앞의 항이 참이면 뒤의 항은 고려하지 않아도 참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2006-10-05T04:04:58Z</dcterms:created>
  <dc:creator>Microsoft Corporation</dc:creator>
</cp:coreProperties>
</file>