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cArXjuVIJHZFVttVuKLCp6nOc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프로그래밍 언어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상속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오버로딩 / 오버라이딩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오버로딩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새로운 메소드를 추가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오버라이딩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상속받은 메소드를 재정의</a:t>
            </a:r>
            <a:endParaRPr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924944"/>
            <a:ext cx="8512946" cy="32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고객관리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고객을 등급에 따라 구현하는 클래스를 상위 기본적인 고객 클래스를 구현하고 이를 상속받아 기능을 추가적으로 구현</a:t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016" y="2594992"/>
            <a:ext cx="59436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클래스 속성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Customer Class attribute</a:t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1" y="1556792"/>
            <a:ext cx="7704856" cy="463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클래스 메소드</a:t>
            </a:r>
            <a:endParaRPr/>
          </a:p>
        </p:txBody>
      </p:sp>
      <p:sp>
        <p:nvSpPr>
          <p:cNvPr id="172" name="Google Shape;172;p13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Customer class methods</a:t>
            </a:r>
            <a:endParaRPr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844824"/>
            <a:ext cx="753427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고객 등급 변경</a:t>
            </a: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우수 고객에 대한 혜택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등급 vip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제품 구매 할인율 10%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보너스 포인트 5%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관리 담당자 할당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접근제어자(Access Modifier)</a:t>
            </a:r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457200" y="1052737"/>
            <a:ext cx="8229600" cy="324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private</a:t>
            </a:r>
            <a:endParaRPr/>
          </a:p>
          <a:p>
            <a:pPr indent="-285750" lvl="1" marL="74295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private 이 붙은 변수, 메소드는 해당 클래스에서만 접근이 가능</a:t>
            </a:r>
            <a:endParaRPr/>
          </a:p>
          <a:p>
            <a:pPr indent="-342900" lvl="0" marL="3429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default</a:t>
            </a:r>
            <a:endParaRPr/>
          </a:p>
          <a:p>
            <a:pPr indent="-285750" lvl="1" marL="74295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접근제어자를 별도로 설정하지 않는다면 접근제어자가 없는 변수, 메소드는 default 접근제어자가 되어 해당 패키지 내에서만 접근이 가능</a:t>
            </a:r>
            <a:endParaRPr/>
          </a:p>
          <a:p>
            <a:pPr indent="-342900" lvl="0" marL="3429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protected</a:t>
            </a:r>
            <a:endParaRPr/>
          </a:p>
          <a:p>
            <a:pPr indent="-285750" lvl="1" marL="74295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protected가 붙은 변수, 메소드는 동일 패키지내의 클래스 또는 해당 클래스를 상속받은 외부 패키지의 클래스에서 접근이 가능</a:t>
            </a:r>
            <a:endParaRPr/>
          </a:p>
          <a:p>
            <a:pPr indent="-342900" lvl="0" marL="3429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public</a:t>
            </a:r>
            <a:endParaRPr/>
          </a:p>
          <a:p>
            <a:pPr indent="-285750" lvl="1" marL="74295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public 접근제어자가 붙은 변수, 메소드는 어떤 클래스에서라도 접근이 가능</a:t>
            </a:r>
            <a:endParaRPr/>
          </a:p>
          <a:p>
            <a:pPr indent="0" lvl="0" marL="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class : public, default</a:t>
            </a:r>
            <a:endParaRPr/>
          </a:p>
          <a:p>
            <a:pPr indent="0" lvl="0" marL="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변수/메소드 : public, protected, default, private</a:t>
            </a:r>
            <a:endParaRPr/>
          </a:p>
          <a:p>
            <a:pPr indent="-224790" lvl="0" marL="3429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4221088"/>
            <a:ext cx="6846932" cy="230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93" name="Google Shape;1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01" y="1484784"/>
            <a:ext cx="8986598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상속의 사용</a:t>
            </a:r>
            <a:endParaRPr/>
          </a:p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여러 클래스를 생성하지 않고 하나의 클래스에 공통적인 요소를 모아 나머지 클래스는 이를 상속받아 필요한 특성과 메소드를 구현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하나의 클래스에 여러 완전히 다른 특성을 구현할 때는 조건절을 이용한 분기를 사용하는 동일한 특성으로 중복되는 클래스는 다수 만드는 불편함을 없애줄 수 있다.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또한 차후 수정할 때 기존 코드의 공통 내용을 승계하여 새로운 클래스를 생성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상속의 사용</a:t>
            </a:r>
            <a:endParaRPr/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IS-A relationship : inheritance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일반적인 개념과 구체적인 개념의 관계</a:t>
            </a:r>
            <a:endParaRPr sz="2400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상위 클래스 : 일반적인 개념</a:t>
            </a:r>
            <a:endParaRPr sz="2000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하위 클래스 : 구체적인 개념</a:t>
            </a:r>
            <a:endParaRPr sz="20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단순 코드 재사용 목적이 아님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사람은 동물이다.=&gt;동물 상위/사람 하위</a:t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HAS-A relationship : composition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한 클래스가 다른 클래스를 소유한 관계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코드 재사용의 방법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원은 점을 포함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다형성</a:t>
            </a:r>
            <a:endParaRPr/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형변환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다음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상속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상위 클래스는 하위 클래스 보다 일반적인 의미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하위 클래스는 상위 클래스 보다 구체적인 의미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자바는 single inheritance만을 지원함.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2780928"/>
            <a:ext cx="60864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1542" y="2564904"/>
            <a:ext cx="5440938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상속(Inheritance)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기존의 클래스의 속성과 변수를 이어받아 기능을 추가하거나 재정의하여 새로운 클래스에서 이용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객체 지향 프로그래밍의 중요한 특징 중 하나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부모클래스(superclass, parent)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자식클래스(subclass,child)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문법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class 자식클래스이름 extend 부모클래스이름 { ... }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539552" y="1556792"/>
            <a:ext cx="8136904" cy="47705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Parent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private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a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10;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public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b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20;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Child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extends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Parent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public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30;  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display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    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System.out.println(a);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    System.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println(b);    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      System.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println(c);    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Inheritance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public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String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[]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args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Child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ch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Child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    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display();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328" y="5229200"/>
            <a:ext cx="10763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Object 클래스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자바에서 Object클래스는 모든 클래스의 부모 클래스가 되는 클래스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별도의 extends 키워드를 사용하여 상속을 명시하지 않아도 Object클래스는 모든 멤버를 자유롭게 사용 가능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toString()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clone()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super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부모 클래스로부터 상속받은 필드나 메소드를 자식 클래스에서 참조하는데 사용하는 참조 변수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인스턴스 변수의 이름과 지역 변수의 이름이 같을 경우 인스턴스 변수 앞에 this를 사용하여 구분 가능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611560" y="2709495"/>
            <a:ext cx="8136904" cy="37856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Parent {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int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a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10;}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Child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extends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Parent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int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a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20;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display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System.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println(a);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System.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println(this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System.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println(super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Inheritance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public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String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[]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args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Child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ch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Child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    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display();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super()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부모 클래스의 생성자를 호출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611560" y="1484784"/>
            <a:ext cx="8136904" cy="52629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Parent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int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Parent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{ a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10;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Parent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{ a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n;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Child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extends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Parent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int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Child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      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super(40);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    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20;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display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System.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println(a);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System.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println(b);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Inheritance04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public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String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[]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args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Child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ch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Child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    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display();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메소드 오버라이딩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method overriding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상속 관계에 있는 부모 클래스에서 정의된 메소드를 자식 클래스에서 다시 정의 하는 것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 오버라이딩하고자 하는 메소드의 이름, 매개변수, 리턴 값이 모두 같아야 한다.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부모의 접근 제어자 보다 더 좁은 범위로 변경할 수 없음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부모클래스의 메소드보다 더 큰 범위의 예외를 선언할 수 없음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611560" y="3803556"/>
            <a:ext cx="8136904" cy="15696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Parent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display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{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println("부모 클래스의 display() 메소드입니다.");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Child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extends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Parent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display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{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println("자식 클래스의 display() 메소드입니다.");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메소드 오버로딩(</a:t>
            </a:r>
            <a:r>
              <a:rPr lang="en-US" sz="3100"/>
              <a:t>method overloading</a:t>
            </a:r>
            <a:r>
              <a:rPr lang="en-US"/>
              <a:t>)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1052737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서로 다른 매개변수를 가진 동일한 이름의 메소드들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827584" y="1556792"/>
            <a:ext cx="7560840" cy="39703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 int plusMethod(int x, int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return x +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 double plusMethod(double x, double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return x +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int myNum1 = plusMethod(8, 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double myNum2 = plusMethod(4.3, 6.26);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System.out.println("int: " + myNum1);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System.out.println("double: " + myNum2);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2006-10-05T04:04:58Z</dcterms:created>
  <dc:creator>Microsoft Corporation</dc:creator>
</cp:coreProperties>
</file>