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FTpx9b+TRMrdKonS22RjT/2L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javap -verbose inheritance.VipCustomer &gt;a.out</a:t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프로그래밍 언어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다형성 &amp; 인터페이스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참조변수의 다형성/형변환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60825" y="1079698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부모클래스는 자식을 참조가능 / 반대로는 사용불가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539552" y="1556792"/>
            <a:ext cx="8136904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 ...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Brother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 ...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허용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 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허용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pc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허용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cp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오류 발생</a:t>
            </a:r>
            <a:endParaRPr i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pa01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pa02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Brother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br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pa01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ch;         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pa01 = (Parent)ch; 와 같으며, 타입 변환을 생략할 수 있음.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Brother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)pa02;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타입 변환을 생략할 수 없음.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Brother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)ch;  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직접적인 상속 관계가 아니므로, 오류 발생.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" name="Google Shape;152;p10"/>
          <p:cNvGrpSpPr/>
          <p:nvPr/>
        </p:nvGrpSpPr>
        <p:grpSpPr>
          <a:xfrm>
            <a:off x="4932040" y="2132856"/>
            <a:ext cx="3672408" cy="1224136"/>
            <a:chOff x="5076056" y="2060848"/>
            <a:chExt cx="3672408" cy="1224136"/>
          </a:xfrm>
        </p:grpSpPr>
        <p:sp>
          <p:nvSpPr>
            <p:cNvPr id="153" name="Google Shape;153;p10"/>
            <p:cNvSpPr/>
            <p:nvPr/>
          </p:nvSpPr>
          <p:spPr>
            <a:xfrm>
              <a:off x="6084168" y="2060848"/>
              <a:ext cx="1584176" cy="36004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Parent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164288" y="2924944"/>
              <a:ext cx="1584176" cy="36004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Brother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076056" y="2924944"/>
              <a:ext cx="1584176" cy="36004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Child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0"/>
            <p:cNvCxnSpPr>
              <a:endCxn id="153" idx="2"/>
            </p:cNvCxnSpPr>
            <p:nvPr/>
          </p:nvCxnSpPr>
          <p:spPr>
            <a:xfrm flipH="1" rot="10800000">
              <a:off x="5868256" y="2420888"/>
              <a:ext cx="1008000" cy="50400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0"/>
            <p:cNvCxnSpPr>
              <a:stCxn id="154" idx="0"/>
            </p:cNvCxnSpPr>
            <p:nvPr/>
          </p:nvCxnSpPr>
          <p:spPr>
            <a:xfrm rot="10800000">
              <a:off x="6876376" y="2420944"/>
              <a:ext cx="1080000" cy="50400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묵시적 형변환 재정의 메서드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메서드 오버라이딩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재정의된 메서드를 호출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가상 메서드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가상 메서드(virtual method)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프로그램에서 어떤 객체의 변수나 메서드의 참조는 그 타입에 따라 이루어 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가상 메서드의 경우는 타입과 상관없이 실제 생성된 인스턴스의 메서드가 호출되는 원리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03" y="2748862"/>
            <a:ext cx="7828037" cy="3952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다형성 구현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974" y="1124744"/>
            <a:ext cx="6504394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다형성 활용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Normal과 Vip 중간 등급 고객 생성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여러명의 고객을 ArrayList에 저장하여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각 고객의 물건 가격과 보너스 포인트 계산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016" y="2594992"/>
            <a:ext cx="5943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추상클래스(abstract class)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추상 메서드를 포함한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추상 메서드는 구현코드없이 메서드의 선언만 있음.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상속받은 대상은 추상메서드를 반드시 재정의 해야한다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abstract 예약어를 사용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539552" y="2924358"/>
            <a:ext cx="8136900" cy="360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Animal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Cat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Animal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println("냐옹냐옹!"); }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Dog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Animal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println("멍멍!"); }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Polymorphism02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[]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Animal a = new Animal(); // 추상 클래스는 인스턴스를 생성할 수 없음.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Cat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Dog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템플릿 메서드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추상 메서드나 구현된 메서드를 활용하여 전체 기능의 흐름을 정의하는 메서드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final로 선언하면 하위 클래스에서 재정의 불가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설계 패턴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전체 흐름을 정의 하고 하위클래스에서 구현되어야 할 부분은 추상메서드로 선언하여 구현하도록 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템플릿 메서드 예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457200" y="5085184"/>
            <a:ext cx="8229600" cy="104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레벨 별 가능한 기능이 달라짐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기능의 순서와 반복은 go에 구현(템플릿 메서드)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5" y="980728"/>
            <a:ext cx="8507837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모든 메서드가 추상 메서드로 이루어진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형식적인 선언만 있고 구현코드가 없음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인터페이스에 선언된 모든 메서드는 public abstract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추상메서드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인터페이스에 선언된 모든 변수는 public static final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상수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971600" y="2132856"/>
            <a:ext cx="7200800" cy="13234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interface 인터페이스 이름{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static final double PI = 3.14f;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abstract void add();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인터페이스(interface)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자바는 다중상속을 지원하지 않는다.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다중상속의 이점을 인터페이스를 통해 지원.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클래스 작성의 기본 틀을 제공하는 일종의 추상클래스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539552" y="2420302"/>
            <a:ext cx="8136904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접근제어자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interface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인터페이스이름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타입 상수이름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값;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메서드이름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매개변수목록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클래스이름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implements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인터페이스이름 { .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클래스이름 extends 상위클래스이름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implements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인터페이스이름 { .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다형성(Polymorphism)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하나의 코드가 여러가지 자료형으로 구현되어 실행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정보은닉, 상속과 더불어 객체지향 프로그래밍의 가장 큰 특징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프로그램의 유연성,재활용성,유지보수성의 기본 특징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인터페이스(interface)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457200" y="551723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대규모 프로젝트 개발 시 일관된 개발을 위한 표준화가 가능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클래스와 클래스 간의 관계를 인터페이스로 연결하면, 클래스마다 독립적인 프로그래밍이 가능</a:t>
            </a:r>
            <a:endParaRPr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539552" y="980728"/>
            <a:ext cx="8136904" cy="40318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interface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Animal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interface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Pet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Cat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implements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Animal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println("냐옹냐옹!");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println("쥐 잡기 놀이하자~!");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Dog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Animal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public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println("멍멍!");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 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MyPet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Cat, Dog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{}   // cry 메서드의 상속이 중복 출처의 모호성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인터페이스와 다형성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인터페이스는 “Client Code”와 서비를 제공하는 “객체” 사이의 약속이다.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어떤 객체가 어떤 interface 타입이라 함은 해당 interface가 제공하는 메서드를 구현했다는 의미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Client는 어떻게 구현되었는지 상관없이 interface의 정의만 보고 사용할 수 있음.(ex:JDBC)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다양한 구현이 필요한 인터페이스를 설계하는 일은 매우 중요함.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인터페이스의 사용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정의된 메서드 명세만 보고 구현된 기능을 사용할 수 있다.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각 구현된 클래스들은 인터페이스에 정의된 메서드를 구현할 책임을 가진다.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3429000"/>
            <a:ext cx="7962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인터페이스의 요소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상수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모든 변수는 상수로 변환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추상메서드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모든 메서드는 추상 메서드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---java8 이후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디폴트 메서드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기본 구현을 가지는 메서드 구현클래스에서 재정의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정적 메서드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인스턴스 생성과 무관하게 인터페이스 타입으로 사용할 수 있는 메서드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 메서드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인터페이스를 구현한 클래스에서 사용하거나 재정의 할 수 없는 내부에서만 기능이 제공될 목적으로 구현된 메서드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두 개의 인터페이스 구현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409720"/>
            <a:ext cx="8280920" cy="439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디폴트메서드 중복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2759"/>
          <a:stretch/>
        </p:blipFill>
        <p:spPr>
          <a:xfrm>
            <a:off x="611560" y="1111145"/>
            <a:ext cx="7776864" cy="527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인터페이스 상속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인터페이스 간에도 상속이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형 상속(type inheritance)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916470"/>
            <a:ext cx="69627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구현과 상속 동시 사용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24744"/>
            <a:ext cx="8683290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알고리즘(Algorithm)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검색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자료구조(Data Structure)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시간 복잡도, 공간복잡도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종류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탐색/Search(선형,이진,순차,해시)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정렬/Sorting(버블,선택,삽입,퀵,병합,힙,기수,계수)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트리/Tree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2420888"/>
            <a:ext cx="544093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다형성(Polymorphism)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하나로 다양하게 활용하는 것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오버로딩(overloading)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오버라이딩(overriding)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상속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형변환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오버로딩(</a:t>
            </a:r>
            <a:r>
              <a:rPr lang="en-US" sz="3100"/>
              <a:t>overloading</a:t>
            </a:r>
            <a:r>
              <a:rPr lang="en-US"/>
              <a:t>)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052736"/>
            <a:ext cx="8229600" cy="54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메서드 오버로딩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매개 변수 유형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빼기(int,int);  /  빼기(int, float);  /  빼기(String, String);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매개 변수 수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곱하기(int,int);  /  곱하기(int, int, int);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매개 변수 순서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거듭제곱(int, float);  / 거듭제곱(float, int);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반환되는 값은 무관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연산자 오버로딩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+ 연산자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정수 또는 숫자 값 추가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문자열 연결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오버라이딩(overriding)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 overriding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상속 관계에 있는 부모 클래스에서 정의된 메서드를 자식 클래스에서 다시 정의 하는 것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 오버라이딩하고자 하는 메서드의 이름, 매개변수, 리턴 값이 모두 같아야 한다.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부모의 접근 제어자 보다 더 좁은 범위로 변경할 수 없음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부모클래스의 메서드보다 더 큰 범위의 예외를 선언할 수 없음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611560" y="3803556"/>
            <a:ext cx="8136904" cy="156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Parent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println("부모 클래스의 display() 메서드입니다.");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Child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void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{ 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println("자식 클래스의 display() 메서드입니다.");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형변환(Casting)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자바의 상속 관계에 있는 부모와 자식 클래스 간에는 서로 간의 형변환이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Upcasting/Downcasting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옷의 사이즈와 주머니, 기능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284984"/>
            <a:ext cx="8534281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형변환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업캐스팅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자식 클래스의 객체가 부모 클래스 타입으로 형변환 되는 것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다운캐스팅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업캐스팅된 것을 다시 원상태로 돌리는 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401568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업/다운 캐스트</a:t>
            </a:r>
            <a:endParaRPr sz="2800"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992460"/>
            <a:ext cx="5153025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880" y="188640"/>
            <a:ext cx="441960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instanceof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참조변수가 참조하고 있는 인스턴스의 실제 타입을 확인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instanceof의 왼쪽에는 참조변수를 오른쪽에는 타입(클래스명)이 피연산자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연산의 결과로 boolean값인 true, false 중의 하나를 반환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887056" y="2564904"/>
            <a:ext cx="7704856" cy="42473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InstanceofTest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public static void main(String args[])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FireEngine f = new FireEngine();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if(f instanceof FireEngine)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System.out.println("This is a FireEngine instance.");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if(f instanceof Car)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System.out.println("This is a Car instance.");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if(f instanceof Object)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System.out.println("This is an Object instance.");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 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Car 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FireEngine extends Car {}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