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TYGQ3pFzKtJb/Rm5m4wIrjrQq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758CA7-1EB4-4BB7-AC47-35967133754A}">
  <a:tblStyle styleId="{D6758CA7-1EB4-4BB7-AC47-35967133754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8"/>
          </a:solidFill>
        </a:fill>
      </a:tcStyle>
    </a:wholeTbl>
    <a:band1H>
      <a:tcTxStyle/>
      <a:tcStyle>
        <a:fill>
          <a:solidFill>
            <a:srgbClr val="FCDCCE"/>
          </a:solidFill>
        </a:fill>
      </a:tcStyle>
    </a:band1H>
    <a:band2H>
      <a:tcTxStyle/>
    </a:band2H>
    <a:band1V>
      <a:tcTxStyle/>
      <a:tcStyle>
        <a:fill>
          <a:solidFill>
            <a:srgbClr val="FCDCCE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57C41ADC-6EBE-4FCD-A116-A9A6B09BEE9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프로그래밍 언어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-KR"/>
              <a:t>기본 API 클래스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clone() method</a:t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객체의 원본 복제하는데 사용하는 메서드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원본을 유지해 놓고 복사본을 사용할 때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기본 틀(prototype)을 두고 복잡한 생성과정을 반복하지 않고 복제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객체의 정보(멤버변수 값)가 같은 인스턴스가 또 생성되는 것이므로 객체지향 프로그램의 정보은닉, 객체 보호의 관점에서 위배될 수 있음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객체의 clone메서드 사용을 허용한다는 의미로 cloneable 인터페이스를 명시해 줌.</a:t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7" y="4725144"/>
            <a:ext cx="7404409" cy="151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String class</a:t>
            </a:r>
            <a:endParaRPr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String의 선언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String str1 = new String(“abc”);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// 생성자의 매개변수로 문자열 생성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String str2 = “abc”;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//문자열 상수를 가리키는 방식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힙 메모리에 인스턴스로 생성되는 경우와 상수 풀에 있는 주소를 참조하는 방법 두가지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3717032"/>
            <a:ext cx="80962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String 클래스 문자열 연결</a:t>
            </a:r>
            <a:endParaRPr/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한번 생성된 String 문자열은 불변(immutable)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두 개의 문자열을 연결하면 새로운 인스턴스가 생성됨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문자열의 연결이 계속되면 gabage가 많이 생길 수 있음</a:t>
            </a:r>
            <a:endParaRPr/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3" y="2492896"/>
            <a:ext cx="7559025" cy="38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String method</a:t>
            </a:r>
            <a:endParaRPr/>
          </a:p>
        </p:txBody>
      </p:sp>
      <p:graphicFrame>
        <p:nvGraphicFramePr>
          <p:cNvPr id="166" name="Google Shape;166;p13"/>
          <p:cNvGraphicFramePr/>
          <p:nvPr/>
        </p:nvGraphicFramePr>
        <p:xfrm>
          <a:off x="457200" y="10525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{57C41ADC-6EBE-4FCD-A116-A9A6B09BEE93}</a:tableStyleId>
              </a:tblPr>
              <a:tblGrid>
                <a:gridCol w="1666525"/>
                <a:gridCol w="6552725"/>
              </a:tblGrid>
              <a:tr h="288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메서드명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5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charAt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특정 위치의 문자 리턴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equals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두 문자열을 비교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getByte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주어진 문자열을 인코딩한 바이트 배열로 변환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indexOf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문자열 내에서 주어진 문자의 위치를 반환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length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총 문자의 수를 리턴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3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replace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첫 매개 변수 값의 문자열을 찾아 두번째 매개변수로 대치한 문자열을 생성하여 반환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3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substring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주어진 문자열의 인덱스를 통해 문자열을 추출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매개변수에 따라 추출 방식이 다름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3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toLowerCase()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toUpperCase()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문자열의 대소문자를 변환한 문자열 반환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3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trim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문자열의 앞 뒤 공백을 제거한 새 문자열 반환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3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valueOf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기본 타입의 값을 문자열로 변환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StringBuilder/StringBuffer</a:t>
            </a:r>
            <a:endParaRPr/>
          </a:p>
        </p:txBody>
      </p:sp>
      <p:sp>
        <p:nvSpPr>
          <p:cNvPr id="172" name="Google Shape;172;p14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내부적으로 가변적인 char[] 배열을 가지는 클래스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문자열을 여러 번 연결하거나 변경할 때 사용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매번 새로 생성하지 않아 gabage가 생기지 않음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StringBuffer는 멀티쓰레드 프로그래밍에서 동기화(Synchronization)을 보장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단일쓰레드 프로그램에서는 StringBuilder를 사용권장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toString()메서드로 String 반환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Wrapper class</a:t>
            </a:r>
            <a:endParaRPr/>
          </a:p>
        </p:txBody>
      </p:sp>
      <p:sp>
        <p:nvSpPr>
          <p:cNvPr id="178" name="Google Shape;178;p15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기본 자료형에 대한 클래스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1542296"/>
            <a:ext cx="4104456" cy="4549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Autoboxing/Unboxing</a:t>
            </a:r>
            <a:endParaRPr/>
          </a:p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객체와 바이트단위의 기본 자료형은 변환하지 않으면 같이 사용할 수 없다.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자동으로 변환되는 기능(java 5.0)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java 9 이후로는 new로 인스턴스화하지 않고도 사용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186" name="Google Shape;186;p16"/>
          <p:cNvGrpSpPr/>
          <p:nvPr/>
        </p:nvGrpSpPr>
        <p:grpSpPr>
          <a:xfrm>
            <a:off x="899592" y="2924944"/>
            <a:ext cx="7379628" cy="1800200"/>
            <a:chOff x="899592" y="2636912"/>
            <a:chExt cx="7379628" cy="1800200"/>
          </a:xfrm>
        </p:grpSpPr>
        <p:pic>
          <p:nvPicPr>
            <p:cNvPr id="187" name="Google Shape;18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99592" y="2636912"/>
              <a:ext cx="7379628" cy="18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6"/>
            <p:cNvPicPr preferRelativeResize="0"/>
            <p:nvPr/>
          </p:nvPicPr>
          <p:blipFill rotWithShape="1">
            <a:blip r:embed="rId3">
              <a:alphaModFix/>
            </a:blip>
            <a:srcRect b="78767" l="15214" r="77550" t="10617"/>
            <a:stretch/>
          </p:blipFill>
          <p:spPr>
            <a:xfrm>
              <a:off x="2236376" y="3637530"/>
              <a:ext cx="453390" cy="16223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Class class</a:t>
            </a:r>
            <a:endParaRPr/>
          </a:p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자바의 모든 클래스와 인터페이스는 컴파일 후 class파일로 생성됨.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class 파일에는 객체의 정보(멤법변수, 메서드, 생성자등)가 포함되어 있음.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Class 클래스는 컴파일된 class 파일에서 객체의 정보를 가져올 수 있음.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정적로딩/동적로딩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reflection 프로그래밍 : Class 클래스로 클래스의 정보를 가져오고 이를 활용하여 인스턴스를 생성하고 메서드를 호출하는 등의 프로그래밍 방식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자료형을 알고 있으면 사용하지 않음.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StringTokenizer class</a:t>
            </a:r>
            <a:endParaRPr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문자열이 한 종류의 구분자로 연결되어 있을 경우 문자열을 분리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/>
              <a:t>StringTokenizer st = new StringTokenizer(“문자열”,”구분자”);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구분자 생략시 공백(Space)이 기본 구분자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/>
              <a:t>String text = “Korea/Japan/China”;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/>
              <a:t>StringTokenizer st = new StringTokenizer(text,”/”);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18"/>
          <p:cNvGraphicFramePr/>
          <p:nvPr/>
        </p:nvGraphicFramePr>
        <p:xfrm>
          <a:off x="539552" y="35730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{D6758CA7-1EB4-4BB7-AC47-35967133754A}</a:tableStyleId>
              </a:tblPr>
              <a:tblGrid>
                <a:gridCol w="1152125"/>
                <a:gridCol w="2016225"/>
                <a:gridCol w="4824525"/>
              </a:tblGrid>
              <a:tr h="432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메소드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설명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02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int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countTokens()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꺼내지 않고 남아있는 토큰의 수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02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hasMoreTokens()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남아 있는 토큰이 있는지 여부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02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nextToken()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토큰을 하나씩 꺼내옴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기타 API</a:t>
            </a:r>
            <a:endParaRPr/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Optional, OptionalInt, OptionalLong,OoptionalDouble class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Math, Random class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Date,Calendar class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Format class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java.time package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⇒"/>
            </a:pPr>
            <a:r>
              <a:rPr lang="ko-KR"/>
              <a:t>조사 및 발표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⇒"/>
            </a:pPr>
            <a:r>
              <a:rPr lang="ko-KR"/>
              <a:t>기본 내용과 예제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Search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Java Document 확인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java.lang package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자동으로 import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컴파일시 import java.lang.*; 추가됨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98" name="Google Shape;98;p3"/>
          <p:cNvGraphicFramePr/>
          <p:nvPr/>
        </p:nvGraphicFramePr>
        <p:xfrm>
          <a:off x="539552" y="2071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{D6758CA7-1EB4-4BB7-AC47-35967133754A}</a:tableStyleId>
              </a:tblPr>
              <a:tblGrid>
                <a:gridCol w="1080125"/>
                <a:gridCol w="1872200"/>
                <a:gridCol w="5256575"/>
              </a:tblGrid>
              <a:tr h="36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클래스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용도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880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Object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최상위 클래스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320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System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표준입출력/JVM종료/Gabage Collection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217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Class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클래스를 메모리에 로딩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938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String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문자열을 저장 사용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217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StringBuffer, StringBuilder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문자열을 저장 내부 문자열 조작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60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Math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수학 함수를 이용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Wrapper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Byte,Short,Character…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기본 타입 데이터 객체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문자열을 기본 타입으로 변환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입력값 검사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java.util package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자바 개발에 많이 사용되는 기본적 도구 컬렉션 클래스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4"/>
          <p:cNvGraphicFramePr/>
          <p:nvPr/>
        </p:nvGraphicFramePr>
        <p:xfrm>
          <a:off x="755576" y="17008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{D6758CA7-1EB4-4BB7-AC47-35967133754A}</a:tableStyleId>
              </a:tblPr>
              <a:tblGrid>
                <a:gridCol w="1872200"/>
                <a:gridCol w="6048675"/>
              </a:tblGrid>
              <a:tr h="66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클래스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용도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6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Arrays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배열을 조작(비교, 복사, 정렬, 찾기)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6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Calendar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운영체제의 날짜와 시간을 얻을 때 사용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6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Date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날짜와 시간 정보를 저장하는 클래스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6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Objects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객체 비교 널(null)여부 등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6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StringTokenizer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특정 문자로 구분된 문자열을 추출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6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Random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난수 얻을 때 사용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Object class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모든 클래스의 최상위 클래스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java.lang.Object 클래스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모든 클래스는 Object 클래스를 상속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메소드 사용 및 재정의 가능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컴파일러가 extends Object 를 추가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Object method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950805"/>
            <a:ext cx="7056784" cy="5358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484784"/>
            <a:ext cx="7086824" cy="187220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toString() method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Object 클래스의 메서드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객체의 정보를 String으로 바꿔서 사용할 때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String이나 Integer 클래스에서 재정의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String은 문자열 반환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Integer는 정수값 반환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equals() method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두 인스턴스의 주소 값을 비교하여 true/false를 반환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재정의하는 경우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같은 학번의 학생인 경우 저장 위치가 달라도 같은 학번은 같은 학생으로 처리해야 문제가 없는 경우 재정의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437" y="2852936"/>
            <a:ext cx="63817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9003" y="2348880"/>
            <a:ext cx="212407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9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hashCode() method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hash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정보를 저장,검색하기 위해 사용하는 자료구조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자료의 특정 값에 대해 저장 위치를 반환해주는 해시 함수를 사용함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해시 함수는 어떤 정보인가에 따라 다르게 구현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인스턴스의 저장 주소를 반환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자바 가상 머신이 저장한 인스턴스의 주소값을 10진수로 반환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힙메모리에 인스턴스가 저장되는 방식이 hash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ko-KR"/>
              <a:t>hash function &gt; 테이블 위치에 대한 처리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2006-10-05T04:04:58Z</dcterms:created>
  <dc:creator>Microsoft Corporation</dc:creator>
</cp:coreProperties>
</file>