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8079"/>
            <a:ext cx="18285714" cy="9848426"/>
            <a:chOff x="0" y="-28079"/>
            <a:chExt cx="18285714" cy="984842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913286" y="3007239"/>
              <a:ext cx="5372428" cy="6813108"/>
              <a:chOff x="12913286" y="3007239"/>
              <a:chExt cx="5372428" cy="681310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913286" y="3007239"/>
                <a:ext cx="5372428" cy="681310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0" y="7846908"/>
              <a:ext cx="12922693" cy="18813"/>
              <a:chOff x="0" y="7846908"/>
              <a:chExt cx="12922693" cy="1881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7846908"/>
                <a:ext cx="12922693" cy="1881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61864" y="1484255"/>
              <a:ext cx="3043482" cy="18813"/>
              <a:chOff x="14961864" y="1484255"/>
              <a:chExt cx="3043482" cy="1881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4961864" y="1484255"/>
                <a:ext cx="3043482" cy="1881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1423" y="931306"/>
              <a:ext cx="16318114" cy="18813"/>
              <a:chOff x="151423" y="931306"/>
              <a:chExt cx="16318114" cy="1881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151423" y="931306"/>
                <a:ext cx="16318114" cy="1881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4011" y="1636542"/>
            <a:ext cx="10700376" cy="45611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87227" y="8858627"/>
            <a:ext cx="9579549" cy="142648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17988" y="4976164"/>
            <a:ext cx="14227724" cy="847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71" y="23898"/>
            <a:ext cx="18115524" cy="1627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91485" y="9215723"/>
            <a:ext cx="965175" cy="9488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0526" y="2526598"/>
            <a:ext cx="15227219" cy="3559025"/>
            <a:chOff x="610526" y="2526598"/>
            <a:chExt cx="15227219" cy="35590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526" y="2526598"/>
              <a:ext cx="15227219" cy="355902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3233" y="1098708"/>
            <a:ext cx="5993817" cy="19801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93231" y="5303305"/>
            <a:ext cx="3906419" cy="4086438"/>
            <a:chOff x="11893231" y="5303305"/>
            <a:chExt cx="3906419" cy="40864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3231" y="5303305"/>
              <a:ext cx="3906419" cy="408643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6243" y="6386870"/>
            <a:ext cx="8870349" cy="32989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71" y="23898"/>
            <a:ext cx="18115524" cy="1627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93751" y="9215723"/>
            <a:ext cx="978775" cy="94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233" y="1098708"/>
            <a:ext cx="5993817" cy="19801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478" y="2526598"/>
            <a:ext cx="16751570" cy="4679751"/>
            <a:chOff x="591478" y="2526598"/>
            <a:chExt cx="16751570" cy="46797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78" y="2526598"/>
              <a:ext cx="16751570" cy="467975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196" y="7374203"/>
            <a:ext cx="8560796" cy="27513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71" y="23898"/>
            <a:ext cx="18115524" cy="1627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29856" y="9206199"/>
            <a:ext cx="985985" cy="9584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186" y="1243679"/>
            <a:ext cx="6179798" cy="1545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478" y="2393265"/>
            <a:ext cx="3022263" cy="7319133"/>
            <a:chOff x="591478" y="2393265"/>
            <a:chExt cx="3022263" cy="73191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78" y="2393265"/>
              <a:ext cx="3022263" cy="73191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67112" y="2412312"/>
            <a:ext cx="3196498" cy="7430821"/>
            <a:chOff x="4267112" y="2412312"/>
            <a:chExt cx="3196498" cy="7430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12" y="2412312"/>
              <a:ext cx="3196498" cy="74308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3698" y="7537051"/>
            <a:ext cx="8176569" cy="21275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42746" y="2393265"/>
            <a:ext cx="8562016" cy="5123384"/>
            <a:chOff x="7942746" y="2393265"/>
            <a:chExt cx="8562016" cy="51233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2746" y="2393265"/>
              <a:ext cx="8562016" cy="5123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71" y="23898"/>
            <a:ext cx="18115524" cy="1627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9799" y="9215723"/>
            <a:ext cx="989966" cy="9393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709" y="1208241"/>
            <a:ext cx="5109390" cy="16325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478" y="2387121"/>
            <a:ext cx="12030097" cy="3550984"/>
            <a:chOff x="591478" y="2387121"/>
            <a:chExt cx="12030097" cy="35509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78" y="2387121"/>
              <a:ext cx="12030097" cy="35509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4815" y="6146698"/>
            <a:ext cx="10634349" cy="219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35542" y="5142857"/>
            <a:ext cx="7380461" cy="4751058"/>
            <a:chOff x="10635542" y="5142857"/>
            <a:chExt cx="7380461" cy="47510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5542" y="5142857"/>
              <a:ext cx="7380461" cy="47510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95" y="23898"/>
            <a:ext cx="18096477" cy="1627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6485" y="9215723"/>
            <a:ext cx="1123623" cy="94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494654" y="-343909"/>
            <a:ext cx="23580395" cy="118607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710" y="1224631"/>
            <a:ext cx="6022389" cy="15928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32508" y="2963422"/>
            <a:ext cx="5955131" cy="4600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99" y="33421"/>
            <a:ext cx="18105962" cy="1608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233" y="1219327"/>
            <a:ext cx="4771484" cy="16088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736" y="2390174"/>
            <a:ext cx="10284274" cy="358427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40837" y="9206199"/>
            <a:ext cx="1129613" cy="9584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36" y="6062177"/>
            <a:ext cx="9891360" cy="3584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99" y="33421"/>
            <a:ext cx="18105962" cy="1608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233" y="1219327"/>
            <a:ext cx="4771484" cy="16088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36485" y="9206199"/>
            <a:ext cx="1123623" cy="9679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0445" y="3207557"/>
            <a:ext cx="8608968" cy="4775620"/>
            <a:chOff x="400445" y="3207557"/>
            <a:chExt cx="8608968" cy="47756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445" y="3207557"/>
              <a:ext cx="8608968" cy="47756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42161" y="3207557"/>
            <a:ext cx="8523685" cy="4775620"/>
            <a:chOff x="9242161" y="3207557"/>
            <a:chExt cx="8523685" cy="47756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2161" y="3207557"/>
              <a:ext cx="8523685" cy="47756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38247" y="2335683"/>
            <a:ext cx="5821131" cy="10483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41051" y="2515936"/>
            <a:ext cx="5740893" cy="9626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7632" y="8157241"/>
            <a:ext cx="13555807" cy="2140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99" y="33421"/>
            <a:ext cx="18105962" cy="1608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233" y="1219327"/>
            <a:ext cx="4771484" cy="16088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308" y="2367317"/>
            <a:ext cx="6865130" cy="21331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35209" y="9215723"/>
            <a:ext cx="1127452" cy="9488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2200" y="4871784"/>
            <a:ext cx="5349112" cy="15643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9019" y="5864927"/>
            <a:ext cx="11664227" cy="31266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99" y="33421"/>
            <a:ext cx="18105962" cy="1608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234" y="1096213"/>
            <a:ext cx="3400416" cy="19781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28551" y="9206199"/>
            <a:ext cx="1119375" cy="958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37984" y="4308756"/>
            <a:ext cx="1142857" cy="857143"/>
            <a:chOff x="8437984" y="4308756"/>
            <a:chExt cx="1142857" cy="85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37984" y="4308756"/>
              <a:ext cx="1142857" cy="85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196" y="7915546"/>
            <a:ext cx="11114309" cy="2387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78" y="2516152"/>
            <a:ext cx="16751570" cy="1401131"/>
            <a:chOff x="591478" y="2516152"/>
            <a:chExt cx="16751570" cy="14011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478" y="2516152"/>
              <a:ext cx="16751570" cy="14011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1478" y="5603687"/>
            <a:ext cx="16751570" cy="2230323"/>
            <a:chOff x="591478" y="5603687"/>
            <a:chExt cx="16751570" cy="22303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478" y="5603687"/>
              <a:ext cx="16751570" cy="2230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42" y="31859"/>
            <a:ext cx="18114706" cy="1613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3234" y="1217775"/>
            <a:ext cx="5396578" cy="16134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36485" y="9215723"/>
            <a:ext cx="1114099" cy="9488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762" y="2770927"/>
            <a:ext cx="5963969" cy="4857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336508" cy="10285714"/>
            <a:chOff x="0" y="0"/>
            <a:chExt cx="633650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3650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36508" y="0"/>
            <a:ext cx="11949206" cy="1028571"/>
            <a:chOff x="6336508" y="0"/>
            <a:chExt cx="11949206" cy="10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6508" y="0"/>
              <a:ext cx="11949206" cy="10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90015" y="1242675"/>
            <a:ext cx="4428032" cy="11944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6703" y="817465"/>
            <a:ext cx="2259235" cy="2624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88352" y="1146455"/>
            <a:ext cx="4314967" cy="24962"/>
            <a:chOff x="8588352" y="1146455"/>
            <a:chExt cx="4314967" cy="249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8352" y="1146455"/>
              <a:ext cx="4314967" cy="249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70782" y="7364065"/>
            <a:ext cx="4446099" cy="11944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27708" y="6954260"/>
            <a:ext cx="2530665" cy="26013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78091" y="7267827"/>
            <a:ext cx="4314967" cy="24962"/>
            <a:chOff x="8678091" y="7267827"/>
            <a:chExt cx="4314967" cy="249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8091" y="7267827"/>
              <a:ext cx="4314967" cy="2496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7946" y="4269814"/>
            <a:ext cx="6290860" cy="13710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25418" y="3962807"/>
            <a:ext cx="2521617" cy="26075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78091" y="4278462"/>
            <a:ext cx="4314967" cy="24962"/>
            <a:chOff x="8678091" y="4278462"/>
            <a:chExt cx="4314967" cy="249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78091" y="4278462"/>
              <a:ext cx="4314967" cy="249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48068" y="2621919"/>
            <a:ext cx="2884577" cy="11628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34814" y="8471141"/>
            <a:ext cx="2644597" cy="115240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5595" y="1177983"/>
            <a:ext cx="6868330" cy="281233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35880" y="5228009"/>
            <a:ext cx="2095625" cy="201441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143160" y="9215720"/>
            <a:ext cx="1073632" cy="948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2854656"/>
            <a:ext cx="18513995" cy="6898164"/>
            <a:chOff x="-228281" y="2854656"/>
            <a:chExt cx="18513995" cy="68981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502" y="2388216"/>
            <a:ext cx="8082923" cy="3447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848972" y="1384055"/>
            <a:ext cx="3224270" cy="19048"/>
            <a:chOff x="14848972" y="1384055"/>
            <a:chExt cx="3224270" cy="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848972" y="1384055"/>
              <a:ext cx="3224270" cy="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0" y="7689307"/>
            <a:ext cx="13994878" cy="2099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276" y="4664801"/>
            <a:ext cx="4852708" cy="1487580"/>
            <a:chOff x="683276" y="4664801"/>
            <a:chExt cx="4852708" cy="1487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276" y="4664801"/>
              <a:ext cx="4852708" cy="1487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0" y="23898"/>
            <a:ext cx="18148676" cy="1627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564487" y="2653882"/>
            <a:ext cx="20402301" cy="20561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47619" y="4446429"/>
            <a:ext cx="1904762" cy="1392857"/>
            <a:chOff x="8247619" y="4446429"/>
            <a:chExt cx="1904762" cy="13928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247619" y="4446429"/>
              <a:ext cx="1904762" cy="139285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475975" y="1743117"/>
            <a:ext cx="21958694" cy="145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8729" y="6427110"/>
            <a:ext cx="11011884" cy="25296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35984" y="5142857"/>
            <a:ext cx="2127648" cy="1800522"/>
            <a:chOff x="4735984" y="5142857"/>
            <a:chExt cx="2127648" cy="18005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5984" y="5142857"/>
              <a:ext cx="2127648" cy="18005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82971" y="9215723"/>
            <a:ext cx="1077956" cy="9488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14" y="23898"/>
            <a:ext cx="18125952" cy="16278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66374" y="2172581"/>
            <a:ext cx="3346613" cy="1384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0550" y="1903537"/>
            <a:ext cx="4457031" cy="1685191"/>
            <a:chOff x="1770550" y="1903537"/>
            <a:chExt cx="4457031" cy="16851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550" y="1903537"/>
              <a:ext cx="4457031" cy="168519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3421" y="2025736"/>
            <a:ext cx="4975512" cy="15802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8205" y="2172581"/>
            <a:ext cx="3346613" cy="138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52381" y="1903537"/>
            <a:ext cx="4457031" cy="1685191"/>
            <a:chOff x="10952381" y="1903537"/>
            <a:chExt cx="4457031" cy="1685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2381" y="1903537"/>
              <a:ext cx="4457031" cy="16851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0870" y="2002470"/>
            <a:ext cx="5084846" cy="16119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07047" y="3277874"/>
            <a:ext cx="584037" cy="2079262"/>
            <a:chOff x="3707047" y="3277874"/>
            <a:chExt cx="584037" cy="20792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707047" y="3277874"/>
              <a:ext cx="584037" cy="20792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88878" y="3277874"/>
            <a:ext cx="584037" cy="2079262"/>
            <a:chOff x="12888878" y="3277874"/>
            <a:chExt cx="584037" cy="20792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888878" y="3277874"/>
              <a:ext cx="584037" cy="207926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0233" y="4995555"/>
            <a:ext cx="7360246" cy="517618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41098" y="4986679"/>
            <a:ext cx="7360275" cy="47992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183428" y="9215723"/>
            <a:ext cx="1076584" cy="948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99" y="31859"/>
            <a:ext cx="18008868" cy="1613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19456" y="9215723"/>
            <a:ext cx="1115546" cy="9488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6459" y="2523163"/>
            <a:ext cx="15745907" cy="2585832"/>
            <a:chOff x="1136459" y="2523163"/>
            <a:chExt cx="15745907" cy="25858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459" y="2523163"/>
              <a:ext cx="15745907" cy="25858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6460" y="5909213"/>
            <a:ext cx="8871359" cy="37238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3710" y="1224631"/>
            <a:ext cx="5554141" cy="1583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99" y="31859"/>
            <a:ext cx="18008868" cy="1613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3428" y="9215723"/>
            <a:ext cx="1076584" cy="94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494654" y="-38587"/>
            <a:ext cx="23580395" cy="118607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710" y="1224631"/>
            <a:ext cx="6022389" cy="15928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32508" y="2963421"/>
            <a:ext cx="5955131" cy="5979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09" y="38726"/>
            <a:ext cx="18107324" cy="158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2056" y="9215723"/>
            <a:ext cx="1080699" cy="94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186" y="1224631"/>
            <a:ext cx="6179798" cy="15833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0445" y="2430131"/>
            <a:ext cx="11968297" cy="7262567"/>
            <a:chOff x="400445" y="2430131"/>
            <a:chExt cx="11968297" cy="72625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445" y="2430131"/>
              <a:ext cx="11968297" cy="72625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39146" y="3140755"/>
            <a:ext cx="5651312" cy="4214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09" y="38726"/>
            <a:ext cx="18107324" cy="158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75399" y="9215723"/>
            <a:ext cx="1069613" cy="94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186" y="1224631"/>
            <a:ext cx="6179798" cy="15833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478" y="2556068"/>
            <a:ext cx="7152439" cy="5739612"/>
            <a:chOff x="591478" y="2556068"/>
            <a:chExt cx="7152439" cy="5739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78" y="2556068"/>
              <a:ext cx="7152439" cy="57396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17372" y="2666667"/>
            <a:ext cx="7014616" cy="5629012"/>
            <a:chOff x="9517372" y="2666667"/>
            <a:chExt cx="7014616" cy="56290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7372" y="2666667"/>
              <a:ext cx="7014616" cy="56290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1695" y="8142588"/>
            <a:ext cx="6377427" cy="14104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41932" y="8133065"/>
            <a:ext cx="7157064" cy="1955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09" y="38726"/>
            <a:ext cx="18107324" cy="1583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0445" y="1141984"/>
            <a:ext cx="17217935" cy="100666"/>
            <a:chOff x="400445" y="1141984"/>
            <a:chExt cx="17217935" cy="1006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445" y="1141984"/>
              <a:ext cx="17217935" cy="1006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3142" y="9215723"/>
            <a:ext cx="1067917" cy="9488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4186" y="1224631"/>
            <a:ext cx="6179798" cy="15833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695" y="8060665"/>
            <a:ext cx="7467445" cy="23367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1932" y="8060665"/>
            <a:ext cx="7408912" cy="23462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5569" y="2666667"/>
            <a:ext cx="6876792" cy="5518413"/>
            <a:chOff x="655569" y="2666667"/>
            <a:chExt cx="6876792" cy="55184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569" y="2666667"/>
              <a:ext cx="6876792" cy="5518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1714" y="2666667"/>
            <a:ext cx="6869432" cy="5473891"/>
            <a:chOff x="9471714" y="2666667"/>
            <a:chExt cx="6869432" cy="54738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1714" y="2666667"/>
              <a:ext cx="6869432" cy="5473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2024-01-16T22:52:20Z</dcterms:created>
  <dcterms:modified xsi:type="dcterms:W3CDTF">2024-01-16T22:52:20Z</dcterms:modified>
</cp:coreProperties>
</file>