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67" r:id="rId6"/>
    <p:sldId id="260" r:id="rId7"/>
    <p:sldId id="268" r:id="rId8"/>
    <p:sldId id="271" r:id="rId9"/>
    <p:sldId id="258" r:id="rId10"/>
    <p:sldId id="272" r:id="rId11"/>
    <p:sldId id="259" r:id="rId12"/>
    <p:sldId id="274" r:id="rId13"/>
    <p:sldId id="270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0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8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5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2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5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0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8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5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0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EA91-BFED-41AD-BC6A-3C44B306956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0234-4A82-455D-A94B-D5B7DD406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3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5590/data" TargetMode="External"/><Relationship Id="rId2" Type="http://schemas.openxmlformats.org/officeDocument/2006/relationships/hyperlink" Target="https://www.kaggle.com/datasets/kimjihoo/coronavirusdataset?datasetId=527325&amp;sortBy=relevance&amp;searchQuery=abou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ight.co.kr/news/380611" TargetMode="External"/><Relationship Id="rId4" Type="http://schemas.openxmlformats.org/officeDocument/2006/relationships/hyperlink" Target="https://www.ifs.or.kr/bbs/board.php?bo_table=News&amp;wr_id=394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con.io/competitions/official/235590/overview/descrip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02599-F880-4C41-82BE-BCCBEF54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5" y="984379"/>
            <a:ext cx="9144000" cy="1161240"/>
          </a:xfrm>
        </p:spPr>
        <p:txBody>
          <a:bodyPr/>
          <a:lstStyle/>
          <a:p>
            <a:r>
              <a:rPr lang="en-US" altLang="ko-KR" dirty="0">
                <a:effectLst/>
                <a:latin typeface="Inter"/>
              </a:rPr>
              <a:t>1</a:t>
            </a:r>
            <a:r>
              <a:rPr lang="ko-KR" altLang="en-US" dirty="0">
                <a:effectLst/>
                <a:latin typeface="Inter"/>
              </a:rPr>
              <a:t>차 주제 및 데이터 발표</a:t>
            </a:r>
            <a:endParaRPr lang="ko-KR" altLang="en-US" dirty="0">
              <a:latin typeface="Inter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9FA9F-64F0-4B68-B7A9-C5A3B1068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8505" y="4712381"/>
            <a:ext cx="3520751" cy="923309"/>
          </a:xfrm>
        </p:spPr>
        <p:txBody>
          <a:bodyPr/>
          <a:lstStyle/>
          <a:p>
            <a:r>
              <a:rPr lang="ko-KR" altLang="en-US" dirty="0"/>
              <a:t>빅데이터 응용학과 </a:t>
            </a:r>
            <a:endParaRPr lang="en-US" altLang="ko-KR" dirty="0"/>
          </a:p>
          <a:p>
            <a:r>
              <a:rPr lang="en-US" altLang="ko-KR" dirty="0"/>
              <a:t>20181624 </a:t>
            </a:r>
            <a:r>
              <a:rPr lang="ko-KR" altLang="en-US" dirty="0"/>
              <a:t>김현수</a:t>
            </a:r>
          </a:p>
        </p:txBody>
      </p:sp>
    </p:spTree>
    <p:extLst>
      <p:ext uri="{BB962C8B-B14F-4D97-AF65-F5344CB8AC3E}">
        <p14:creationId xmlns:p14="http://schemas.microsoft.com/office/powerpoint/2010/main" val="168900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BED1F-AE97-4C66-81EF-EBE26EF9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세부 설명</a:t>
            </a:r>
            <a:r>
              <a:rPr lang="en-US" altLang="ko-KR" dirty="0">
                <a:latin typeface="+mj-ea"/>
              </a:rPr>
              <a:t>(</a:t>
            </a:r>
            <a:r>
              <a:rPr lang="en-US" altLang="ko-KR" i="0" dirty="0">
                <a:effectLst/>
                <a:latin typeface="+mj-ea"/>
              </a:rPr>
              <a:t>SearchTrend)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4EF02-D495-4FD0-97E5-497A62BD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날짜</a:t>
            </a:r>
            <a:endParaRPr lang="en-US" altLang="ko-KR" dirty="0"/>
          </a:p>
          <a:p>
            <a:r>
              <a:rPr lang="en-US" altLang="ko-KR" dirty="0"/>
              <a:t>Cold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감기</a:t>
            </a:r>
            <a:endParaRPr lang="en-US" altLang="ko-KR" dirty="0"/>
          </a:p>
          <a:p>
            <a:r>
              <a:rPr lang="en-US" altLang="ko-KR" dirty="0"/>
              <a:t>Flu – </a:t>
            </a:r>
            <a:r>
              <a:rPr lang="ko-KR" altLang="en-US" dirty="0"/>
              <a:t>독감</a:t>
            </a:r>
            <a:endParaRPr lang="en-US" altLang="ko-KR" dirty="0"/>
          </a:p>
          <a:p>
            <a:r>
              <a:rPr lang="en-US" altLang="ko-KR" dirty="0"/>
              <a:t>Pneumonia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폐렴</a:t>
            </a:r>
            <a:endParaRPr lang="en-US" altLang="ko-KR" dirty="0"/>
          </a:p>
          <a:p>
            <a:r>
              <a:rPr lang="en-US" altLang="ko-KR" dirty="0"/>
              <a:t>Coronavirus – </a:t>
            </a:r>
            <a:r>
              <a:rPr lang="ko-KR" altLang="en-US" dirty="0"/>
              <a:t>코로나</a:t>
            </a:r>
            <a:r>
              <a:rPr lang="en-US" altLang="ko-KR" dirty="0"/>
              <a:t>19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EED0F-B46B-4225-99CE-132DB335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82" y="1399982"/>
            <a:ext cx="5281118" cy="4458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749A0-5DC2-4318-B365-B89246238132}"/>
              </a:ext>
            </a:extLst>
          </p:cNvPr>
          <p:cNvSpPr txBox="1"/>
          <p:nvPr/>
        </p:nvSpPr>
        <p:spPr>
          <a:xfrm>
            <a:off x="568395" y="4953296"/>
            <a:ext cx="5527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pitchFamily="50" charset="-127"/>
                <a:ea typeface="inherit"/>
              </a:rPr>
              <a:t>해당 기간의 최고 검색량을 100으로 설정하여 상대적인 값을 의미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pitchFamily="50" charset="-127"/>
                <a:ea typeface="inherit"/>
              </a:rPr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9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AACDE64-8EA4-4906-BBDF-6928F4FC1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85" y="869285"/>
            <a:ext cx="9397482" cy="4804553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96F28CEC-F8FF-40DB-AC71-60FD44F4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206504"/>
            <a:ext cx="10515600" cy="1325563"/>
          </a:xfrm>
        </p:spPr>
        <p:txBody>
          <a:bodyPr/>
          <a:lstStyle/>
          <a:p>
            <a:r>
              <a:rPr lang="ko-KR" altLang="en-US" dirty="0"/>
              <a:t>관련 자료</a:t>
            </a:r>
          </a:p>
        </p:txBody>
      </p:sp>
    </p:spTree>
    <p:extLst>
      <p:ext uri="{BB962C8B-B14F-4D97-AF65-F5344CB8AC3E}">
        <p14:creationId xmlns:p14="http://schemas.microsoft.com/office/powerpoint/2010/main" val="331915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6F28CEC-F8FF-40DB-AC71-60FD44F4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206504"/>
            <a:ext cx="10515600" cy="1325563"/>
          </a:xfrm>
        </p:spPr>
        <p:txBody>
          <a:bodyPr/>
          <a:lstStyle/>
          <a:p>
            <a:r>
              <a:rPr lang="ko-KR" altLang="en-US" dirty="0"/>
              <a:t>관련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0725F1-6EE4-412D-8FDA-D0B923DF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5" y="1174267"/>
            <a:ext cx="9693480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4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1FBD0-6B0A-4627-8D13-5390D837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18247-E237-450A-96E7-ED92D699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지역별 확진자 변경 추이</a:t>
            </a:r>
            <a:endParaRPr lang="en-US" altLang="ko-KR" dirty="0"/>
          </a:p>
          <a:p>
            <a:r>
              <a:rPr lang="ko-KR" altLang="en-US" dirty="0"/>
              <a:t>확진자 동선 분석</a:t>
            </a:r>
            <a:endParaRPr lang="en-US" altLang="ko-KR" dirty="0"/>
          </a:p>
          <a:p>
            <a:r>
              <a:rPr lang="ko-KR" altLang="en-US" dirty="0"/>
              <a:t>유동인구와 확진 비율 분석</a:t>
            </a:r>
            <a:endParaRPr lang="en-US" altLang="ko-KR" dirty="0"/>
          </a:p>
          <a:p>
            <a:r>
              <a:rPr lang="ko-KR" altLang="en-US" dirty="0"/>
              <a:t>검색 키워드 트렌드 분석</a:t>
            </a:r>
            <a:endParaRPr lang="en-US" altLang="ko-KR" dirty="0"/>
          </a:p>
          <a:p>
            <a:r>
              <a:rPr lang="ko-KR" altLang="en-US" dirty="0"/>
              <a:t>해외와 감염 추이 비교 </a:t>
            </a:r>
            <a:endParaRPr lang="en-US" altLang="ko-KR" dirty="0"/>
          </a:p>
          <a:p>
            <a:r>
              <a:rPr lang="ko-KR" altLang="en-US" dirty="0"/>
              <a:t>연령대별 확진 비율</a:t>
            </a:r>
            <a:endParaRPr lang="en-US" altLang="ko-KR" dirty="0"/>
          </a:p>
          <a:p>
            <a:r>
              <a:rPr lang="ko-KR" altLang="en-US" dirty="0"/>
              <a:t>연령대별 전파 비율</a:t>
            </a:r>
            <a:endParaRPr lang="en-US" altLang="ko-KR" dirty="0"/>
          </a:p>
          <a:p>
            <a:r>
              <a:rPr lang="ko-KR" altLang="en-US" dirty="0"/>
              <a:t>백신 미접종과 확진의 상관관계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62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E2866-9622-4D02-8946-677D696851F7}"/>
              </a:ext>
            </a:extLst>
          </p:cNvPr>
          <p:cNvSpPr txBox="1"/>
          <p:nvPr/>
        </p:nvSpPr>
        <p:spPr>
          <a:xfrm>
            <a:off x="839755" y="382555"/>
            <a:ext cx="981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데이터와 관련된 플롯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6E1179-AAEC-4338-ADE5-9940F7D9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44" y="600074"/>
            <a:ext cx="4715106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VID-19 Update: 7 graphics for EMS">
            <a:extLst>
              <a:ext uri="{FF2B5EF4-FFF2-40B4-BE49-F238E27FC236}">
                <a16:creationId xmlns:a16="http://schemas.microsoft.com/office/drawing/2014/main" id="{7BA1DE9E-53DE-4DDA-A7A2-12A8B675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42925"/>
            <a:ext cx="819150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DBAA68E-AA8E-41EC-9045-4F36F4AF7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0"/>
            <a:ext cx="10952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8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3412F-64A1-4CFB-AB5C-1F427AD0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B6E5F-4C9C-46C6-94CC-27CEF8EA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https://www.kaggle.com/datasets/kimjihoo/coronavirusdataset?datasetId=527325&amp;sortBy=relevance&amp;searchQuery=about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https://dacon.io/competitions/official/235590/data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https://www.ifs.or.kr/bbs/board.php?bo_table=News&amp;wr_id=3943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https://www.insight.co.kr/news/380611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3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80023-9FF3-4560-991C-F34F480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9DE8B-2501-43DD-8E7C-850CD389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코로나 데이터 시각화 </a:t>
            </a:r>
            <a:r>
              <a:rPr lang="en-US" altLang="ko-KR" b="1" dirty="0">
                <a:effectLst/>
              </a:rPr>
              <a:t>AI </a:t>
            </a:r>
            <a:r>
              <a:rPr lang="ko-KR" altLang="en-US" b="1" dirty="0">
                <a:effectLst/>
              </a:rPr>
              <a:t>경진대회</a:t>
            </a:r>
            <a:endParaRPr lang="en-US" altLang="ko-KR" b="1" dirty="0">
              <a:effectLst/>
            </a:endParaRPr>
          </a:p>
          <a:p>
            <a:r>
              <a:rPr lang="en-US" altLang="ko-KR" dirty="0">
                <a:hlinkClick r:id="rId2"/>
              </a:rPr>
              <a:t>https://dacon.io/competitions/official/235590/overview/description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2FCCD-3E0B-4ACA-BF10-ECE0B153B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"/>
          <a:stretch/>
        </p:blipFill>
        <p:spPr>
          <a:xfrm>
            <a:off x="578498" y="3103480"/>
            <a:ext cx="11364016" cy="29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8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EA979-0FE1-48C6-B64E-A81197C3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1AE7A-A677-405C-9F91-E3D3674C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누적 확진자 </a:t>
            </a:r>
            <a:r>
              <a:rPr lang="en-US" altLang="ko-KR" dirty="0"/>
              <a:t>10000</a:t>
            </a:r>
            <a:r>
              <a:rPr lang="ko-KR" altLang="en-US" dirty="0"/>
              <a:t>명 돌파 당시 기점으로 제작</a:t>
            </a:r>
            <a:endParaRPr lang="en-US" altLang="ko-KR" dirty="0"/>
          </a:p>
          <a:p>
            <a:r>
              <a:rPr lang="ko-KR" altLang="en-US" dirty="0"/>
              <a:t>표현된 기간 </a:t>
            </a:r>
            <a:r>
              <a:rPr lang="en-US" altLang="ko-KR" dirty="0"/>
              <a:t>20.01.20~20.04.30</a:t>
            </a:r>
          </a:p>
          <a:p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pitchFamily="50" charset="-127"/>
                <a:ea typeface="inherit"/>
              </a:rPr>
              <a:t>질병관리본부와 지방자치단체의 보고자료를 바탕으로 구조화된 데이터셋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개의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파일로 구성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8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8B299-2B75-4A6B-9FE9-BC16E2A3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92DF3-2F96-4B79-92B3-C1F05772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 Data</a:t>
            </a:r>
          </a:p>
          <a:p>
            <a:r>
              <a:rPr lang="en-US" altLang="ko-KR" dirty="0"/>
              <a:t>Patient Data</a:t>
            </a:r>
          </a:p>
          <a:p>
            <a:r>
              <a:rPr lang="en-US" altLang="ko-KR" dirty="0"/>
              <a:t>Time Series Data</a:t>
            </a:r>
          </a:p>
          <a:p>
            <a:r>
              <a:rPr lang="en-US" altLang="ko-KR" dirty="0"/>
              <a:t>Additional Data</a:t>
            </a:r>
          </a:p>
          <a:p>
            <a:endParaRPr lang="ko-KR" altLang="en-US" dirty="0"/>
          </a:p>
        </p:txBody>
      </p:sp>
      <p:pic>
        <p:nvPicPr>
          <p:cNvPr id="1028" name="Picture 4" descr="db_0701">
            <a:extLst>
              <a:ext uri="{FF2B5EF4-FFF2-40B4-BE49-F238E27FC236}">
                <a16:creationId xmlns:a16="http://schemas.microsoft.com/office/drawing/2014/main" id="{D6196B16-94EC-4B6F-9E3A-F0A5845C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49" y="1774843"/>
            <a:ext cx="7419976" cy="47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9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88D4F-1B6A-4870-83DF-BBC6E521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C6D70-53F9-4037-BBC6-33E61277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1) Case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Inter"/>
              </a:rPr>
              <a:t>Case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Inter"/>
              </a:rPr>
              <a:t>한국의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nter"/>
              </a:rPr>
              <a:t>COVID-19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Inter"/>
              </a:rPr>
              <a:t>감염 사례 데이터</a:t>
            </a:r>
            <a:endParaRPr lang="en-US" altLang="ko-KR" b="0" i="0" dirty="0">
              <a:effectLst/>
              <a:latin typeface="Inter"/>
            </a:endParaRPr>
          </a:p>
          <a:p>
            <a:pPr marL="0" indent="0" algn="l">
              <a:buNone/>
            </a:pPr>
            <a:endParaRPr lang="en-US" altLang="ko-KR" dirty="0">
              <a:latin typeface="Inte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2) Patient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Inter"/>
              </a:rPr>
              <a:t>PatientInfo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Inter"/>
              </a:rPr>
              <a:t>한국의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nter"/>
              </a:rPr>
              <a:t>COVID-19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Inter"/>
              </a:rPr>
              <a:t>환자 역학 데이터</a:t>
            </a:r>
            <a:endParaRPr lang="en-US" altLang="ko-KR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Inter"/>
              </a:rPr>
              <a:t>PatientRoute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Inter"/>
              </a:rPr>
              <a:t>한국의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nter"/>
              </a:rPr>
              <a:t>COVID-19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Inter"/>
              </a:rPr>
              <a:t>환자 경로 데이터</a:t>
            </a:r>
            <a:endParaRPr lang="en-US" altLang="ko-KR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8588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BED1F-AE97-4C66-81EF-EBE26EF9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세부 설명</a:t>
            </a:r>
            <a:r>
              <a:rPr lang="en-US" altLang="ko-KR" dirty="0">
                <a:latin typeface="+mj-ea"/>
              </a:rPr>
              <a:t>(PatientInfo)</a:t>
            </a:r>
            <a:endParaRPr lang="ko-KR" altLang="en-US" dirty="0"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558554-5E45-4C51-85AF-412090E7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80948"/>
            <a:ext cx="11772900" cy="2512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592A03-0FEB-4E6A-8C18-0822713DADBC}"/>
              </a:ext>
            </a:extLst>
          </p:cNvPr>
          <p:cNvSpPr txBox="1"/>
          <p:nvPr/>
        </p:nvSpPr>
        <p:spPr>
          <a:xfrm>
            <a:off x="494522" y="4572000"/>
            <a:ext cx="10859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Infection_case – </a:t>
            </a:r>
            <a:r>
              <a:rPr lang="ko-KR" altLang="en-US" sz="3200" dirty="0"/>
              <a:t>감염경로                     </a:t>
            </a:r>
            <a:r>
              <a:rPr lang="en-US" altLang="ko-KR" sz="3200" dirty="0"/>
              <a:t>disease – logical </a:t>
            </a:r>
            <a:r>
              <a:rPr lang="ko-KR" altLang="en-US" sz="3200" dirty="0"/>
              <a:t>변수</a:t>
            </a:r>
            <a:endParaRPr lang="en-US" altLang="ko-KR" sz="3200" dirty="0"/>
          </a:p>
          <a:p>
            <a:r>
              <a:rPr lang="en-US" altLang="ko-KR" sz="3200" dirty="0"/>
              <a:t>Contact_number – </a:t>
            </a:r>
            <a:r>
              <a:rPr lang="ko-KR" altLang="en-US" sz="3200" dirty="0"/>
              <a:t>접촉 인원</a:t>
            </a:r>
            <a:endParaRPr lang="en-US" altLang="ko-KR" sz="3200" dirty="0"/>
          </a:p>
          <a:p>
            <a:r>
              <a:rPr lang="en-US" altLang="ko-KR" sz="3200" dirty="0"/>
              <a:t>Infected_by</a:t>
            </a:r>
            <a:r>
              <a:rPr lang="ko-KR" altLang="en-US" sz="3200" dirty="0"/>
              <a:t> </a:t>
            </a:r>
            <a:r>
              <a:rPr lang="en-US" altLang="ko-KR" sz="3200" dirty="0"/>
              <a:t>-</a:t>
            </a:r>
            <a:r>
              <a:rPr lang="ko-KR" altLang="en-US" sz="3200"/>
              <a:t> 감염원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04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88D4F-1B6A-4870-83DF-BBC6E521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C6D70-53F9-4037-BBC6-33E61277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6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3) Time Series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Inter"/>
              </a:rPr>
              <a:t>Time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lang="ko-KR" altLang="en-US" b="0" i="0" dirty="0">
                <a:effectLst/>
                <a:latin typeface="Inter"/>
              </a:rPr>
              <a:t>한국의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nter"/>
              </a:rPr>
              <a:t>COVID-19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Inter"/>
              </a:rPr>
              <a:t>상태의 시계열 데이터</a:t>
            </a:r>
            <a:endParaRPr lang="en-US" altLang="ko-KR" b="0" i="0" dirty="0">
              <a:solidFill>
                <a:srgbClr val="202124"/>
              </a:solidFill>
              <a:effectLst/>
              <a:latin typeface="Inter"/>
            </a:endParaRPr>
          </a:p>
          <a:p>
            <a:r>
              <a:rPr lang="en-US" altLang="ko-KR" b="1" i="0" dirty="0" err="1">
                <a:effectLst/>
                <a:latin typeface="Inter"/>
              </a:rPr>
              <a:t>TimeAge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pitchFamily="50" charset="-127"/>
                <a:ea typeface="inherit"/>
              </a:rPr>
              <a:t>한국의 연령별 코로나19 현황 시계열 데이터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 b="0" i="0" dirty="0">
              <a:solidFill>
                <a:srgbClr val="202124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Inter"/>
              </a:rPr>
              <a:t>TimeGender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lang="ko-KR" altLang="en-US" b="0" i="0" dirty="0">
                <a:effectLst/>
                <a:latin typeface="Inter"/>
              </a:rPr>
              <a:t>한국의 성별에 따른 </a:t>
            </a:r>
            <a:r>
              <a:rPr lang="en-US" altLang="ko-KR" b="0" i="0" dirty="0">
                <a:effectLst/>
                <a:latin typeface="Inter"/>
              </a:rPr>
              <a:t>COVID-19 </a:t>
            </a:r>
            <a:r>
              <a:rPr lang="ko-KR" altLang="en-US" b="0" i="0" dirty="0">
                <a:effectLst/>
                <a:latin typeface="Inter"/>
              </a:rPr>
              <a:t>현황의 시계열 데이터</a:t>
            </a:r>
            <a:endParaRPr lang="en-US" altLang="ko-KR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Inter"/>
              </a:rPr>
              <a:t>TimeProvince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lang="ko-KR" altLang="en-US" b="0" i="0" dirty="0">
                <a:effectLst/>
                <a:latin typeface="Inter"/>
              </a:rPr>
              <a:t>한국의 지역별 코로나</a:t>
            </a:r>
            <a:r>
              <a:rPr lang="en-US" altLang="ko-KR" b="0" i="0" dirty="0">
                <a:effectLst/>
                <a:latin typeface="Inter"/>
              </a:rPr>
              <a:t>19 </a:t>
            </a:r>
            <a:r>
              <a:rPr lang="ko-KR" altLang="en-US" b="0" i="0" dirty="0">
                <a:effectLst/>
                <a:latin typeface="Inter"/>
              </a:rPr>
              <a:t>현황 시계열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98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BED1F-AE97-4C66-81EF-EBE26EF9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세부 설명</a:t>
            </a:r>
            <a:r>
              <a:rPr lang="en-US" altLang="ko-KR" dirty="0">
                <a:latin typeface="+mj-ea"/>
              </a:rPr>
              <a:t>(</a:t>
            </a:r>
            <a:r>
              <a:rPr lang="en-US" altLang="ko-KR" dirty="0" err="1">
                <a:latin typeface="+mj-ea"/>
              </a:rPr>
              <a:t>TimeProvince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4EF02-D495-4FD0-97E5-497A62BD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– </a:t>
            </a:r>
            <a:r>
              <a:rPr lang="ko-KR" altLang="en-US" dirty="0"/>
              <a:t>날짜</a:t>
            </a:r>
            <a:endParaRPr lang="en-US" altLang="ko-KR" dirty="0"/>
          </a:p>
          <a:p>
            <a:r>
              <a:rPr lang="en-US" altLang="ko-KR" dirty="0"/>
              <a:t>Time –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en-US" altLang="ko-KR" dirty="0"/>
              <a:t>Test – PCR </a:t>
            </a:r>
            <a:r>
              <a:rPr lang="ko-KR" altLang="en-US" dirty="0"/>
              <a:t>검사 횟수</a:t>
            </a:r>
            <a:endParaRPr lang="en-US" altLang="ko-KR" dirty="0"/>
          </a:p>
          <a:p>
            <a:r>
              <a:rPr lang="en-US" altLang="ko-KR" dirty="0"/>
              <a:t>Negative – </a:t>
            </a:r>
            <a:r>
              <a:rPr lang="ko-KR" altLang="en-US" dirty="0"/>
              <a:t>음성</a:t>
            </a:r>
            <a:endParaRPr lang="en-US" altLang="ko-KR" dirty="0"/>
          </a:p>
          <a:p>
            <a:r>
              <a:rPr lang="en-US" altLang="ko-KR" dirty="0"/>
              <a:t>Confirmed – </a:t>
            </a:r>
            <a:r>
              <a:rPr lang="ko-KR" altLang="en-US" dirty="0"/>
              <a:t>확진</a:t>
            </a:r>
            <a:endParaRPr lang="en-US" altLang="ko-KR" dirty="0"/>
          </a:p>
          <a:p>
            <a:r>
              <a:rPr lang="en-US" altLang="ko-KR" dirty="0"/>
              <a:t>Released – </a:t>
            </a:r>
            <a:r>
              <a:rPr lang="ko-KR" altLang="en-US" dirty="0"/>
              <a:t>격리해제</a:t>
            </a:r>
            <a:endParaRPr lang="en-US" altLang="ko-KR" dirty="0"/>
          </a:p>
          <a:p>
            <a:r>
              <a:rPr lang="en-US" altLang="ko-KR" dirty="0"/>
              <a:t>Deceased - </a:t>
            </a:r>
            <a:r>
              <a:rPr lang="ko-KR" altLang="en-US" dirty="0"/>
              <a:t>고인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617C0-A0F7-4941-ADD5-BD50543CF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93" y="1528994"/>
            <a:ext cx="6835732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4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88D4F-1B6A-4870-83DF-BBC6E521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C6D70-53F9-4037-BBC6-33E61277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4) Additional Data</a:t>
            </a:r>
          </a:p>
          <a:p>
            <a:r>
              <a:rPr lang="en-US" altLang="ko-KR" b="1" i="0" dirty="0">
                <a:effectLst/>
                <a:latin typeface="Inter"/>
              </a:rPr>
              <a:t>Region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pitchFamily="50" charset="-127"/>
                <a:ea typeface="inherit"/>
              </a:rPr>
              <a:t>대한민국 내 지역의 위치 및 통계 자료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Inter"/>
              </a:rPr>
              <a:t>Weather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한국 지역의 날씨 데이터</a:t>
            </a:r>
            <a:endParaRPr lang="en-US" altLang="ko-KR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Inter"/>
              </a:rPr>
              <a:t>SearchTrend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국내 최대 포털사이트 네이버에서 검색된 키워드의                 트렌드 데이터</a:t>
            </a:r>
            <a:endParaRPr lang="en-US" altLang="ko-KR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Inter"/>
              </a:rPr>
              <a:t>SeoulFloating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대한민국 서울 유동인구 데이터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(SK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텔레콤 빅데이터 허브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)</a:t>
            </a:r>
            <a:endParaRPr lang="en-US" altLang="ko-KR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Inter"/>
              </a:rPr>
              <a:t>Policy</a:t>
            </a:r>
            <a:r>
              <a:rPr lang="en-US" altLang="ko-KR" b="0" i="0" dirty="0"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한국의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COVID-19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에 대한 정부 정책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72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399</Words>
  <Application>Microsoft Office PowerPoint</Application>
  <PresentationFormat>와이드스크린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Apple SD Gothic Neo</vt:lpstr>
      <vt:lpstr>Arial Unicode MS</vt:lpstr>
      <vt:lpstr>Inter</vt:lpstr>
      <vt:lpstr>맑은 고딕</vt:lpstr>
      <vt:lpstr>Arial</vt:lpstr>
      <vt:lpstr>Calibri</vt:lpstr>
      <vt:lpstr>Calibri Light</vt:lpstr>
      <vt:lpstr>Office Theme</vt:lpstr>
      <vt:lpstr>1차 주제 및 데이터 발표</vt:lpstr>
      <vt:lpstr>사용할 데이터셋</vt:lpstr>
      <vt:lpstr>데이터셋 소개 </vt:lpstr>
      <vt:lpstr>데이터 구성 </vt:lpstr>
      <vt:lpstr>데이터 목록</vt:lpstr>
      <vt:lpstr>데이터 세부 설명(PatientInfo)</vt:lpstr>
      <vt:lpstr>데이터 목록</vt:lpstr>
      <vt:lpstr>데이터 세부 설명(TimeProvince)</vt:lpstr>
      <vt:lpstr>데이터 목록</vt:lpstr>
      <vt:lpstr>데이터 세부 설명(SearchTrend)</vt:lpstr>
      <vt:lpstr>관련 자료</vt:lpstr>
      <vt:lpstr>관련 자료</vt:lpstr>
      <vt:lpstr>발표 주제</vt:lpstr>
      <vt:lpstr>PowerPoint 프레젠테이션</vt:lpstr>
      <vt:lpstr>자료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마이닝 주제 발표</dc:title>
  <dc:creator>kimhyunsoo</dc:creator>
  <cp:lastModifiedBy>kimhyunsoo</cp:lastModifiedBy>
  <cp:revision>19</cp:revision>
  <dcterms:created xsi:type="dcterms:W3CDTF">2022-05-10T08:38:34Z</dcterms:created>
  <dcterms:modified xsi:type="dcterms:W3CDTF">2022-05-11T01:17:47Z</dcterms:modified>
</cp:coreProperties>
</file>