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277" y="2809102"/>
            <a:ext cx="5038727" cy="9973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564" y="3315031"/>
            <a:ext cx="9307962" cy="2167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3" y="8285279"/>
            <a:ext cx="18421062" cy="35714"/>
            <a:chOff x="9523" y="8285279"/>
            <a:chExt cx="18421062" cy="3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" y="8285279"/>
              <a:ext cx="18421062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66331" y="2830397"/>
            <a:ext cx="7624833" cy="6660993"/>
            <a:chOff x="10266331" y="2830397"/>
            <a:chExt cx="7624833" cy="66609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8687" y="-65327"/>
              <a:ext cx="15249667" cy="1332198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66331" y="2830397"/>
              <a:ext cx="7624833" cy="666099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37C8BD-77C5-FCAD-6B61-2297261ED873}"/>
              </a:ext>
            </a:extLst>
          </p:cNvPr>
          <p:cNvSpPr txBox="1"/>
          <p:nvPr/>
        </p:nvSpPr>
        <p:spPr>
          <a:xfrm>
            <a:off x="14859000" y="9491813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20181624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6583" y="1024012"/>
            <a:ext cx="5034134" cy="62440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7845" y="6650461"/>
            <a:ext cx="8538723" cy="2057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17637" y="9423504"/>
            <a:ext cx="726404" cy="9298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851" y="504328"/>
            <a:ext cx="2780166" cy="1285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545" y="9261860"/>
            <a:ext cx="5588952" cy="9587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371519" y="1384057"/>
            <a:ext cx="20694144" cy="17683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948516" y="3488795"/>
            <a:ext cx="30182747" cy="66162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7398" y="2817277"/>
            <a:ext cx="15433684" cy="2087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09104" y="9413980"/>
            <a:ext cx="2108099" cy="948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327" y="363436"/>
            <a:ext cx="8621814" cy="1247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193" y="1885591"/>
            <a:ext cx="18317907" cy="7272686"/>
            <a:chOff x="-32193" y="1885591"/>
            <a:chExt cx="18317907" cy="7272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193" y="1885591"/>
              <a:ext cx="18317907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2531" y="2381244"/>
            <a:ext cx="12669223" cy="6281379"/>
            <a:chOff x="452531" y="2381244"/>
            <a:chExt cx="12669223" cy="6281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531" y="2381244"/>
              <a:ext cx="12669223" cy="62813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6619" y="1855034"/>
            <a:ext cx="8770919" cy="34428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95065" y="4697436"/>
            <a:ext cx="3302979" cy="17538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42858" y="6361625"/>
            <a:ext cx="5262965" cy="16826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545" y="9261860"/>
            <a:ext cx="5588952" cy="958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90913" y="9413980"/>
            <a:ext cx="2153147" cy="948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851" y="360530"/>
            <a:ext cx="8769747" cy="1247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193" y="1885591"/>
            <a:ext cx="18285714" cy="7272686"/>
            <a:chOff x="-32193" y="1885591"/>
            <a:chExt cx="18285714" cy="7272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193" y="1885591"/>
              <a:ext cx="18285714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64666" y="2386560"/>
            <a:ext cx="13049620" cy="6475421"/>
            <a:chOff x="5064666" y="2386560"/>
            <a:chExt cx="13049620" cy="64754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4666" y="2386560"/>
              <a:ext cx="13049620" cy="64754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6309" y="2909367"/>
            <a:ext cx="4351067" cy="5429807"/>
            <a:chOff x="506309" y="2909367"/>
            <a:chExt cx="4351067" cy="54298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309" y="2909367"/>
              <a:ext cx="4351067" cy="542980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8" y="3341069"/>
            <a:ext cx="4018208" cy="29180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9581" y="6577317"/>
            <a:ext cx="3900990" cy="11346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545" y="9261860"/>
            <a:ext cx="5589200" cy="958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9599" y="9413980"/>
            <a:ext cx="2166614" cy="948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851" y="369102"/>
            <a:ext cx="8325671" cy="1247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193" y="1885591"/>
            <a:ext cx="18317907" cy="7272686"/>
            <a:chOff x="-32193" y="1885591"/>
            <a:chExt cx="18317907" cy="7272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193" y="1885591"/>
              <a:ext cx="18317907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3378" y="2070743"/>
            <a:ext cx="16898958" cy="5640027"/>
            <a:chOff x="693378" y="2070743"/>
            <a:chExt cx="16898958" cy="56400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378" y="2070743"/>
              <a:ext cx="16898958" cy="564002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545" y="9261860"/>
            <a:ext cx="5589200" cy="9587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612" y="7685574"/>
            <a:ext cx="16640258" cy="151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4418" y="9404456"/>
            <a:ext cx="2153585" cy="967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316" y="1885591"/>
            <a:ext cx="18308932" cy="7272686"/>
            <a:chOff x="-17316" y="1885591"/>
            <a:chExt cx="18308932" cy="72726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316" y="1885591"/>
              <a:ext cx="18308932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4912" y="2232896"/>
            <a:ext cx="16615891" cy="4922458"/>
            <a:chOff x="834912" y="2232896"/>
            <a:chExt cx="16615891" cy="4922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912" y="2232896"/>
              <a:ext cx="16615891" cy="49224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3375" y="416712"/>
            <a:ext cx="7750795" cy="13161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545" y="9261860"/>
            <a:ext cx="5589200" cy="9587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659" y="7235317"/>
            <a:ext cx="12209039" cy="1534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5185" y="4069199"/>
            <a:ext cx="4920866" cy="2498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사용자 지정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Hyunsoo Kim</cp:lastModifiedBy>
  <cp:revision>2</cp:revision>
  <dcterms:created xsi:type="dcterms:W3CDTF">2023-07-02T20:46:12Z</dcterms:created>
  <dcterms:modified xsi:type="dcterms:W3CDTF">2024-01-21T12:37:36Z</dcterms:modified>
</cp:coreProperties>
</file>