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1" r:id="rId1"/>
  </p:sldMasterIdLst>
  <p:notesMasterIdLst>
    <p:notesMasterId r:id="rId2"/>
  </p:notesMasterIdLst>
  <p:handoutMasterIdLst>
    <p:handoutMasterId r:id="rId3"/>
  </p:handoutMasterIdLst>
  <p:sldIdLst>
    <p:sldId id="256" r:id="rId4"/>
    <p:sldId id="258" r:id="rId5"/>
    <p:sldId id="259" r:id="rId6"/>
    <p:sldId id="269" r:id="rId7"/>
    <p:sldId id="283" r:id="rId8"/>
    <p:sldId id="284" r:id="rId9"/>
    <p:sldId id="268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80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48" y="4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9F8523D-909C-47AB-9634-7FC58FD474BA}" type="datetime1">
              <a:rPr lang="ko-KR" altLang="en-US"/>
              <a:pPr lvl="0">
                <a:defRPr/>
              </a:pPr>
              <a:t>2024-06-11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7C14242-139C-46E7-AAD1-FF83B24EF18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86DEA9-3F93-4CDE-8E05-6171DE86F405}" type="datetime1">
              <a:rPr lang="ko-KR" altLang="en-US"/>
              <a:pPr lvl="0">
                <a:defRPr/>
              </a:pPr>
              <a:t>2024-06-11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EFD1A5E-6AB1-4029-8980-76B00C7A3D0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3829E-2859-4224-A0B5-085D70CEA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3265E6-25F8-4F49-AC0D-03866C1DC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D5AD-ED2A-46E9-A7B4-76156179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50800-6328-4669-A8F4-F91F7746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9BD0A-6D8A-4DF6-8213-48340DE8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93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1ACA2-3FA8-4F40-9B3A-52667CFA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6A3F1F-83F6-43E0-BC07-01109124E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C47B4-185B-4BEE-93BE-52CCD4B9C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4E0AC-1868-4939-B5C6-6FD0339C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E7210-8A35-4F52-9933-E90804D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970B6-C6B9-4188-8D0B-85519886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3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DA1E6-89B3-434A-9B73-3AF648C0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14593-9ABA-4BD9-BA7F-386DEF5EB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6B85F-BBE6-4742-80E3-AC037DC2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DE5B-3EB8-4337-AAA6-5463B5F0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BB32-DD1F-42F8-A08D-C8C29D6C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39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2B17CA-A983-44CD-A23B-012CE9AB9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D316B2-C7B5-4633-AF65-607017EE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3CB2F-DE1D-439B-B682-BFEA5C33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43D51-FF52-443D-85EB-9A47681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EB0C8-4B27-4E8C-8AFA-B0435B72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9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F9FA8-4321-49A6-9E03-124DABA9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36807-5B65-45E3-A4AB-10A26327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9E124-08E3-457A-92EA-D70E23C4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FE0B-E1A9-4D31-B474-8CC91A61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81333-BA7D-4DE3-96EE-939D770C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39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FF359-E20F-40AF-9531-D68582F9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323C0-5006-4605-BACF-7C1F123D4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B5CD2-08D1-45B0-8B77-E5304556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731C0-F3DA-460B-99F2-B52BC214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0B547-F80D-40E8-90A0-9E6AA0AF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45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D55D9-EE33-4FCF-B7BC-17F26BF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6BCD5-2A81-4F15-A688-358E47774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BBD11-5735-4C10-9EC1-36BF76E4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7EA9ED-E971-4C52-A55B-D2433CA7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D60DF-B191-4C86-A7B2-C74DE0EE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2C79-D36E-40EE-AD8F-FD09C352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747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F223B-39AF-4324-B90A-6497F9A8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4377-EA20-4199-B53F-48EC67B3E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601BA6-4BF0-4225-8969-A37115065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273E2E-C398-4A55-B334-7ECEAFFA8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51E51A-AD6F-457D-85A5-D8E1ECBE0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09A09C-2075-429D-BC24-9EE61667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956F6C-9591-420D-A65D-90F56523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ACDB7D-B817-40BE-9C5C-37706157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7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E2A3B-7FC0-4392-8101-CA53C71F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874C72-0354-4AB6-A686-53578383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C29F0A-326D-41F6-BEE1-B69531D6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EC77A-DCD9-4A83-936D-F3F3716D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90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5CB2AB-AFF7-4578-AD4A-18A91400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2425C1-A6AC-4A55-B25B-3A8AE055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4974F-C05D-4B17-A941-8E4700FF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05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5CB2AB-AFF7-4578-AD4A-18A91400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49"/>
            <a:ext cx="1070344" cy="365125"/>
          </a:xfrm>
        </p:spPr>
        <p:txBody>
          <a:bodyPr/>
          <a:lstStyle/>
          <a:p>
            <a:fld id="{677C8CFA-8953-43DD-A9E8-8DF74864F2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4974F-C05D-4B17-A941-8E4700FF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1371600" cy="365125"/>
          </a:xfrm>
        </p:spPr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E7603-348C-4812-B74D-82ECA00FD8D4}"/>
              </a:ext>
            </a:extLst>
          </p:cNvPr>
          <p:cNvSpPr txBox="1"/>
          <p:nvPr userDrawn="1"/>
        </p:nvSpPr>
        <p:spPr>
          <a:xfrm>
            <a:off x="10033449" y="661309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37824D-A6A6-4A1C-8A94-FDDF51E219F8}"/>
              </a:ext>
            </a:extLst>
          </p:cNvPr>
          <p:cNvCxnSpPr/>
          <p:nvPr userDrawn="1"/>
        </p:nvCxnSpPr>
        <p:spPr>
          <a:xfrm flipH="1">
            <a:off x="1392864" y="6594230"/>
            <a:ext cx="108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46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4F178-8292-4CDF-AE9B-0F513879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8661D-A8B3-4909-8176-3715655C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E18D8-34C2-4CC0-9DF2-7EC9F9443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41059-E0DE-4E46-810B-15123251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7FCA6-99C8-4A1A-B62B-9ACE4D27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5BB345-9ACA-4735-83E4-4D55533D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9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1B5B45-605C-4D00-B081-5CD6D27F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8C99B-8465-4214-9ACC-5C8667A58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4B7FA-3FEC-4B88-9EFA-B894EC73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C8CFA-8953-43DD-A9E8-8DF74864F225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E0B8C-A606-4BB0-8A43-74827E921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6E926-5E0D-46CB-97D3-3FA540CE4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1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4955" y="2768683"/>
            <a:ext cx="3182090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0" b="1">
                <a:solidFill>
                  <a:schemeClr val="bg1"/>
                </a:solidFill>
              </a:rPr>
              <a:t>Green</a:t>
            </a:r>
            <a:endParaRPr lang="ko-KR" altLang="en-US" sz="8000" b="1">
              <a:solidFill>
                <a:schemeClr val="bg1"/>
              </a:solidFill>
            </a:endParaRPr>
          </a:p>
        </p:txBody>
      </p:sp>
      <p:sp>
        <p:nvSpPr>
          <p:cNvPr id="9" name="양쪽 대괄호 8"/>
          <p:cNvSpPr/>
          <p:nvPr/>
        </p:nvSpPr>
        <p:spPr>
          <a:xfrm>
            <a:off x="2190307" y="2650317"/>
            <a:ext cx="7842006" cy="1560171"/>
          </a:xfrm>
          <a:prstGeom prst="bracketPair">
            <a:avLst>
              <a:gd name="adj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}}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4019021" y="5602993"/>
            <a:ext cx="4153958" cy="564445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en-US" altLang="ko-KR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1</a:t>
            </a: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조 </a:t>
            </a:r>
            <a:r>
              <a:rPr lang="en-US" altLang="ko-KR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:</a:t>
            </a: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김선일</a:t>
            </a:r>
            <a:r>
              <a:rPr lang="en-US" altLang="ko-KR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,</a:t>
            </a: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김형진</a:t>
            </a:r>
            <a:r>
              <a:rPr lang="en-US" altLang="ko-KR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,</a:t>
            </a: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박제근</a:t>
            </a:r>
            <a:r>
              <a:rPr lang="en-US" altLang="ko-KR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,</a:t>
            </a: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한상현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346645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화면 설계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6958" y="96260"/>
            <a:ext cx="784107" cy="292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양쪽 대괄호 9"/>
          <p:cNvSpPr/>
          <p:nvPr/>
        </p:nvSpPr>
        <p:spPr>
          <a:xfrm>
            <a:off x="535201" y="2847984"/>
            <a:ext cx="3688959" cy="1162031"/>
          </a:xfrm>
          <a:prstGeom prst="bracketPair">
            <a:avLst>
              <a:gd name="adj" fmla="val 1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955" y="3105834"/>
            <a:ext cx="210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/>
              <a:t>메인 화면</a:t>
            </a:r>
            <a:endParaRPr lang="ko-KR" altLang="en-US" sz="3600"/>
          </a:p>
        </p:txBody>
      </p:sp>
      <p:sp>
        <p:nvSpPr>
          <p:cNvPr id="68" name=""/>
          <p:cNvSpPr txBox="1"/>
          <p:nvPr/>
        </p:nvSpPr>
        <p:spPr>
          <a:xfrm>
            <a:off x="3300235" y="4602514"/>
            <a:ext cx="1552222" cy="43215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게시판 화면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62362" y="1684516"/>
            <a:ext cx="4687984" cy="4573764"/>
          </a:xfrm>
          <a:prstGeom prst="rect">
            <a:avLst/>
          </a:prstGeom>
        </p:spPr>
      </p:pic>
      <p:sp>
        <p:nvSpPr>
          <p:cNvPr id="66" name=""/>
          <p:cNvSpPr/>
          <p:nvPr/>
        </p:nvSpPr>
        <p:spPr>
          <a:xfrm>
            <a:off x="5075063" y="1678339"/>
            <a:ext cx="4647845" cy="4603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500"/>
              <a:t>}}</a:t>
            </a:r>
            <a:endParaRPr lang="en-US" altLang="ko-KR" sz="1500"/>
          </a:p>
        </p:txBody>
      </p:sp>
      <p:cxnSp>
        <p:nvCxnSpPr>
          <p:cNvPr id="67" name=""/>
          <p:cNvCxnSpPr>
            <a:stCxn id="66" idx="1"/>
          </p:cNvCxnSpPr>
          <p:nvPr/>
        </p:nvCxnSpPr>
        <p:spPr>
          <a:xfrm rot="5400000">
            <a:off x="4580115" y="4279017"/>
            <a:ext cx="793750" cy="1961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"/>
          <p:cNvCxnSpPr/>
          <p:nvPr/>
        </p:nvCxnSpPr>
        <p:spPr>
          <a:xfrm rot="10800000">
            <a:off x="4437944" y="2269243"/>
            <a:ext cx="981425" cy="1322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"/>
          <p:cNvSpPr txBox="1"/>
          <p:nvPr/>
        </p:nvSpPr>
        <p:spPr>
          <a:xfrm>
            <a:off x="2788707" y="1903236"/>
            <a:ext cx="1552222" cy="45861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게시판 목록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1" name=""/>
          <p:cNvSpPr/>
          <p:nvPr/>
        </p:nvSpPr>
        <p:spPr>
          <a:xfrm>
            <a:off x="5416903" y="2079625"/>
            <a:ext cx="3951109" cy="3217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}}</a:t>
            </a:r>
            <a:endParaRPr lang="en-US" altLang="ko-KR" sz="1500"/>
          </a:p>
        </p:txBody>
      </p:sp>
      <p:sp>
        <p:nvSpPr>
          <p:cNvPr id="82" name=""/>
          <p:cNvSpPr/>
          <p:nvPr/>
        </p:nvSpPr>
        <p:spPr>
          <a:xfrm>
            <a:off x="8435622" y="5504744"/>
            <a:ext cx="952497" cy="227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/>
          </a:p>
        </p:txBody>
      </p:sp>
      <p:cxnSp>
        <p:nvCxnSpPr>
          <p:cNvPr id="83" name=""/>
          <p:cNvCxnSpPr>
            <a:stCxn id="82" idx="3"/>
          </p:cNvCxnSpPr>
          <p:nvPr/>
        </p:nvCxnSpPr>
        <p:spPr>
          <a:xfrm flipV="1">
            <a:off x="9388120" y="5100285"/>
            <a:ext cx="738365" cy="5181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"/>
          <p:cNvSpPr txBox="1"/>
          <p:nvPr/>
        </p:nvSpPr>
        <p:spPr>
          <a:xfrm>
            <a:off x="10102496" y="4648553"/>
            <a:ext cx="1552222" cy="37923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6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글쓰기</a:t>
            </a:r>
            <a:r>
              <a:rPr lang="en-US" altLang="ko-KR" sz="16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,</a:t>
            </a:r>
            <a:r>
              <a:rPr lang="ko-KR" altLang="en-US" sz="16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글목록 </a:t>
            </a:r>
            <a:endParaRPr lang="ko-KR" altLang="en-US" sz="16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0343089" y="1661231"/>
            <a:ext cx="1552222" cy="60854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6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내정보 조회</a:t>
            </a:r>
            <a:endParaRPr lang="ko-KR" altLang="en-US" sz="16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ko-KR" altLang="en-US" sz="16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로그 아웃 </a:t>
            </a:r>
            <a:endParaRPr lang="ko-KR" altLang="en-US" sz="16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6" name=""/>
          <p:cNvSpPr/>
          <p:nvPr/>
        </p:nvSpPr>
        <p:spPr>
          <a:xfrm>
            <a:off x="8649760" y="1741311"/>
            <a:ext cx="1049510" cy="227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/>
          </a:p>
        </p:txBody>
      </p:sp>
      <p:cxnSp>
        <p:nvCxnSpPr>
          <p:cNvPr id="87" name=""/>
          <p:cNvCxnSpPr>
            <a:stCxn id="86" idx="3"/>
          </p:cNvCxnSpPr>
          <p:nvPr/>
        </p:nvCxnSpPr>
        <p:spPr>
          <a:xfrm flipV="1">
            <a:off x="9699270" y="1845910"/>
            <a:ext cx="577147" cy="90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346645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화면 설계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6958" y="96260"/>
            <a:ext cx="784107" cy="292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양쪽 대괄호 9"/>
          <p:cNvSpPr/>
          <p:nvPr/>
        </p:nvSpPr>
        <p:spPr>
          <a:xfrm>
            <a:off x="535201" y="2847984"/>
            <a:ext cx="3688959" cy="1162031"/>
          </a:xfrm>
          <a:prstGeom prst="bracketPair">
            <a:avLst>
              <a:gd name="adj" fmla="val 1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955" y="3105834"/>
            <a:ext cx="210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/>
              <a:t>메인 화면</a:t>
            </a:r>
            <a:endParaRPr lang="ko-KR" altLang="en-US" sz="3600"/>
          </a:p>
        </p:txBody>
      </p:sp>
      <p:sp>
        <p:nvSpPr>
          <p:cNvPr id="68" name=""/>
          <p:cNvSpPr txBox="1"/>
          <p:nvPr/>
        </p:nvSpPr>
        <p:spPr>
          <a:xfrm>
            <a:off x="2453568" y="4620154"/>
            <a:ext cx="1375833" cy="43215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상품 등록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2876902" y="1964972"/>
            <a:ext cx="1252360" cy="405693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상품 정보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8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04607" y="1538907"/>
            <a:ext cx="4955213" cy="4648814"/>
          </a:xfrm>
          <a:prstGeom prst="rect">
            <a:avLst/>
          </a:prstGeom>
        </p:spPr>
      </p:pic>
      <p:cxnSp>
        <p:nvCxnSpPr>
          <p:cNvPr id="67" name=""/>
          <p:cNvCxnSpPr>
            <a:stCxn id="66" idx="1"/>
          </p:cNvCxnSpPr>
          <p:nvPr/>
        </p:nvCxnSpPr>
        <p:spPr>
          <a:xfrm rot="5400000">
            <a:off x="3901017" y="3864503"/>
            <a:ext cx="943681" cy="89288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"/>
          <p:cNvCxnSpPr/>
          <p:nvPr/>
        </p:nvCxnSpPr>
        <p:spPr>
          <a:xfrm rot="10800000">
            <a:off x="4235097" y="2304521"/>
            <a:ext cx="919689" cy="4321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"/>
          <p:cNvSpPr/>
          <p:nvPr/>
        </p:nvSpPr>
        <p:spPr>
          <a:xfrm>
            <a:off x="5169959" y="2432402"/>
            <a:ext cx="4206873" cy="2829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}}</a:t>
            </a:r>
            <a:endParaRPr lang="en-US" altLang="ko-KR" sz="1500"/>
          </a:p>
        </p:txBody>
      </p:sp>
      <p:sp>
        <p:nvSpPr>
          <p:cNvPr id="82" name=""/>
          <p:cNvSpPr/>
          <p:nvPr/>
        </p:nvSpPr>
        <p:spPr>
          <a:xfrm>
            <a:off x="8546041" y="4949825"/>
            <a:ext cx="802566" cy="192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/>
          </a:p>
        </p:txBody>
      </p:sp>
      <p:cxnSp>
        <p:nvCxnSpPr>
          <p:cNvPr id="83" name=""/>
          <p:cNvCxnSpPr/>
          <p:nvPr/>
        </p:nvCxnSpPr>
        <p:spPr>
          <a:xfrm>
            <a:off x="9396938" y="5053982"/>
            <a:ext cx="73910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"/>
          <p:cNvSpPr/>
          <p:nvPr/>
        </p:nvSpPr>
        <p:spPr>
          <a:xfrm>
            <a:off x="5192538" y="3002491"/>
            <a:ext cx="4162774" cy="289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/>
          </a:p>
        </p:txBody>
      </p:sp>
      <p:sp>
        <p:nvSpPr>
          <p:cNvPr id="66" name=""/>
          <p:cNvSpPr/>
          <p:nvPr/>
        </p:nvSpPr>
        <p:spPr>
          <a:xfrm>
            <a:off x="4819299" y="1537228"/>
            <a:ext cx="4921249" cy="4603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500"/>
              <a:t>}}</a:t>
            </a:r>
            <a:endParaRPr lang="en-US" altLang="ko-KR" sz="1500"/>
          </a:p>
        </p:txBody>
      </p:sp>
      <p:sp>
        <p:nvSpPr>
          <p:cNvPr id="85" name=""/>
          <p:cNvSpPr txBox="1"/>
          <p:nvPr/>
        </p:nvSpPr>
        <p:spPr>
          <a:xfrm>
            <a:off x="10343089" y="1661231"/>
            <a:ext cx="934862" cy="33513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6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작성자</a:t>
            </a:r>
            <a:endParaRPr lang="ko-KR" altLang="en-US" sz="16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0155411" y="4895498"/>
            <a:ext cx="1552222" cy="37923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6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작성 등록 </a:t>
            </a:r>
            <a:endParaRPr lang="ko-KR" altLang="en-US" sz="16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87" name=""/>
          <p:cNvCxnSpPr>
            <a:stCxn id="86" idx="3"/>
          </p:cNvCxnSpPr>
          <p:nvPr/>
        </p:nvCxnSpPr>
        <p:spPr>
          <a:xfrm rot="5400000" flipH="1" flipV="1">
            <a:off x="9165298" y="2035923"/>
            <a:ext cx="1301132" cy="921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"/>
          <p:cNvSpPr/>
          <p:nvPr/>
        </p:nvSpPr>
        <p:spPr>
          <a:xfrm>
            <a:off x="5203121" y="3284449"/>
            <a:ext cx="4162774" cy="289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/>
          </a:p>
        </p:txBody>
      </p:sp>
      <p:cxnSp>
        <p:nvCxnSpPr>
          <p:cNvPr id="90" name=""/>
          <p:cNvCxnSpPr>
            <a:stCxn id="89" idx="3"/>
          </p:cNvCxnSpPr>
          <p:nvPr/>
        </p:nvCxnSpPr>
        <p:spPr>
          <a:xfrm flipV="1">
            <a:off x="9365896" y="2569104"/>
            <a:ext cx="892881" cy="8598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"/>
          <p:cNvSpPr txBox="1"/>
          <p:nvPr/>
        </p:nvSpPr>
        <p:spPr>
          <a:xfrm>
            <a:off x="10354378" y="2175229"/>
            <a:ext cx="934862" cy="33513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6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상품명</a:t>
            </a:r>
            <a:endParaRPr lang="ko-KR" altLang="en-US" sz="16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2" name=""/>
          <p:cNvSpPr/>
          <p:nvPr/>
        </p:nvSpPr>
        <p:spPr>
          <a:xfrm>
            <a:off x="5205590" y="3683794"/>
            <a:ext cx="4162774" cy="289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/>
          </a:p>
        </p:txBody>
      </p:sp>
      <p:cxnSp>
        <p:nvCxnSpPr>
          <p:cNvPr id="93" name=""/>
          <p:cNvCxnSpPr>
            <a:stCxn id="92" idx="3"/>
          </p:cNvCxnSpPr>
          <p:nvPr/>
        </p:nvCxnSpPr>
        <p:spPr>
          <a:xfrm flipV="1">
            <a:off x="9368366" y="3045354"/>
            <a:ext cx="908051" cy="7829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"/>
          <p:cNvSpPr txBox="1"/>
          <p:nvPr/>
        </p:nvSpPr>
        <p:spPr>
          <a:xfrm>
            <a:off x="10348027" y="2786240"/>
            <a:ext cx="934862" cy="33513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상품 설명</a:t>
            </a:r>
            <a:endParaRPr lang="ko-KR" altLang="en-US" sz="14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5" name=""/>
          <p:cNvSpPr/>
          <p:nvPr/>
        </p:nvSpPr>
        <p:spPr>
          <a:xfrm>
            <a:off x="5190421" y="4039041"/>
            <a:ext cx="4162774" cy="289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/>
          </a:p>
        </p:txBody>
      </p:sp>
      <p:cxnSp>
        <p:nvCxnSpPr>
          <p:cNvPr id="96" name=""/>
          <p:cNvCxnSpPr>
            <a:stCxn id="95" idx="3"/>
          </p:cNvCxnSpPr>
          <p:nvPr/>
        </p:nvCxnSpPr>
        <p:spPr>
          <a:xfrm flipV="1">
            <a:off x="9353196" y="3653896"/>
            <a:ext cx="773289" cy="5296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"/>
          <p:cNvSpPr txBox="1"/>
          <p:nvPr/>
        </p:nvSpPr>
        <p:spPr>
          <a:xfrm>
            <a:off x="10191747" y="3429000"/>
            <a:ext cx="670278" cy="33513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가격</a:t>
            </a:r>
            <a:endParaRPr lang="ko-KR" altLang="en-US" sz="14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8" name=""/>
          <p:cNvSpPr/>
          <p:nvPr/>
        </p:nvSpPr>
        <p:spPr>
          <a:xfrm>
            <a:off x="6263569" y="4332551"/>
            <a:ext cx="723192" cy="253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/>
          </a:p>
        </p:txBody>
      </p:sp>
      <p:cxnSp>
        <p:nvCxnSpPr>
          <p:cNvPr id="99" name=""/>
          <p:cNvCxnSpPr>
            <a:stCxn id="98" idx="3"/>
          </p:cNvCxnSpPr>
          <p:nvPr/>
        </p:nvCxnSpPr>
        <p:spPr>
          <a:xfrm flipV="1">
            <a:off x="6986755" y="4394729"/>
            <a:ext cx="3069176" cy="647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"/>
          <p:cNvSpPr txBox="1"/>
          <p:nvPr/>
        </p:nvSpPr>
        <p:spPr>
          <a:xfrm>
            <a:off x="10070744" y="4216399"/>
            <a:ext cx="1799167" cy="33513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3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상품 이미지 등록 버튼</a:t>
            </a:r>
            <a:endParaRPr lang="ko-KR" altLang="en-US" sz="13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1" name=""/>
          <p:cNvSpPr/>
          <p:nvPr/>
        </p:nvSpPr>
        <p:spPr>
          <a:xfrm>
            <a:off x="5181247" y="4590783"/>
            <a:ext cx="4189233" cy="253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/>
          </a:p>
        </p:txBody>
      </p:sp>
      <p:cxnSp>
        <p:nvCxnSpPr>
          <p:cNvPr id="102" name=""/>
          <p:cNvCxnSpPr>
            <a:stCxn id="101" idx="1"/>
          </p:cNvCxnSpPr>
          <p:nvPr/>
        </p:nvCxnSpPr>
        <p:spPr>
          <a:xfrm rot="10800000" flipV="1">
            <a:off x="4120444" y="4717696"/>
            <a:ext cx="1060802" cy="9470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"/>
          <p:cNvSpPr txBox="1"/>
          <p:nvPr/>
        </p:nvSpPr>
        <p:spPr>
          <a:xfrm>
            <a:off x="3012719" y="5513921"/>
            <a:ext cx="934862" cy="33513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비밀 번호</a:t>
            </a:r>
            <a:endParaRPr lang="ko-KR" altLang="en-US" sz="14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346645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화면 설계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6958" y="96260"/>
            <a:ext cx="784107" cy="292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양쪽 대괄호 9"/>
          <p:cNvSpPr/>
          <p:nvPr/>
        </p:nvSpPr>
        <p:spPr>
          <a:xfrm>
            <a:off x="535201" y="2847984"/>
            <a:ext cx="3688959" cy="1162031"/>
          </a:xfrm>
          <a:prstGeom prst="bracketPair">
            <a:avLst>
              <a:gd name="adj" fmla="val 1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955" y="3105834"/>
            <a:ext cx="210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/>
              <a:t>메인 화면</a:t>
            </a:r>
            <a:endParaRPr lang="ko-KR" altLang="en-US" sz="3600"/>
          </a:p>
        </p:txBody>
      </p:sp>
      <p:sp>
        <p:nvSpPr>
          <p:cNvPr id="68" name=""/>
          <p:cNvSpPr txBox="1"/>
          <p:nvPr/>
        </p:nvSpPr>
        <p:spPr>
          <a:xfrm>
            <a:off x="2136069" y="4620155"/>
            <a:ext cx="1693333" cy="43215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게시판 글 내용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2876902" y="1964972"/>
            <a:ext cx="1252360" cy="405693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소개글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67" name=""/>
          <p:cNvCxnSpPr>
            <a:stCxn id="66" idx="1"/>
          </p:cNvCxnSpPr>
          <p:nvPr/>
        </p:nvCxnSpPr>
        <p:spPr>
          <a:xfrm rot="10800000" flipV="1">
            <a:off x="3926417" y="3839103"/>
            <a:ext cx="1175104" cy="94368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"/>
          <p:cNvSpPr txBox="1"/>
          <p:nvPr/>
        </p:nvSpPr>
        <p:spPr>
          <a:xfrm>
            <a:off x="10343089" y="1661231"/>
            <a:ext cx="1120070" cy="65263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6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글 번호</a:t>
            </a:r>
            <a:r>
              <a:rPr lang="en-US" altLang="ko-KR" sz="16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,</a:t>
            </a:r>
            <a:endParaRPr lang="en-US" altLang="ko-KR" sz="16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ko-KR" altLang="en-US" sz="16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제목</a:t>
            </a:r>
            <a:endParaRPr lang="ko-KR" altLang="en-US" sz="16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0208328" y="4569178"/>
            <a:ext cx="1552222" cy="37923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6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사진 이미지</a:t>
            </a:r>
            <a:endParaRPr lang="ko-KR" altLang="en-US" sz="16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9975144" y="2545646"/>
            <a:ext cx="855487" cy="33513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6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아이디</a:t>
            </a:r>
            <a:endParaRPr lang="ko-KR" altLang="en-US" sz="16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87645" y="1525764"/>
            <a:ext cx="4540200" cy="4611433"/>
          </a:xfrm>
          <a:prstGeom prst="rect">
            <a:avLst/>
          </a:prstGeom>
        </p:spPr>
      </p:pic>
      <p:sp>
        <p:nvSpPr>
          <p:cNvPr id="81" name=""/>
          <p:cNvSpPr/>
          <p:nvPr/>
        </p:nvSpPr>
        <p:spPr>
          <a:xfrm>
            <a:off x="5452182" y="3543653"/>
            <a:ext cx="3774719" cy="2520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}}</a:t>
            </a:r>
            <a:endParaRPr lang="en-US" altLang="ko-KR" sz="1500"/>
          </a:p>
        </p:txBody>
      </p:sp>
      <p:cxnSp>
        <p:nvCxnSpPr>
          <p:cNvPr id="83" name=""/>
          <p:cNvCxnSpPr>
            <a:stCxn id="81" idx="3"/>
          </p:cNvCxnSpPr>
          <p:nvPr/>
        </p:nvCxnSpPr>
        <p:spPr>
          <a:xfrm>
            <a:off x="9226902" y="4803863"/>
            <a:ext cx="91234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"/>
          <p:cNvSpPr/>
          <p:nvPr/>
        </p:nvSpPr>
        <p:spPr>
          <a:xfrm>
            <a:off x="5412318" y="2185810"/>
            <a:ext cx="3933468" cy="386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/>
          </a:p>
        </p:txBody>
      </p:sp>
      <p:cxnSp>
        <p:nvCxnSpPr>
          <p:cNvPr id="87" name=""/>
          <p:cNvCxnSpPr>
            <a:stCxn id="86" idx="3"/>
          </p:cNvCxnSpPr>
          <p:nvPr/>
        </p:nvCxnSpPr>
        <p:spPr>
          <a:xfrm flipV="1">
            <a:off x="9345786" y="1845909"/>
            <a:ext cx="930630" cy="5329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"/>
          <p:cNvSpPr/>
          <p:nvPr/>
        </p:nvSpPr>
        <p:spPr>
          <a:xfrm>
            <a:off x="5412671" y="2631105"/>
            <a:ext cx="3933470" cy="156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/>
          </a:p>
        </p:txBody>
      </p:sp>
      <p:cxnSp>
        <p:nvCxnSpPr>
          <p:cNvPr id="93" name=""/>
          <p:cNvCxnSpPr>
            <a:stCxn id="92" idx="3"/>
          </p:cNvCxnSpPr>
          <p:nvPr/>
        </p:nvCxnSpPr>
        <p:spPr>
          <a:xfrm>
            <a:off x="9346140" y="2709510"/>
            <a:ext cx="568679" cy="183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"/>
          <p:cNvSpPr/>
          <p:nvPr/>
        </p:nvSpPr>
        <p:spPr>
          <a:xfrm>
            <a:off x="5402087" y="2834658"/>
            <a:ext cx="1340553" cy="662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/>
          </a:p>
        </p:txBody>
      </p:sp>
      <p:sp>
        <p:nvSpPr>
          <p:cNvPr id="66" name=""/>
          <p:cNvSpPr/>
          <p:nvPr/>
        </p:nvSpPr>
        <p:spPr>
          <a:xfrm>
            <a:off x="5101521" y="1537228"/>
            <a:ext cx="4559651" cy="4603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500"/>
              <a:t>}}</a:t>
            </a:r>
            <a:endParaRPr lang="en-US" altLang="ko-KR" sz="1500"/>
          </a:p>
        </p:txBody>
      </p:sp>
      <p:cxnSp>
        <p:nvCxnSpPr>
          <p:cNvPr id="77" name=""/>
          <p:cNvCxnSpPr>
            <a:stCxn id="95" idx="1"/>
          </p:cNvCxnSpPr>
          <p:nvPr/>
        </p:nvCxnSpPr>
        <p:spPr>
          <a:xfrm rot="10800000">
            <a:off x="4235097" y="2304522"/>
            <a:ext cx="1166990" cy="8615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346645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화면 설계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6958" y="96260"/>
            <a:ext cx="784107" cy="292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양쪽 대괄호 9"/>
          <p:cNvSpPr/>
          <p:nvPr/>
        </p:nvSpPr>
        <p:spPr>
          <a:xfrm>
            <a:off x="535201" y="2847984"/>
            <a:ext cx="3688959" cy="1162031"/>
          </a:xfrm>
          <a:prstGeom prst="bracketPair">
            <a:avLst>
              <a:gd name="adj" fmla="val 1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955" y="3105834"/>
            <a:ext cx="210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/>
              <a:t>메인 화면</a:t>
            </a:r>
            <a:endParaRPr lang="ko-KR" altLang="en-US" sz="3600"/>
          </a:p>
        </p:txBody>
      </p:sp>
      <p:sp>
        <p:nvSpPr>
          <p:cNvPr id="68" name=""/>
          <p:cNvSpPr txBox="1"/>
          <p:nvPr/>
        </p:nvSpPr>
        <p:spPr>
          <a:xfrm>
            <a:off x="2136069" y="4620155"/>
            <a:ext cx="1693333" cy="43215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게시판 글 내용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2876902" y="1964972"/>
            <a:ext cx="1252360" cy="405693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패스워드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67" name=""/>
          <p:cNvCxnSpPr>
            <a:stCxn id="66" idx="1"/>
          </p:cNvCxnSpPr>
          <p:nvPr/>
        </p:nvCxnSpPr>
        <p:spPr>
          <a:xfrm rot="10800000" flipV="1">
            <a:off x="3926417" y="3825874"/>
            <a:ext cx="1069270" cy="9569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"/>
          <p:cNvSpPr txBox="1"/>
          <p:nvPr/>
        </p:nvSpPr>
        <p:spPr>
          <a:xfrm>
            <a:off x="10343089" y="1661231"/>
            <a:ext cx="1120070" cy="65263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6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등록일</a:t>
            </a:r>
            <a:r>
              <a:rPr lang="en-US" altLang="ko-KR" sz="16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,</a:t>
            </a:r>
            <a:endParaRPr lang="en-US" altLang="ko-KR" sz="16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ko-KR" altLang="en-US" sz="16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수정일</a:t>
            </a:r>
            <a:endParaRPr lang="ko-KR" altLang="en-US" sz="16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0208328" y="4569178"/>
            <a:ext cx="696735" cy="37923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6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댓글</a:t>
            </a:r>
            <a:endParaRPr lang="ko-KR" altLang="en-US" sz="16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23979" y="1534584"/>
            <a:ext cx="4769848" cy="4653138"/>
          </a:xfrm>
          <a:prstGeom prst="rect">
            <a:avLst/>
          </a:prstGeom>
        </p:spPr>
      </p:pic>
      <p:sp>
        <p:nvSpPr>
          <p:cNvPr id="91" name=""/>
          <p:cNvSpPr txBox="1"/>
          <p:nvPr/>
        </p:nvSpPr>
        <p:spPr>
          <a:xfrm>
            <a:off x="9975144" y="2545646"/>
            <a:ext cx="934862" cy="573263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5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비밀번호 확인</a:t>
            </a:r>
            <a:endParaRPr lang="ko-KR" altLang="en-US" sz="15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1" name=""/>
          <p:cNvSpPr/>
          <p:nvPr/>
        </p:nvSpPr>
        <p:spPr>
          <a:xfrm>
            <a:off x="5390446" y="3781778"/>
            <a:ext cx="3995203" cy="1832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}}</a:t>
            </a:r>
            <a:endParaRPr lang="en-US" altLang="ko-KR" sz="1500"/>
          </a:p>
        </p:txBody>
      </p:sp>
      <p:cxnSp>
        <p:nvCxnSpPr>
          <p:cNvPr id="83" name=""/>
          <p:cNvCxnSpPr>
            <a:stCxn id="81" idx="3"/>
          </p:cNvCxnSpPr>
          <p:nvPr/>
        </p:nvCxnSpPr>
        <p:spPr>
          <a:xfrm>
            <a:off x="9385650" y="4698029"/>
            <a:ext cx="753601" cy="1058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"/>
          <p:cNvSpPr/>
          <p:nvPr/>
        </p:nvSpPr>
        <p:spPr>
          <a:xfrm>
            <a:off x="5412318" y="2185810"/>
            <a:ext cx="3933468" cy="386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/>
          </a:p>
        </p:txBody>
      </p:sp>
      <p:cxnSp>
        <p:nvCxnSpPr>
          <p:cNvPr id="87" name=""/>
          <p:cNvCxnSpPr>
            <a:stCxn id="86" idx="3"/>
          </p:cNvCxnSpPr>
          <p:nvPr/>
        </p:nvCxnSpPr>
        <p:spPr>
          <a:xfrm flipV="1">
            <a:off x="9345786" y="1845909"/>
            <a:ext cx="930630" cy="5329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"/>
          <p:cNvSpPr/>
          <p:nvPr/>
        </p:nvSpPr>
        <p:spPr>
          <a:xfrm>
            <a:off x="5393621" y="2633222"/>
            <a:ext cx="1349372" cy="209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/>
          </a:p>
        </p:txBody>
      </p:sp>
      <p:cxnSp>
        <p:nvCxnSpPr>
          <p:cNvPr id="93" name=""/>
          <p:cNvCxnSpPr>
            <a:stCxn id="107" idx="3"/>
          </p:cNvCxnSpPr>
          <p:nvPr/>
        </p:nvCxnSpPr>
        <p:spPr>
          <a:xfrm flipV="1">
            <a:off x="7451018" y="2727854"/>
            <a:ext cx="2463797" cy="112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"/>
          <p:cNvSpPr/>
          <p:nvPr/>
        </p:nvSpPr>
        <p:spPr>
          <a:xfrm>
            <a:off x="4995687" y="1475492"/>
            <a:ext cx="4780138" cy="4700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500"/>
              <a:t>}}</a:t>
            </a:r>
            <a:endParaRPr lang="en-US" altLang="ko-KR" sz="1500"/>
          </a:p>
        </p:txBody>
      </p:sp>
      <p:cxnSp>
        <p:nvCxnSpPr>
          <p:cNvPr id="77" name=""/>
          <p:cNvCxnSpPr>
            <a:stCxn id="92" idx="1"/>
          </p:cNvCxnSpPr>
          <p:nvPr/>
        </p:nvCxnSpPr>
        <p:spPr>
          <a:xfrm rot="10800000">
            <a:off x="4235097" y="2304522"/>
            <a:ext cx="1158524" cy="4335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"/>
          <p:cNvSpPr/>
          <p:nvPr/>
        </p:nvSpPr>
        <p:spPr>
          <a:xfrm>
            <a:off x="6780744" y="2634281"/>
            <a:ext cx="670274" cy="209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/>
          </a:p>
        </p:txBody>
      </p:sp>
      <p:sp>
        <p:nvSpPr>
          <p:cNvPr id="108" name=""/>
          <p:cNvSpPr/>
          <p:nvPr/>
        </p:nvSpPr>
        <p:spPr>
          <a:xfrm>
            <a:off x="7197727" y="2954250"/>
            <a:ext cx="396872" cy="183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/>
          </a:p>
        </p:txBody>
      </p:sp>
      <p:cxnSp>
        <p:nvCxnSpPr>
          <p:cNvPr id="109" name=""/>
          <p:cNvCxnSpPr>
            <a:stCxn id="108" idx="1"/>
          </p:cNvCxnSpPr>
          <p:nvPr/>
        </p:nvCxnSpPr>
        <p:spPr>
          <a:xfrm rot="10800000" flipV="1">
            <a:off x="4446764" y="3045886"/>
            <a:ext cx="2750964" cy="248655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"/>
          <p:cNvSpPr txBox="1"/>
          <p:nvPr/>
        </p:nvSpPr>
        <p:spPr>
          <a:xfrm>
            <a:off x="2632428" y="5575124"/>
            <a:ext cx="1693333" cy="43215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찜 하기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1" name=""/>
          <p:cNvSpPr/>
          <p:nvPr/>
        </p:nvSpPr>
        <p:spPr>
          <a:xfrm>
            <a:off x="8752421" y="3245734"/>
            <a:ext cx="617358" cy="183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/>
          </a:p>
        </p:txBody>
      </p:sp>
      <p:cxnSp>
        <p:nvCxnSpPr>
          <p:cNvPr id="112" name=""/>
          <p:cNvCxnSpPr>
            <a:stCxn id="111" idx="3"/>
          </p:cNvCxnSpPr>
          <p:nvPr/>
        </p:nvCxnSpPr>
        <p:spPr>
          <a:xfrm>
            <a:off x="9369779" y="3337367"/>
            <a:ext cx="745484" cy="14454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"/>
          <p:cNvSpPr txBox="1"/>
          <p:nvPr/>
        </p:nvSpPr>
        <p:spPr>
          <a:xfrm>
            <a:off x="10166700" y="3295650"/>
            <a:ext cx="1111250" cy="54680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수정</a:t>
            </a:r>
            <a:r>
              <a:rPr lang="en-US" altLang="ko-KR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,</a:t>
            </a:r>
            <a:r>
              <a:rPr lang="ko-KR" altLang="en-US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삭제 버튼</a:t>
            </a:r>
            <a:endParaRPr lang="ko-KR" altLang="en-US" sz="14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4" name=""/>
          <p:cNvSpPr/>
          <p:nvPr/>
        </p:nvSpPr>
        <p:spPr>
          <a:xfrm>
            <a:off x="8867072" y="5108664"/>
            <a:ext cx="440970" cy="183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500"/>
          </a:p>
        </p:txBody>
      </p:sp>
      <p:cxnSp>
        <p:nvCxnSpPr>
          <p:cNvPr id="115" name=""/>
          <p:cNvCxnSpPr>
            <a:stCxn id="114" idx="3"/>
          </p:cNvCxnSpPr>
          <p:nvPr/>
        </p:nvCxnSpPr>
        <p:spPr>
          <a:xfrm>
            <a:off x="9308042" y="5200297"/>
            <a:ext cx="930693" cy="1175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"/>
          <p:cNvSpPr txBox="1"/>
          <p:nvPr/>
        </p:nvSpPr>
        <p:spPr>
          <a:xfrm>
            <a:off x="10298992" y="5171370"/>
            <a:ext cx="1234722" cy="29986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2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저장 하기 버튼</a:t>
            </a:r>
            <a:endParaRPr lang="ko-KR" altLang="en-US" sz="12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346645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화면 설계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6958" y="96260"/>
            <a:ext cx="784107" cy="292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양쪽 대괄호 9"/>
          <p:cNvSpPr/>
          <p:nvPr/>
        </p:nvSpPr>
        <p:spPr>
          <a:xfrm>
            <a:off x="535201" y="2847984"/>
            <a:ext cx="3688959" cy="1162031"/>
          </a:xfrm>
          <a:prstGeom prst="bracketPair">
            <a:avLst>
              <a:gd name="adj" fmla="val 1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955" y="3105834"/>
            <a:ext cx="210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/>
              <a:t>메인 화면</a:t>
            </a:r>
            <a:endParaRPr lang="ko-KR" altLang="en-US" sz="3600"/>
          </a:p>
        </p:txBody>
      </p:sp>
      <p:sp>
        <p:nvSpPr>
          <p:cNvPr id="68" name=""/>
          <p:cNvSpPr txBox="1"/>
          <p:nvPr/>
        </p:nvSpPr>
        <p:spPr>
          <a:xfrm>
            <a:off x="2136069" y="4620155"/>
            <a:ext cx="1693333" cy="43215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찜 목록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35052" y="2351166"/>
            <a:ext cx="5561879" cy="2887686"/>
          </a:xfrm>
          <a:prstGeom prst="rect">
            <a:avLst/>
          </a:prstGeom>
        </p:spPr>
      </p:pic>
      <p:sp>
        <p:nvSpPr>
          <p:cNvPr id="113" name=""/>
          <p:cNvSpPr txBox="1"/>
          <p:nvPr/>
        </p:nvSpPr>
        <p:spPr>
          <a:xfrm>
            <a:off x="10724442" y="3368322"/>
            <a:ext cx="1270001" cy="84666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5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글번호</a:t>
            </a:r>
            <a:r>
              <a:rPr lang="en-US" altLang="ko-KR" sz="15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,</a:t>
            </a:r>
            <a:r>
              <a:rPr lang="ko-KR" altLang="en-US" sz="15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제목</a:t>
            </a:r>
            <a:r>
              <a:rPr lang="en-US" altLang="ko-KR" sz="15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,</a:t>
            </a:r>
            <a:r>
              <a:rPr lang="ko-KR" altLang="en-US" sz="15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내용</a:t>
            </a:r>
            <a:r>
              <a:rPr lang="en-US" altLang="ko-KR" sz="15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,</a:t>
            </a:r>
            <a:r>
              <a:rPr lang="ko-KR" altLang="en-US" sz="15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가격</a:t>
            </a:r>
            <a:r>
              <a:rPr lang="en-US" altLang="ko-KR" sz="15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,</a:t>
            </a:r>
            <a:r>
              <a:rPr lang="ko-KR" altLang="en-US" sz="15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 등록일</a:t>
            </a:r>
            <a:endParaRPr lang="ko-KR" altLang="en-US" sz="15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67" name=""/>
          <p:cNvCxnSpPr>
            <a:stCxn id="66" idx="1"/>
          </p:cNvCxnSpPr>
          <p:nvPr/>
        </p:nvCxnSpPr>
        <p:spPr>
          <a:xfrm rot="5400000">
            <a:off x="3845895" y="3888757"/>
            <a:ext cx="974548" cy="81350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"/>
          <p:cNvCxnSpPr>
            <a:stCxn id="81" idx="3"/>
          </p:cNvCxnSpPr>
          <p:nvPr/>
        </p:nvCxnSpPr>
        <p:spPr>
          <a:xfrm>
            <a:off x="9932460" y="3758759"/>
            <a:ext cx="7434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"/>
          <p:cNvSpPr/>
          <p:nvPr/>
        </p:nvSpPr>
        <p:spPr>
          <a:xfrm>
            <a:off x="5072946" y="3190875"/>
            <a:ext cx="4859508" cy="1135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}}</a:t>
            </a:r>
            <a:endParaRPr lang="en-US" altLang="ko-KR" sz="1500"/>
          </a:p>
        </p:txBody>
      </p:sp>
      <p:sp>
        <p:nvSpPr>
          <p:cNvPr id="66" name=""/>
          <p:cNvSpPr/>
          <p:nvPr/>
        </p:nvSpPr>
        <p:spPr>
          <a:xfrm>
            <a:off x="4739923" y="2366256"/>
            <a:ext cx="5573889" cy="28839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500"/>
              <a:t>}}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04385" y="871361"/>
            <a:ext cx="2983230" cy="16141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0" b="1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Q&amp;A</a:t>
            </a:r>
            <a:endParaRPr lang="en-US" altLang="ko-KR" sz="10000" b="1" spc="-15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 rot="0">
            <a:off x="3565451" y="2405321"/>
            <a:ext cx="5061098" cy="2047358"/>
            <a:chOff x="3565451" y="2405321"/>
            <a:chExt cx="5061098" cy="2047358"/>
          </a:xfrm>
        </p:grpSpPr>
        <p:sp>
          <p:nvSpPr>
            <p:cNvPr id="5" name="직사각형 4"/>
            <p:cNvSpPr/>
            <p:nvPr/>
          </p:nvSpPr>
          <p:spPr>
            <a:xfrm>
              <a:off x="3565451" y="2405321"/>
              <a:ext cx="5061098" cy="20473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41302" y="3075057"/>
              <a:ext cx="2709396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4000" spc="300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감사합니다</a:t>
              </a:r>
              <a:endParaRPr lang="ko-KR" altLang="en-US" sz="4000" spc="300">
                <a:solidFill>
                  <a:schemeClr val="bg1"/>
                </a:solidFill>
                <a:latin typeface="+mj-ea"/>
                <a:ea typeface="+mj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33647" y="1435395"/>
            <a:ext cx="536235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5663" y="460566"/>
            <a:ext cx="3565852" cy="830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mc:Ignorable="hp" hp:hslEmbossed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CONTENTS</a:t>
            </a:r>
            <a:endParaRPr xmlns:mc="http://schemas.openxmlformats.org/markup-compatibility/2006" xmlns:hp="http://schemas.haansoft.com/office/presentation/8.0" lang="en-US" altLang="ko-KR" sz="4800" mc:Ignorable="hp" hp:hslEmbossed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9355" y="2663726"/>
            <a:ext cx="159303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주제 선정</a:t>
            </a:r>
            <a:endParaRPr lang="ko-KR" altLang="en-US" sz="2800" b="1" spc="-15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9621" y="2709892"/>
            <a:ext cx="87589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01   &gt;&gt;</a:t>
            </a:r>
            <a:endParaRPr lang="ko-KR" altLang="en-US" sz="2000" b="1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9355" y="3477967"/>
            <a:ext cx="2240735" cy="511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프로젝트 소개</a:t>
            </a:r>
            <a:endParaRPr lang="ko-KR" altLang="en-US" sz="2800" b="1" spc="-15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9621" y="3524133"/>
            <a:ext cx="875894" cy="3887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02   &gt;&gt;</a:t>
            </a:r>
            <a:endParaRPr lang="ko-KR" altLang="en-US" sz="2000" b="1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9355" y="4292208"/>
            <a:ext cx="94533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Q&amp;A</a:t>
            </a:r>
            <a:endParaRPr lang="en-US" altLang="ko-KR" sz="2800" b="1" spc="-15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9621" y="4338374"/>
            <a:ext cx="87589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03   &gt;&gt;</a:t>
            </a:r>
            <a:endParaRPr lang="ko-KR" altLang="en-US" sz="2000" b="1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9355" y="5106449"/>
            <a:ext cx="1192985" cy="5113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마무리</a:t>
            </a:r>
            <a:endParaRPr lang="ko-KR" altLang="en-US" sz="2800" b="1" spc="-15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9621" y="5152615"/>
            <a:ext cx="875894" cy="3890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04   &gt;&gt;</a:t>
            </a:r>
            <a:endParaRPr lang="ko-KR" altLang="en-US" sz="2000" b="1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 rot="0">
            <a:off x="489097" y="499731"/>
            <a:ext cx="5061098" cy="2519916"/>
            <a:chOff x="489097" y="499731"/>
            <a:chExt cx="5061098" cy="2519916"/>
          </a:xfrm>
        </p:grpSpPr>
        <p:sp>
          <p:nvSpPr>
            <p:cNvPr id="5" name="직사각형 4"/>
            <p:cNvSpPr/>
            <p:nvPr/>
          </p:nvSpPr>
          <p:spPr>
            <a:xfrm>
              <a:off x="489097" y="499731"/>
              <a:ext cx="5061098" cy="2519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6176" y="591879"/>
              <a:ext cx="1032655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b="1">
                  <a:solidFill>
                    <a:schemeClr val="bg1"/>
                  </a:solidFill>
                </a:rPr>
                <a:t>#1, </a:t>
              </a:r>
              <a:endParaRPr lang="ko-KR" altLang="en-US" sz="4000" b="1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6175" y="1286326"/>
              <a:ext cx="2858565" cy="8453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5000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주제 선정</a:t>
              </a:r>
              <a:endParaRPr lang="ko-KR" altLang="en-US" sz="5000">
                <a:solidFill>
                  <a:schemeClr val="bg1"/>
                </a:solidFill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11" name=""/>
          <p:cNvSpPr txBox="1"/>
          <p:nvPr/>
        </p:nvSpPr>
        <p:spPr>
          <a:xfrm>
            <a:off x="3338208" y="2271206"/>
            <a:ext cx="2166761" cy="726939"/>
          </a:xfrm>
          <a:prstGeom prst="rect">
            <a:avLst/>
          </a:prstGeom>
        </p:spPr>
        <p:txBody>
          <a:bodyPr wrap="none"/>
          <a:p>
            <a:pPr>
              <a:defRPr/>
            </a:pPr>
            <a:r>
              <a:rPr lang="ko-KR" altLang="en-US" sz="4000">
                <a:solidFill>
                  <a:schemeClr val="lt1"/>
                </a:solidFill>
                <a:latin typeface="나눔고딕"/>
                <a:ea typeface="나눔고딕"/>
              </a:rPr>
              <a:t>벤치마킹</a:t>
            </a:r>
            <a:endParaRPr lang="ko-KR" altLang="en-US" sz="4000">
              <a:solidFill>
                <a:schemeClr val="lt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000" y="1805103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76726" y="584920"/>
            <a:ext cx="2667589" cy="8514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 sz="5000"/>
              <a:t>오이 마켓</a:t>
            </a:r>
            <a:endParaRPr lang="ko-KR" altLang="en-US" sz="5000"/>
          </a:p>
        </p:txBody>
      </p:sp>
      <p:sp>
        <p:nvSpPr>
          <p:cNvPr id="5" name="TextBox 4"/>
          <p:cNvSpPr txBox="1"/>
          <p:nvPr/>
        </p:nvSpPr>
        <p:spPr>
          <a:xfrm>
            <a:off x="116958" y="96260"/>
            <a:ext cx="75475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37389" y="2533659"/>
            <a:ext cx="5576710" cy="3325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0" y="3249850"/>
            <a:ext cx="4864100" cy="1918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/>
              <a:t> 중고 거래사이트로 오직 이곳에서만 가능한 혜택 과 메리트 있는 사이트를 만들어 보자 하여</a:t>
            </a:r>
            <a:endParaRPr lang="ko-KR" altLang="en-US" sz="2400" b="1"/>
          </a:p>
          <a:p>
            <a:pPr algn="ctr">
              <a:defRPr/>
            </a:pPr>
            <a:endParaRPr lang="ko-KR" altLang="en-US" sz="2400" b="1"/>
          </a:p>
          <a:p>
            <a:pPr algn="ctr">
              <a:defRPr/>
            </a:pPr>
            <a:r>
              <a:rPr lang="ko-KR" altLang="en-US" sz="2400" b="1"/>
              <a:t>오이 마켓으로 정하였습니다</a:t>
            </a:r>
            <a:r>
              <a:rPr lang="en-US" altLang="ko-KR" sz="2400" b="1"/>
              <a:t>.</a:t>
            </a:r>
            <a:r>
              <a:rPr lang="ko-KR" altLang="en-US" sz="2400" b="1"/>
              <a:t> </a:t>
            </a:r>
            <a:endParaRPr lang="ko-KR" altLang="en-US" sz="2400" b="1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8947" y="2394397"/>
            <a:ext cx="3258619" cy="3258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346645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벤치 마킹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6958" y="96260"/>
            <a:ext cx="75475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"/>
          <p:cNvSpPr/>
          <p:nvPr/>
        </p:nvSpPr>
        <p:spPr>
          <a:xfrm>
            <a:off x="2463976" y="5062723"/>
            <a:ext cx="6717241" cy="1235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2860673" y="5147557"/>
            <a:ext cx="6153151" cy="632178"/>
          </a:xfrm>
          <a:prstGeom prst="rect">
            <a:avLst/>
          </a:prstGeom>
        </p:spPr>
        <p:txBody>
          <a:bodyPr wrap="none"/>
          <a:p>
            <a:pPr algn="ctr">
              <a:defRPr/>
            </a:pPr>
            <a:r>
              <a:rPr lang="ko-KR" altLang="en-US" sz="2100" b="1">
                <a:latin typeface="나눔고딕"/>
                <a:ea typeface="나눔고딕"/>
              </a:rPr>
              <a:t>벤치 마킹으로는 당근의 메인화면과</a:t>
            </a:r>
            <a:endParaRPr lang="ko-KR" altLang="en-US" sz="2100" b="1">
              <a:latin typeface="나눔고딕"/>
              <a:ea typeface="나눔고딕"/>
            </a:endParaRPr>
          </a:p>
          <a:p>
            <a:pPr algn="ctr">
              <a:defRPr/>
            </a:pPr>
            <a:endParaRPr lang="ko-KR" altLang="en-US" sz="2100" b="1"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ko-KR" altLang="en-US" sz="2100" b="1">
                <a:latin typeface="나눔고딕"/>
                <a:ea typeface="나눔고딕"/>
              </a:rPr>
              <a:t>번개 장터의 거래 게시글을 참조 하였습니다</a:t>
            </a:r>
            <a:r>
              <a:rPr lang="en-US" altLang="ko-KR" sz="2100" b="1">
                <a:latin typeface="나눔고딕"/>
                <a:ea typeface="나눔고딕"/>
              </a:rPr>
              <a:t>.</a:t>
            </a:r>
            <a:endParaRPr lang="en-US" altLang="ko-KR" sz="2100" b="1">
              <a:latin typeface="나눔고딕"/>
              <a:ea typeface="나눔고딕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2766" y="1509022"/>
            <a:ext cx="3241138" cy="3257873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3089" y="1511655"/>
            <a:ext cx="3502846" cy="3241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 rot="0">
            <a:off x="489097" y="3890631"/>
            <a:ext cx="5061098" cy="2519916"/>
            <a:chOff x="489097" y="499731"/>
            <a:chExt cx="5061098" cy="2519916"/>
          </a:xfrm>
        </p:grpSpPr>
        <p:sp>
          <p:nvSpPr>
            <p:cNvPr id="5" name="직사각형 4"/>
            <p:cNvSpPr/>
            <p:nvPr/>
          </p:nvSpPr>
          <p:spPr>
            <a:xfrm>
              <a:off x="489097" y="499731"/>
              <a:ext cx="5061098" cy="2519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6176" y="744279"/>
              <a:ext cx="1032655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b="1">
                  <a:solidFill>
                    <a:schemeClr val="bg1"/>
                  </a:solidFill>
                </a:rPr>
                <a:t>#2, </a:t>
              </a:r>
              <a:endParaRPr lang="ko-KR" altLang="en-US" sz="4000" b="1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6175" y="1467301"/>
              <a:ext cx="4249215" cy="8739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5200" b="1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프로젝트 소개</a:t>
              </a:r>
              <a:endParaRPr lang="ko-KR" altLang="en-US" sz="5200" b="1">
                <a:solidFill>
                  <a:schemeClr val="bg1"/>
                </a:solidFill>
                <a:latin typeface="+mj-ea"/>
                <a:ea typeface="+mj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346645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화면 설계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6958" y="96260"/>
            <a:ext cx="784107" cy="292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양쪽 대괄호 9"/>
          <p:cNvSpPr/>
          <p:nvPr/>
        </p:nvSpPr>
        <p:spPr>
          <a:xfrm>
            <a:off x="535201" y="2847984"/>
            <a:ext cx="3688959" cy="1162031"/>
          </a:xfrm>
          <a:prstGeom prst="bracketPair">
            <a:avLst>
              <a:gd name="adj" fmla="val 1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955" y="3105834"/>
            <a:ext cx="210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/>
              <a:t>메인 화면</a:t>
            </a:r>
            <a:endParaRPr lang="ko-KR" altLang="en-US" sz="3600"/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90418" y="1411709"/>
            <a:ext cx="6204954" cy="4731317"/>
          </a:xfrm>
          <a:prstGeom prst="rect">
            <a:avLst/>
          </a:prstGeom>
        </p:spPr>
      </p:pic>
      <p:sp>
        <p:nvSpPr>
          <p:cNvPr id="66" name=""/>
          <p:cNvSpPr/>
          <p:nvPr/>
        </p:nvSpPr>
        <p:spPr>
          <a:xfrm>
            <a:off x="10807701" y="1413757"/>
            <a:ext cx="714375" cy="2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sz="1500"/>
          </a:p>
        </p:txBody>
      </p:sp>
      <p:cxnSp>
        <p:nvCxnSpPr>
          <p:cNvPr id="67" name=""/>
          <p:cNvCxnSpPr>
            <a:stCxn id="66" idx="1"/>
          </p:cNvCxnSpPr>
          <p:nvPr/>
        </p:nvCxnSpPr>
        <p:spPr>
          <a:xfrm rot="10800000" flipV="1">
            <a:off x="4878916" y="1550545"/>
            <a:ext cx="5928783" cy="322341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"/>
          <p:cNvSpPr txBox="1"/>
          <p:nvPr/>
        </p:nvSpPr>
        <p:spPr>
          <a:xfrm>
            <a:off x="3300235" y="4535839"/>
            <a:ext cx="1552222" cy="61736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고딕"/>
                <a:ea typeface="나눔고딕"/>
              </a:rPr>
              <a:t>로그인 회원가입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나눔고딕"/>
              <a:ea typeface="나눔고딕"/>
            </a:endParaRPr>
          </a:p>
        </p:txBody>
      </p:sp>
      <p:sp>
        <p:nvSpPr>
          <p:cNvPr id="70" name=""/>
          <p:cNvSpPr/>
          <p:nvPr/>
        </p:nvSpPr>
        <p:spPr>
          <a:xfrm>
            <a:off x="5236282" y="1380949"/>
            <a:ext cx="859718" cy="2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500"/>
          </a:p>
        </p:txBody>
      </p:sp>
      <p:cxnSp>
        <p:nvCxnSpPr>
          <p:cNvPr id="71" name=""/>
          <p:cNvCxnSpPr>
            <a:stCxn id="70" idx="1"/>
          </p:cNvCxnSpPr>
          <p:nvPr/>
        </p:nvCxnSpPr>
        <p:spPr>
          <a:xfrm rot="10800000" flipV="1">
            <a:off x="3961694" y="1517662"/>
            <a:ext cx="1274590" cy="31942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"/>
          <p:cNvSpPr txBox="1"/>
          <p:nvPr/>
        </p:nvSpPr>
        <p:spPr>
          <a:xfrm>
            <a:off x="2367843" y="1522059"/>
            <a:ext cx="1552222" cy="61736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고딕"/>
                <a:ea typeface="나눔고딕"/>
              </a:rPr>
              <a:t>메인</a:t>
            </a:r>
            <a:r>
              <a:rPr lang="en-US" altLang="ko-KR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고딕"/>
                <a:ea typeface="나눔고딕"/>
              </a:rPr>
              <a:t>,</a:t>
            </a: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고딕"/>
                <a:ea typeface="나눔고딕"/>
              </a:rPr>
              <a:t> 게시판</a:t>
            </a:r>
            <a:r>
              <a:rPr lang="en-US" altLang="ko-KR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고딕"/>
                <a:ea typeface="나눔고딕"/>
              </a:rPr>
              <a:t>,</a:t>
            </a: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나눔고딕"/>
                <a:ea typeface="나눔고딕"/>
              </a:rPr>
              <a:t> 장바구니</a:t>
            </a: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346645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화면 설계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6958" y="96260"/>
            <a:ext cx="784107" cy="292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양쪽 대괄호 9"/>
          <p:cNvSpPr/>
          <p:nvPr/>
        </p:nvSpPr>
        <p:spPr>
          <a:xfrm>
            <a:off x="535201" y="2847984"/>
            <a:ext cx="3688959" cy="1162031"/>
          </a:xfrm>
          <a:prstGeom prst="bracketPair">
            <a:avLst>
              <a:gd name="adj" fmla="val 1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955" y="3105834"/>
            <a:ext cx="210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/>
              <a:t>메인 화면</a:t>
            </a:r>
            <a:endParaRPr lang="ko-KR" altLang="en-US" sz="3600"/>
          </a:p>
        </p:txBody>
      </p:sp>
      <p:sp>
        <p:nvSpPr>
          <p:cNvPr id="68" name=""/>
          <p:cNvSpPr txBox="1"/>
          <p:nvPr/>
        </p:nvSpPr>
        <p:spPr>
          <a:xfrm>
            <a:off x="3300235" y="4602514"/>
            <a:ext cx="1552222" cy="43215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로그인 화면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39728" y="1748502"/>
            <a:ext cx="4673232" cy="3910053"/>
          </a:xfrm>
          <a:prstGeom prst="rect">
            <a:avLst/>
          </a:prstGeom>
        </p:spPr>
      </p:pic>
      <p:sp>
        <p:nvSpPr>
          <p:cNvPr id="66" name=""/>
          <p:cNvSpPr/>
          <p:nvPr/>
        </p:nvSpPr>
        <p:spPr>
          <a:xfrm>
            <a:off x="7262285" y="2242784"/>
            <a:ext cx="2936873" cy="3298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500"/>
              <a:t>}}</a:t>
            </a:r>
            <a:endParaRPr lang="en-US" altLang="ko-KR" sz="1500"/>
          </a:p>
        </p:txBody>
      </p:sp>
      <p:cxnSp>
        <p:nvCxnSpPr>
          <p:cNvPr id="67" name=""/>
          <p:cNvCxnSpPr>
            <a:stCxn id="66" idx="1"/>
          </p:cNvCxnSpPr>
          <p:nvPr/>
        </p:nvCxnSpPr>
        <p:spPr>
          <a:xfrm rot="10800000" flipV="1">
            <a:off x="4878917" y="3892020"/>
            <a:ext cx="2383368" cy="8819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"/>
          <p:cNvSpPr txBox="1"/>
          <p:nvPr/>
        </p:nvSpPr>
        <p:spPr>
          <a:xfrm>
            <a:off x="7342009" y="3058584"/>
            <a:ext cx="1111251" cy="50270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77" name=""/>
          <p:cNvCxnSpPr>
            <a:stCxn id="75" idx="1"/>
          </p:cNvCxnSpPr>
          <p:nvPr/>
        </p:nvCxnSpPr>
        <p:spPr>
          <a:xfrm rot="10800000">
            <a:off x="6096001" y="3301118"/>
            <a:ext cx="1246008" cy="88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"/>
          <p:cNvSpPr txBox="1"/>
          <p:nvPr/>
        </p:nvSpPr>
        <p:spPr>
          <a:xfrm>
            <a:off x="4543778" y="2996847"/>
            <a:ext cx="1552222" cy="66145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아이디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비밀번호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346645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화면 설계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6958" y="96260"/>
            <a:ext cx="784107" cy="292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양쪽 대괄호 9"/>
          <p:cNvSpPr/>
          <p:nvPr/>
        </p:nvSpPr>
        <p:spPr>
          <a:xfrm>
            <a:off x="535201" y="2847984"/>
            <a:ext cx="3688959" cy="1162031"/>
          </a:xfrm>
          <a:prstGeom prst="bracketPair">
            <a:avLst>
              <a:gd name="adj" fmla="val 1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955" y="3105834"/>
            <a:ext cx="2106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/>
              <a:t>메인 화면</a:t>
            </a:r>
            <a:endParaRPr lang="ko-KR" altLang="en-US" sz="3600"/>
          </a:p>
        </p:txBody>
      </p:sp>
      <p:sp>
        <p:nvSpPr>
          <p:cNvPr id="68" name=""/>
          <p:cNvSpPr txBox="1"/>
          <p:nvPr/>
        </p:nvSpPr>
        <p:spPr>
          <a:xfrm>
            <a:off x="2903360" y="4205639"/>
            <a:ext cx="1552222" cy="43215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회원 가입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7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44835" y="2015318"/>
            <a:ext cx="4017275" cy="3915141"/>
          </a:xfrm>
          <a:prstGeom prst="rect">
            <a:avLst/>
          </a:prstGeom>
        </p:spPr>
      </p:pic>
      <p:sp>
        <p:nvSpPr>
          <p:cNvPr id="66" name=""/>
          <p:cNvSpPr/>
          <p:nvPr/>
        </p:nvSpPr>
        <p:spPr>
          <a:xfrm>
            <a:off x="5556956" y="2269243"/>
            <a:ext cx="3986388" cy="368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500"/>
              <a:t>}}</a:t>
            </a:r>
            <a:endParaRPr lang="en-US" altLang="ko-KR" sz="1500"/>
          </a:p>
        </p:txBody>
      </p:sp>
      <p:cxnSp>
        <p:nvCxnSpPr>
          <p:cNvPr id="67" name=""/>
          <p:cNvCxnSpPr>
            <a:stCxn id="66" idx="1"/>
          </p:cNvCxnSpPr>
          <p:nvPr/>
        </p:nvCxnSpPr>
        <p:spPr>
          <a:xfrm rot="10800000" flipV="1">
            <a:off x="4543778" y="4112511"/>
            <a:ext cx="1013180" cy="2028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"/>
          <p:cNvSpPr txBox="1"/>
          <p:nvPr/>
        </p:nvSpPr>
        <p:spPr>
          <a:xfrm>
            <a:off x="6086474" y="2611789"/>
            <a:ext cx="2928056" cy="31749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77" name=""/>
          <p:cNvCxnSpPr>
            <a:stCxn id="76" idx="1"/>
          </p:cNvCxnSpPr>
          <p:nvPr/>
        </p:nvCxnSpPr>
        <p:spPr>
          <a:xfrm rot="10800000">
            <a:off x="5219700" y="1925284"/>
            <a:ext cx="866774" cy="8452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"/>
          <p:cNvSpPr txBox="1"/>
          <p:nvPr/>
        </p:nvSpPr>
        <p:spPr>
          <a:xfrm>
            <a:off x="4500915" y="1518177"/>
            <a:ext cx="714375" cy="38805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이름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6095999" y="2973739"/>
            <a:ext cx="2928056" cy="31749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81" name=""/>
          <p:cNvCxnSpPr>
            <a:stCxn id="80" idx="1"/>
          </p:cNvCxnSpPr>
          <p:nvPr/>
        </p:nvCxnSpPr>
        <p:spPr>
          <a:xfrm rot="10800000">
            <a:off x="5193241" y="2445632"/>
            <a:ext cx="902758" cy="6868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"/>
          <p:cNvSpPr txBox="1"/>
          <p:nvPr/>
        </p:nvSpPr>
        <p:spPr>
          <a:xfrm>
            <a:off x="4199113" y="2100261"/>
            <a:ext cx="934861" cy="37923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아이디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8573910" y="3083630"/>
            <a:ext cx="449793" cy="19402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84" name=""/>
          <p:cNvCxnSpPr>
            <a:stCxn id="83" idx="3"/>
          </p:cNvCxnSpPr>
          <p:nvPr/>
        </p:nvCxnSpPr>
        <p:spPr>
          <a:xfrm rot="5400000" flipH="1" flipV="1">
            <a:off x="8779842" y="2116222"/>
            <a:ext cx="1308275" cy="82056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"/>
          <p:cNvSpPr txBox="1"/>
          <p:nvPr/>
        </p:nvSpPr>
        <p:spPr>
          <a:xfrm>
            <a:off x="9873187" y="1491717"/>
            <a:ext cx="1437569" cy="37041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3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아이디 중복 확인</a:t>
            </a: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6096000" y="3317169"/>
            <a:ext cx="2928056" cy="46743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87" name=""/>
          <p:cNvCxnSpPr>
            <a:stCxn id="86" idx="3"/>
          </p:cNvCxnSpPr>
          <p:nvPr/>
        </p:nvCxnSpPr>
        <p:spPr>
          <a:xfrm rot="5400000" flipH="1" flipV="1">
            <a:off x="8881538" y="2588159"/>
            <a:ext cx="1105252" cy="8201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"/>
          <p:cNvSpPr txBox="1"/>
          <p:nvPr/>
        </p:nvSpPr>
        <p:spPr>
          <a:xfrm>
            <a:off x="9910936" y="2040992"/>
            <a:ext cx="1146527" cy="52034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2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비밀번호</a:t>
            </a:r>
            <a:endParaRPr lang="ko-KR" altLang="en-US" sz="12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ko-KR" altLang="en-US" sz="12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비밀번호 확인</a:t>
            </a:r>
            <a:endParaRPr lang="ko-KR" altLang="en-US" sz="12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8726310" y="3588808"/>
            <a:ext cx="291043" cy="19402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90" name=""/>
          <p:cNvCxnSpPr>
            <a:stCxn id="89" idx="3"/>
          </p:cNvCxnSpPr>
          <p:nvPr/>
        </p:nvCxnSpPr>
        <p:spPr>
          <a:xfrm flipV="1">
            <a:off x="9017352" y="3107090"/>
            <a:ext cx="844551" cy="57873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"/>
          <p:cNvSpPr txBox="1"/>
          <p:nvPr/>
        </p:nvSpPr>
        <p:spPr>
          <a:xfrm>
            <a:off x="9886948" y="2794000"/>
            <a:ext cx="1146527" cy="414513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0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비밀 번호</a:t>
            </a:r>
            <a:endParaRPr lang="ko-KR" altLang="en-US" sz="10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ko-KR" altLang="en-US" sz="10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같은지 확인 버튼</a:t>
            </a:r>
            <a:endParaRPr lang="ko-KR" altLang="en-US" sz="10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5995101" y="3848979"/>
            <a:ext cx="829028" cy="18520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93" name=""/>
          <p:cNvCxnSpPr>
            <a:stCxn id="92" idx="3"/>
          </p:cNvCxnSpPr>
          <p:nvPr/>
        </p:nvCxnSpPr>
        <p:spPr>
          <a:xfrm>
            <a:off x="6824130" y="3941583"/>
            <a:ext cx="308387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"/>
          <p:cNvSpPr txBox="1"/>
          <p:nvPr/>
        </p:nvSpPr>
        <p:spPr>
          <a:xfrm>
            <a:off x="9915876" y="3766609"/>
            <a:ext cx="776110" cy="28222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0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성별 확인</a:t>
            </a:r>
            <a:endParaRPr lang="ko-KR" altLang="en-US" sz="10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6006391" y="4071934"/>
            <a:ext cx="3086805" cy="33513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96" name=""/>
          <p:cNvCxnSpPr>
            <a:stCxn id="95" idx="3"/>
          </p:cNvCxnSpPr>
          <p:nvPr/>
        </p:nvCxnSpPr>
        <p:spPr>
          <a:xfrm>
            <a:off x="9093196" y="4239504"/>
            <a:ext cx="94009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"/>
          <p:cNvSpPr txBox="1"/>
          <p:nvPr/>
        </p:nvSpPr>
        <p:spPr>
          <a:xfrm>
            <a:off x="10077096" y="4113037"/>
            <a:ext cx="837847" cy="28222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0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핸드폰 번호</a:t>
            </a:r>
            <a:endParaRPr lang="ko-KR" altLang="en-US" sz="10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6096000" y="4444820"/>
            <a:ext cx="2425348" cy="33513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8541455" y="4579582"/>
            <a:ext cx="476250" cy="17638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01" name=""/>
          <p:cNvCxnSpPr>
            <a:stCxn id="98" idx="1"/>
          </p:cNvCxnSpPr>
          <p:nvPr/>
        </p:nvCxnSpPr>
        <p:spPr>
          <a:xfrm rot="10800000" flipV="1">
            <a:off x="5293431" y="4612392"/>
            <a:ext cx="802570" cy="2056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"/>
          <p:cNvSpPr txBox="1"/>
          <p:nvPr/>
        </p:nvSpPr>
        <p:spPr>
          <a:xfrm>
            <a:off x="4290482" y="4834289"/>
            <a:ext cx="873126" cy="38805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이메일</a:t>
            </a: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03" name=""/>
          <p:cNvCxnSpPr>
            <a:stCxn id="100" idx="3"/>
          </p:cNvCxnSpPr>
          <p:nvPr/>
        </p:nvCxnSpPr>
        <p:spPr>
          <a:xfrm>
            <a:off x="9017706" y="4667777"/>
            <a:ext cx="95006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"/>
          <p:cNvSpPr txBox="1"/>
          <p:nvPr/>
        </p:nvSpPr>
        <p:spPr>
          <a:xfrm>
            <a:off x="10000190" y="4530020"/>
            <a:ext cx="837847" cy="59090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en-US" altLang="ko-KR" sz="10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naver.com</a:t>
            </a:r>
            <a:endParaRPr lang="en-US" altLang="ko-KR" sz="10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altLang="ko-KR" sz="10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gmail.com</a:t>
            </a:r>
            <a:endParaRPr lang="en-US" altLang="ko-KR" sz="10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altLang="ko-KR" sz="10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daum.com</a:t>
            </a:r>
            <a:endParaRPr lang="en-US" altLang="ko-KR" sz="10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6096000" y="4797951"/>
            <a:ext cx="2513542" cy="890764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06" name=""/>
          <p:cNvCxnSpPr/>
          <p:nvPr/>
        </p:nvCxnSpPr>
        <p:spPr>
          <a:xfrm rot="10800000" flipV="1">
            <a:off x="5293429" y="5214584"/>
            <a:ext cx="802570" cy="2056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"/>
          <p:cNvSpPr txBox="1"/>
          <p:nvPr/>
        </p:nvSpPr>
        <p:spPr>
          <a:xfrm>
            <a:off x="4592813" y="5339466"/>
            <a:ext cx="670278" cy="36159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5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주소</a:t>
            </a: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8693854" y="4943648"/>
            <a:ext cx="361597" cy="16757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09" name=""/>
          <p:cNvCxnSpPr>
            <a:stCxn id="108" idx="3"/>
          </p:cNvCxnSpPr>
          <p:nvPr/>
        </p:nvCxnSpPr>
        <p:spPr>
          <a:xfrm>
            <a:off x="9055452" y="5027433"/>
            <a:ext cx="859367" cy="3374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"/>
          <p:cNvSpPr txBox="1"/>
          <p:nvPr/>
        </p:nvSpPr>
        <p:spPr>
          <a:xfrm>
            <a:off x="9958562" y="5238045"/>
            <a:ext cx="837847" cy="59090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0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주소 찾기</a:t>
            </a:r>
            <a:endParaRPr lang="ko-KR" altLang="en-US" sz="10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ko-KR" altLang="en-US" sz="10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버튼</a:t>
            </a:r>
            <a:endParaRPr lang="ko-KR" altLang="en-US" sz="10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ko-KR" altLang="en-US" sz="10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카카오</a:t>
            </a:r>
            <a:r>
              <a:rPr lang="en-US" altLang="ko-KR" sz="10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API</a:t>
            </a:r>
            <a:endParaRPr lang="en-US" altLang="ko-KR" sz="10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8169979" y="5754332"/>
            <a:ext cx="899584" cy="17638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12" name=""/>
          <p:cNvCxnSpPr>
            <a:stCxn id="111" idx="1"/>
          </p:cNvCxnSpPr>
          <p:nvPr/>
        </p:nvCxnSpPr>
        <p:spPr>
          <a:xfrm rot="10800000" flipV="1">
            <a:off x="3996972" y="5842526"/>
            <a:ext cx="4173006" cy="4307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"/>
          <p:cNvSpPr txBox="1"/>
          <p:nvPr/>
        </p:nvSpPr>
        <p:spPr>
          <a:xfrm>
            <a:off x="2143476" y="6029853"/>
            <a:ext cx="1781528" cy="36159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/>
          <a:lstStyle/>
          <a:p>
            <a:pPr algn="ctr">
              <a:defRPr/>
            </a:pPr>
            <a:r>
              <a:rPr lang="ko-KR" altLang="en-US" sz="11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회원가입</a:t>
            </a:r>
            <a:r>
              <a:rPr lang="en-US" altLang="ko-KR" sz="11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,</a:t>
            </a:r>
            <a:r>
              <a:rPr lang="ko-KR" altLang="en-US" sz="11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다시작성 버튼</a:t>
            </a: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ko-KR" altLang="en-US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2020GREENGRAY">
      <a:dk1>
        <a:sysClr val="windowText" lastClr="000000"/>
      </a:dk1>
      <a:lt1>
        <a:sysClr val="window" lastClr="ffffff"/>
      </a:lt1>
      <a:dk2>
        <a:srgbClr val="a5a5a5"/>
      </a:dk2>
      <a:lt2>
        <a:srgbClr val="e7e6e6"/>
      </a:lt2>
      <a:accent1>
        <a:srgbClr val="34af27"/>
      </a:accent1>
      <a:accent2>
        <a:srgbClr val="5d7f60"/>
      </a:accent2>
      <a:accent3>
        <a:srgbClr val="e8c7a0"/>
      </a:accent3>
      <a:accent4>
        <a:srgbClr val="9299a2"/>
      </a:accent4>
      <a:accent5>
        <a:srgbClr val="c8bdb4"/>
      </a:accent5>
      <a:accent6>
        <a:srgbClr val="7f766a"/>
      </a:accent6>
      <a:hlink>
        <a:srgbClr val="262626"/>
      </a:hlink>
      <a:folHlink>
        <a:srgbClr val="262626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263</ep:Words>
  <ep:PresentationFormat>와이드스크린</ep:PresentationFormat>
  <ep:Paragraphs>127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2020-04-13T00:08:17.000</dcterms:created>
  <dc:creator>Yu Saebyeol</dc:creator>
  <cp:lastModifiedBy>kosmo</cp:lastModifiedBy>
  <dcterms:modified xsi:type="dcterms:W3CDTF">2024-06-11T05:36:29.769</dcterms:modified>
  <cp:revision>161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