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>
      <p:cViewPr>
        <p:scale>
          <a:sx n="75" d="100"/>
          <a:sy n="75" d="100"/>
        </p:scale>
        <p:origin x="-1326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8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4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3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9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9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44EF-F116-4FD1-B696-6E3872D5219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12FA-774D-4895-B143-2F1DAA369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661186C3-F5EF-4C04-BC29-A0D7A6E8A218}"/>
              </a:ext>
            </a:extLst>
          </p:cNvPr>
          <p:cNvGrpSpPr/>
          <p:nvPr/>
        </p:nvGrpSpPr>
        <p:grpSpPr>
          <a:xfrm>
            <a:off x="827585" y="303498"/>
            <a:ext cx="6912768" cy="4644516"/>
            <a:chOff x="395536" y="692696"/>
            <a:chExt cx="5832641" cy="5688632"/>
          </a:xfrm>
        </p:grpSpPr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FC0DAC23-50EF-46DC-9854-59AE3343951E}"/>
                </a:ext>
              </a:extLst>
            </p:cNvPr>
            <p:cNvGrpSpPr/>
            <p:nvPr/>
          </p:nvGrpSpPr>
          <p:grpSpPr>
            <a:xfrm>
              <a:off x="395536" y="692696"/>
              <a:ext cx="4176464" cy="5688632"/>
              <a:chOff x="395536" y="692696"/>
              <a:chExt cx="4176464" cy="568863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="" xmlns:a16="http://schemas.microsoft.com/office/drawing/2014/main" id="{51187904-3757-4E80-9801-B10B27897E42}"/>
                  </a:ext>
                </a:extLst>
              </p:cNvPr>
              <p:cNvSpPr/>
              <p:nvPr/>
            </p:nvSpPr>
            <p:spPr>
              <a:xfrm>
                <a:off x="395536" y="980728"/>
                <a:ext cx="4176464" cy="54006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E27C660C-086A-4858-B16A-5DA171892177}"/>
                  </a:ext>
                </a:extLst>
              </p:cNvPr>
              <p:cNvSpPr/>
              <p:nvPr/>
            </p:nvSpPr>
            <p:spPr>
              <a:xfrm>
                <a:off x="1763688" y="692696"/>
                <a:ext cx="1440160" cy="5040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Server</a:t>
                </a:r>
                <a:endParaRPr lang="ko-KR" altLang="en-US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F91A6A63-E4EC-434B-BBB0-CF0A1F6E358B}"/>
                </a:ext>
              </a:extLst>
            </p:cNvPr>
            <p:cNvSpPr/>
            <p:nvPr/>
          </p:nvSpPr>
          <p:spPr>
            <a:xfrm>
              <a:off x="1331640" y="1844824"/>
              <a:ext cx="2160240" cy="8640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Oracle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08FE988F-22A3-4A5A-8425-5463FE9D71FB}"/>
                </a:ext>
              </a:extLst>
            </p:cNvPr>
            <p:cNvSpPr/>
            <p:nvPr/>
          </p:nvSpPr>
          <p:spPr>
            <a:xfrm>
              <a:off x="1331640" y="3284984"/>
              <a:ext cx="2160240" cy="8640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JSP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531C7901-2724-4F32-A087-3E4022FA84CC}"/>
                </a:ext>
              </a:extLst>
            </p:cNvPr>
            <p:cNvSpPr/>
            <p:nvPr/>
          </p:nvSpPr>
          <p:spPr>
            <a:xfrm>
              <a:off x="1331640" y="4744819"/>
              <a:ext cx="2160240" cy="86409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1167BEAF-8249-44CA-B4FA-576BF857F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12" y="2708921"/>
              <a:ext cx="0" cy="576063"/>
            </a:xfrm>
            <a:prstGeom prst="line">
              <a:avLst/>
            </a:prstGeom>
            <a:ln w="38100" cmpd="sng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F3523BF3-85EB-4EA8-9EDE-151A2545B34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99792" y="2708921"/>
              <a:ext cx="0" cy="576063"/>
            </a:xfrm>
            <a:prstGeom prst="line">
              <a:avLst/>
            </a:prstGeom>
            <a:ln w="38100" cmpd="sng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50111C53-7419-42A1-9092-6D290176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12" y="4149080"/>
              <a:ext cx="0" cy="576063"/>
            </a:xfrm>
            <a:prstGeom prst="line">
              <a:avLst/>
            </a:prstGeom>
            <a:ln w="38100" cmpd="sng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863B6D3A-C6DE-4D2C-AC6A-58321D64ED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99792" y="4149080"/>
              <a:ext cx="0" cy="576063"/>
            </a:xfrm>
            <a:prstGeom prst="line">
              <a:avLst/>
            </a:prstGeom>
            <a:ln w="38100" cmpd="sng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사각형: 잘린 한쪽 모서리 23">
              <a:extLst>
                <a:ext uri="{FF2B5EF4-FFF2-40B4-BE49-F238E27FC236}">
                  <a16:creationId xmlns="" xmlns:a16="http://schemas.microsoft.com/office/drawing/2014/main" id="{132A5B5D-4643-49AB-8A4E-4BCC5D3139E2}"/>
                </a:ext>
              </a:extLst>
            </p:cNvPr>
            <p:cNvSpPr/>
            <p:nvPr/>
          </p:nvSpPr>
          <p:spPr>
            <a:xfrm>
              <a:off x="4499992" y="4504723"/>
              <a:ext cx="1512168" cy="1344287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dirty="0" smtClean="0"/>
                <a:t>HTML</a:t>
              </a:r>
            </a:p>
            <a:p>
              <a:pPr algn="ctr"/>
              <a:r>
                <a:rPr lang="en-US" altLang="ko-KR" sz="1700" dirty="0" smtClean="0"/>
                <a:t>CSS</a:t>
              </a:r>
              <a:br>
                <a:rPr lang="en-US" altLang="ko-KR" sz="1700" dirty="0" smtClean="0"/>
              </a:br>
              <a:r>
                <a:rPr lang="en-US" altLang="ko-KR" sz="1700" dirty="0" smtClean="0"/>
                <a:t>JavaScript</a:t>
              </a:r>
            </a:p>
            <a:p>
              <a:pPr algn="ctr"/>
              <a:r>
                <a:rPr lang="en-US" altLang="ko-KR" sz="1700" dirty="0" err="1" smtClean="0"/>
                <a:t>JQuery</a:t>
              </a:r>
              <a:endParaRPr lang="ko-KR" altLang="en-US" sz="17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9F16DACE-04BE-4632-A559-7D854B2D9041}"/>
                </a:ext>
              </a:extLst>
            </p:cNvPr>
            <p:cNvCxnSpPr>
              <a:cxnSpLocks/>
            </p:cNvCxnSpPr>
            <p:nvPr/>
          </p:nvCxnSpPr>
          <p:spPr>
            <a:xfrm>
              <a:off x="3527883" y="5193196"/>
              <a:ext cx="972109" cy="0"/>
            </a:xfrm>
            <a:prstGeom prst="line">
              <a:avLst/>
            </a:prstGeom>
            <a:ln w="38100" cmpd="sng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CD183BC1-85DA-4A45-B263-9285BC1DC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976" y="1629266"/>
              <a:ext cx="1542825" cy="1295211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839DE286-8C07-4EAC-B5C4-03EA0B846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79" y="2231030"/>
              <a:ext cx="936105" cy="0"/>
            </a:xfrm>
            <a:prstGeom prst="line">
              <a:avLst/>
            </a:prstGeom>
            <a:ln w="38100" cmpd="sng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D718E9E-8387-4043-8003-44C1B5706435}"/>
                </a:ext>
              </a:extLst>
            </p:cNvPr>
            <p:cNvSpPr txBox="1"/>
            <p:nvPr/>
          </p:nvSpPr>
          <p:spPr>
            <a:xfrm>
              <a:off x="4427984" y="1484784"/>
              <a:ext cx="1800193" cy="45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DB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8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FE969B6-D6B3-44F4-B2A9-6EB36461BC12}"/>
              </a:ext>
            </a:extLst>
          </p:cNvPr>
          <p:cNvSpPr/>
          <p:nvPr/>
        </p:nvSpPr>
        <p:spPr>
          <a:xfrm>
            <a:off x="1935276" y="4291597"/>
            <a:ext cx="1132995" cy="280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520E2F-D795-4906-A757-CCBE84AE36F4}"/>
              </a:ext>
            </a:extLst>
          </p:cNvPr>
          <p:cNvSpPr txBox="1"/>
          <p:nvPr/>
        </p:nvSpPr>
        <p:spPr>
          <a:xfrm>
            <a:off x="816022" y="4677985"/>
            <a:ext cx="1436228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WEB</a:t>
            </a:r>
            <a:endParaRPr lang="ko-KR" altLang="en-US" sz="2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616D27E-9221-4BFC-B396-50833DDB3BD0}"/>
              </a:ext>
            </a:extLst>
          </p:cNvPr>
          <p:cNvSpPr/>
          <p:nvPr/>
        </p:nvSpPr>
        <p:spPr>
          <a:xfrm>
            <a:off x="1907704" y="3077569"/>
            <a:ext cx="1224136" cy="312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EEDCDF4-A91B-4BA9-8EDF-258475BFF1D3}"/>
              </a:ext>
            </a:extLst>
          </p:cNvPr>
          <p:cNvSpPr/>
          <p:nvPr/>
        </p:nvSpPr>
        <p:spPr>
          <a:xfrm>
            <a:off x="331034" y="2522603"/>
            <a:ext cx="864096" cy="2183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600F15F-A853-4CB4-A796-4C6450DC5880}"/>
              </a:ext>
            </a:extLst>
          </p:cNvPr>
          <p:cNvGrpSpPr/>
          <p:nvPr/>
        </p:nvGrpSpPr>
        <p:grpSpPr>
          <a:xfrm>
            <a:off x="323528" y="861545"/>
            <a:ext cx="864098" cy="770174"/>
            <a:chOff x="2887841" y="-2659978"/>
            <a:chExt cx="1944219" cy="2031744"/>
          </a:xfrm>
        </p:grpSpPr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842164B0-1ABA-4AB0-996C-889436DF1D6C}"/>
                </a:ext>
              </a:extLst>
            </p:cNvPr>
            <p:cNvSpPr/>
            <p:nvPr/>
          </p:nvSpPr>
          <p:spPr>
            <a:xfrm>
              <a:off x="2887845" y="-2284420"/>
              <a:ext cx="1944215" cy="16561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- </a:t>
              </a:r>
              <a:r>
                <a:rPr lang="ko-KR" altLang="en-US" sz="1400" dirty="0" err="1"/>
                <a:t>육식욕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- </a:t>
              </a:r>
              <a:r>
                <a:rPr lang="ko-KR" altLang="en-US" sz="1400" dirty="0"/>
                <a:t>초식용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2EFE6EB-D5D0-4250-BE0F-DBAC6D2EAAC4}"/>
                </a:ext>
              </a:extLst>
            </p:cNvPr>
            <p:cNvSpPr/>
            <p:nvPr/>
          </p:nvSpPr>
          <p:spPr>
            <a:xfrm>
              <a:off x="2887841" y="-2659978"/>
              <a:ext cx="1944216" cy="576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먹이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535777FE-1F9D-4784-8F90-BB2122B08DE5}"/>
              </a:ext>
            </a:extLst>
          </p:cNvPr>
          <p:cNvGrpSpPr/>
          <p:nvPr/>
        </p:nvGrpSpPr>
        <p:grpSpPr>
          <a:xfrm>
            <a:off x="4355976" y="2974932"/>
            <a:ext cx="1224136" cy="1595040"/>
            <a:chOff x="4355976" y="3966576"/>
            <a:chExt cx="1224136" cy="2126720"/>
          </a:xfrm>
        </p:grpSpPr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7204B16D-FE6C-44BC-81C2-E3223F934CC9}"/>
                </a:ext>
              </a:extLst>
            </p:cNvPr>
            <p:cNvGrpSpPr/>
            <p:nvPr/>
          </p:nvGrpSpPr>
          <p:grpSpPr>
            <a:xfrm>
              <a:off x="4355976" y="3966576"/>
              <a:ext cx="1224136" cy="2126720"/>
              <a:chOff x="4355976" y="3966576"/>
              <a:chExt cx="1224136" cy="212672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="" xmlns:a16="http://schemas.microsoft.com/office/drawing/2014/main" id="{8B236A2A-627B-414C-8168-16DE718A155A}"/>
                  </a:ext>
                </a:extLst>
              </p:cNvPr>
              <p:cNvSpPr/>
              <p:nvPr/>
            </p:nvSpPr>
            <p:spPr>
              <a:xfrm>
                <a:off x="4355976" y="4817114"/>
                <a:ext cx="1224136" cy="4171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Index</a:t>
                </a:r>
                <a:endParaRPr lang="ko-KR" altLang="en-US" dirty="0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="" xmlns:a16="http://schemas.microsoft.com/office/drawing/2014/main" id="{5F52D23F-5692-43C0-B91B-7A873EC7DC6E}"/>
                  </a:ext>
                </a:extLst>
              </p:cNvPr>
              <p:cNvGrpSpPr/>
              <p:nvPr/>
            </p:nvGrpSpPr>
            <p:grpSpPr>
              <a:xfrm>
                <a:off x="4535996" y="3966576"/>
                <a:ext cx="864096" cy="2126720"/>
                <a:chOff x="6033953" y="3007912"/>
                <a:chExt cx="864096" cy="2126720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="" xmlns:a16="http://schemas.microsoft.com/office/drawing/2014/main" id="{5AC9B188-4C04-4241-A5B9-C6D77435E3FD}"/>
                    </a:ext>
                  </a:extLst>
                </p:cNvPr>
                <p:cNvSpPr/>
                <p:nvPr/>
              </p:nvSpPr>
              <p:spPr>
                <a:xfrm>
                  <a:off x="6033953" y="4843473"/>
                  <a:ext cx="864096" cy="29115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dirty="0"/>
                    <a:t>접속하기</a:t>
                  </a: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="" xmlns:a16="http://schemas.microsoft.com/office/drawing/2014/main" id="{F09E04EA-35AA-4619-8C58-0464D148F219}"/>
                    </a:ext>
                  </a:extLst>
                </p:cNvPr>
                <p:cNvSpPr/>
                <p:nvPr/>
              </p:nvSpPr>
              <p:spPr>
                <a:xfrm>
                  <a:off x="6033953" y="3007912"/>
                  <a:ext cx="864096" cy="291159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개발자 설명</a:t>
                  </a:r>
                </a:p>
              </p:txBody>
            </p:sp>
          </p:grpSp>
          <p:cxnSp>
            <p:nvCxnSpPr>
              <p:cNvPr id="12" name="직선 연결선 11">
                <a:extLst>
                  <a:ext uri="{FF2B5EF4-FFF2-40B4-BE49-F238E27FC236}">
                    <a16:creationId xmlns="" xmlns:a16="http://schemas.microsoft.com/office/drawing/2014/main" id="{75FE6821-B0F0-4485-B95B-C6DDBC0E547C}"/>
                  </a:ext>
                </a:extLst>
              </p:cNvPr>
              <p:cNvCxnSpPr>
                <a:cxnSpLocks/>
                <a:stCxn id="10" idx="2"/>
                <a:endCxn id="26" idx="0"/>
              </p:cNvCxnSpPr>
              <p:nvPr/>
            </p:nvCxnSpPr>
            <p:spPr>
              <a:xfrm>
                <a:off x="4968044" y="5234264"/>
                <a:ext cx="0" cy="567873"/>
              </a:xfrm>
              <a:prstGeom prst="line">
                <a:avLst/>
              </a:prstGeom>
              <a:ln>
                <a:headEnd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AD6A330C-455D-4449-AEC7-D8FF8BE89E43}"/>
                </a:ext>
              </a:extLst>
            </p:cNvPr>
            <p:cNvCxnSpPr>
              <a:cxnSpLocks/>
              <a:stCxn id="10" idx="0"/>
              <a:endCxn id="27" idx="2"/>
            </p:cNvCxnSpPr>
            <p:nvPr/>
          </p:nvCxnSpPr>
          <p:spPr>
            <a:xfrm flipV="1">
              <a:off x="4968044" y="4257735"/>
              <a:ext cx="0" cy="559379"/>
            </a:xfrm>
            <a:prstGeom prst="line">
              <a:avLst/>
            </a:prstGeom>
            <a:ln>
              <a:headEnd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517C7FC4-B814-4F84-AA0A-742BC223D50C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1195130" y="3234001"/>
            <a:ext cx="712574" cy="668725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76E2036C-32C4-42C1-8AB9-286E526892D6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1212649" y="3234001"/>
            <a:ext cx="695055" cy="1769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F7C004C6-5329-40C4-89AA-CDCED71C3C0F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1195130" y="2631788"/>
            <a:ext cx="712574" cy="602213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="" xmlns:a16="http://schemas.microsoft.com/office/drawing/2014/main" id="{58239D4C-ACAB-4344-899A-C4A289B35A15}"/>
              </a:ext>
            </a:extLst>
          </p:cNvPr>
          <p:cNvSpPr/>
          <p:nvPr/>
        </p:nvSpPr>
        <p:spPr>
          <a:xfrm rot="10800000">
            <a:off x="3309559" y="4326147"/>
            <a:ext cx="1077167" cy="25831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B69E05D-0D8F-4EC7-92D4-6FEDBE89CE7E}"/>
              </a:ext>
            </a:extLst>
          </p:cNvPr>
          <p:cNvSpPr/>
          <p:nvPr/>
        </p:nvSpPr>
        <p:spPr>
          <a:xfrm>
            <a:off x="348553" y="3126585"/>
            <a:ext cx="864096" cy="218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인벤토리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FC39358-D976-44B8-9472-1C06D61D8AF4}"/>
              </a:ext>
            </a:extLst>
          </p:cNvPr>
          <p:cNvSpPr/>
          <p:nvPr/>
        </p:nvSpPr>
        <p:spPr>
          <a:xfrm>
            <a:off x="331034" y="3793541"/>
            <a:ext cx="864096" cy="2183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782F8346-E576-4C9B-B791-8088D0264AB1}"/>
              </a:ext>
            </a:extLst>
          </p:cNvPr>
          <p:cNvCxnSpPr>
            <a:cxnSpLocks/>
            <a:stCxn id="36" idx="1"/>
            <a:endCxn id="40" idx="3"/>
          </p:cNvCxnSpPr>
          <p:nvPr/>
        </p:nvCxnSpPr>
        <p:spPr>
          <a:xfrm>
            <a:off x="2214866" y="1419397"/>
            <a:ext cx="3149223" cy="2257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6112A8D3-8932-43B3-B7C1-FC18B74D189A}"/>
              </a:ext>
            </a:extLst>
          </p:cNvPr>
          <p:cNvCxnSpPr>
            <a:cxnSpLocks/>
            <a:stCxn id="66" idx="1"/>
            <a:endCxn id="63" idx="3"/>
          </p:cNvCxnSpPr>
          <p:nvPr/>
        </p:nvCxnSpPr>
        <p:spPr>
          <a:xfrm>
            <a:off x="6744210" y="1601429"/>
            <a:ext cx="1949314" cy="0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B87E908C-2229-4651-814B-A1D40A69FBBB}"/>
              </a:ext>
            </a:extLst>
          </p:cNvPr>
          <p:cNvGrpSpPr/>
          <p:nvPr/>
        </p:nvGrpSpPr>
        <p:grpSpPr>
          <a:xfrm>
            <a:off x="2214866" y="339502"/>
            <a:ext cx="3149223" cy="1396057"/>
            <a:chOff x="1854825" y="452669"/>
            <a:chExt cx="3149223" cy="1861409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BB1CC9B5-F743-4529-94D4-1EFD85EEA73F}"/>
                </a:ext>
              </a:extLst>
            </p:cNvPr>
            <p:cNvGrpSpPr/>
            <p:nvPr/>
          </p:nvGrpSpPr>
          <p:grpSpPr>
            <a:xfrm>
              <a:off x="1854825" y="1247791"/>
              <a:ext cx="895003" cy="1066287"/>
              <a:chOff x="3378369" y="-2915200"/>
              <a:chExt cx="1944229" cy="2094613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BA2D97EB-0AC5-478F-956C-49E22C0C4D01}"/>
                  </a:ext>
                </a:extLst>
              </p:cNvPr>
              <p:cNvSpPr/>
              <p:nvPr/>
            </p:nvSpPr>
            <p:spPr>
              <a:xfrm>
                <a:off x="3378369" y="-2476770"/>
                <a:ext cx="1944226" cy="165618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300" dirty="0"/>
                  <a:t>- </a:t>
                </a:r>
                <a:r>
                  <a:rPr lang="ko-KR" altLang="en-US" sz="1300" dirty="0"/>
                  <a:t>물고기 </a:t>
                </a:r>
                <a:endParaRPr lang="en-US" altLang="ko-KR" sz="1300" dirty="0"/>
              </a:p>
              <a:p>
                <a:r>
                  <a:rPr lang="en-US" altLang="ko-KR" sz="1300" dirty="0"/>
                  <a:t>- </a:t>
                </a:r>
                <a:r>
                  <a:rPr lang="ko-KR" altLang="en-US" sz="1300" dirty="0"/>
                  <a:t>배경</a:t>
                </a:r>
                <a:endParaRPr lang="en-US" altLang="ko-KR" sz="1300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17062854-ED28-4405-82D3-B6BDC6D47923}"/>
                  </a:ext>
                </a:extLst>
              </p:cNvPr>
              <p:cNvSpPr/>
              <p:nvPr/>
            </p:nvSpPr>
            <p:spPr>
              <a:xfrm>
                <a:off x="3378371" y="-2915200"/>
                <a:ext cx="1944227" cy="5760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fishbowl</a:t>
                </a:r>
                <a:endParaRPr lang="ko-KR" altLang="en-US" sz="14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16BDBD8-E103-4F25-A151-D535464E4CA3}"/>
                </a:ext>
              </a:extLst>
            </p:cNvPr>
            <p:cNvSpPr txBox="1"/>
            <p:nvPr/>
          </p:nvSpPr>
          <p:spPr>
            <a:xfrm>
              <a:off x="2452985" y="452669"/>
              <a:ext cx="1551762" cy="533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USER</a:t>
              </a:r>
              <a:endParaRPr lang="ko-KR" altLang="en-US" sz="2000" b="1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DD0ED8A4-7A65-4CAE-B0BC-7C8EC736C0B8}"/>
                </a:ext>
              </a:extLst>
            </p:cNvPr>
            <p:cNvGrpSpPr/>
            <p:nvPr/>
          </p:nvGrpSpPr>
          <p:grpSpPr>
            <a:xfrm>
              <a:off x="4139952" y="1258628"/>
              <a:ext cx="864096" cy="1055450"/>
              <a:chOff x="1043608" y="764704"/>
              <a:chExt cx="1944216" cy="208823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6568ADCA-66E5-4E45-9D49-95DF594B08ED}"/>
                  </a:ext>
                </a:extLst>
              </p:cNvPr>
              <p:cNvSpPr/>
              <p:nvPr/>
            </p:nvSpPr>
            <p:spPr>
              <a:xfrm>
                <a:off x="1043608" y="1196752"/>
                <a:ext cx="1944216" cy="16561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한국어</a:t>
                </a:r>
                <a:endParaRPr lang="en-US" altLang="ko-KR" sz="1400" dirty="0"/>
              </a:p>
              <a:p>
                <a:r>
                  <a:rPr lang="en-US" altLang="ko-KR" sz="1400" dirty="0"/>
                  <a:t>- </a:t>
                </a:r>
                <a:r>
                  <a:rPr lang="ko-KR" altLang="en-US" sz="1400" dirty="0"/>
                  <a:t>日本語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BFFADDB6-3F91-4365-9769-8D36BAF79B2C}"/>
                  </a:ext>
                </a:extLst>
              </p:cNvPr>
              <p:cNvSpPr/>
              <p:nvPr/>
            </p:nvSpPr>
            <p:spPr>
              <a:xfrm>
                <a:off x="1043608" y="764704"/>
                <a:ext cx="1944216" cy="5760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i="1" dirty="0"/>
                  <a:t>언어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4ED1E385-6590-408D-A508-8CDA65AE463C}"/>
                </a:ext>
              </a:extLst>
            </p:cNvPr>
            <p:cNvGrpSpPr/>
            <p:nvPr/>
          </p:nvGrpSpPr>
          <p:grpSpPr>
            <a:xfrm>
              <a:off x="3012842" y="1247155"/>
              <a:ext cx="864096" cy="1055450"/>
              <a:chOff x="1043608" y="764704"/>
              <a:chExt cx="1944216" cy="208823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90E31A5-7176-4AF9-A890-F1F013625DA2}"/>
                  </a:ext>
                </a:extLst>
              </p:cNvPr>
              <p:cNvSpPr/>
              <p:nvPr/>
            </p:nvSpPr>
            <p:spPr>
              <a:xfrm>
                <a:off x="1043608" y="1196752"/>
                <a:ext cx="1944216" cy="16561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- ON</a:t>
                </a:r>
              </a:p>
              <a:p>
                <a:r>
                  <a:rPr lang="en-US" altLang="ko-KR" sz="1400" dirty="0"/>
                  <a:t>- OFF</a:t>
                </a:r>
                <a:endParaRPr lang="ko-KR" altLang="en-US" sz="1400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047B0D94-1CEA-42BA-A01C-D80C54E985A3}"/>
                  </a:ext>
                </a:extLst>
              </p:cNvPr>
              <p:cNvSpPr/>
              <p:nvPr/>
            </p:nvSpPr>
            <p:spPr>
              <a:xfrm>
                <a:off x="1043608" y="764704"/>
                <a:ext cx="1944216" cy="57606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i="1" dirty="0"/>
                  <a:t>음악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969123EA-F71F-4444-9BCB-9ED7D693CE59}"/>
              </a:ext>
            </a:extLst>
          </p:cNvPr>
          <p:cNvGrpSpPr/>
          <p:nvPr/>
        </p:nvGrpSpPr>
        <p:grpSpPr>
          <a:xfrm>
            <a:off x="6744210" y="483518"/>
            <a:ext cx="1949314" cy="1431816"/>
            <a:chOff x="6778716" y="1113097"/>
            <a:chExt cx="1949314" cy="1909088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12EB544F-C6BD-4EE6-A53F-088331221B40}"/>
                </a:ext>
              </a:extLst>
            </p:cNvPr>
            <p:cNvSpPr txBox="1"/>
            <p:nvPr/>
          </p:nvSpPr>
          <p:spPr>
            <a:xfrm>
              <a:off x="7015184" y="1113097"/>
              <a:ext cx="1551762" cy="533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DB</a:t>
              </a:r>
              <a:endParaRPr lang="ko-KR" altLang="en-US" sz="20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5A006099-BDDA-44CA-B1B1-02344F9341A7}"/>
                </a:ext>
              </a:extLst>
            </p:cNvPr>
            <p:cNvGrpSpPr/>
            <p:nvPr/>
          </p:nvGrpSpPr>
          <p:grpSpPr>
            <a:xfrm>
              <a:off x="7863934" y="1966735"/>
              <a:ext cx="864096" cy="1055450"/>
              <a:chOff x="1043608" y="-1421141"/>
              <a:chExt cx="1944216" cy="2088232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B78B526B-295E-42C6-A768-026832E9FA0C}"/>
                  </a:ext>
                </a:extLst>
              </p:cNvPr>
              <p:cNvSpPr/>
              <p:nvPr/>
            </p:nvSpPr>
            <p:spPr>
              <a:xfrm>
                <a:off x="1043608" y="-989093"/>
                <a:ext cx="1944216" cy="16561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- </a:t>
                </a:r>
                <a:r>
                  <a:rPr lang="ko-KR" altLang="en-US" sz="1000" dirty="0" err="1"/>
                  <a:t>개체별</a:t>
                </a:r>
                <a:endParaRPr lang="ko-KR" altLang="en-US" sz="1000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C4198EF-EA93-4015-9F49-6A40D86C80E0}"/>
                  </a:ext>
                </a:extLst>
              </p:cNvPr>
              <p:cNvSpPr/>
              <p:nvPr/>
            </p:nvSpPr>
            <p:spPr>
              <a:xfrm>
                <a:off x="1043608" y="-1421141"/>
                <a:ext cx="1944216" cy="5760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회원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764CF29A-7298-4B65-9504-970DEF377C05}"/>
                </a:ext>
              </a:extLst>
            </p:cNvPr>
            <p:cNvGrpSpPr/>
            <p:nvPr/>
          </p:nvGrpSpPr>
          <p:grpSpPr>
            <a:xfrm>
              <a:off x="6778716" y="1966735"/>
              <a:ext cx="864096" cy="1055450"/>
              <a:chOff x="1043608" y="-1421141"/>
              <a:chExt cx="1944216" cy="208823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5930FD25-F9C5-4A25-A3EF-58809AB60F37}"/>
                  </a:ext>
                </a:extLst>
              </p:cNvPr>
              <p:cNvSpPr/>
              <p:nvPr/>
            </p:nvSpPr>
            <p:spPr>
              <a:xfrm>
                <a:off x="1043608" y="-989093"/>
                <a:ext cx="1944216" cy="16561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/>
                  <a:t>- </a:t>
                </a:r>
                <a:r>
                  <a:rPr lang="ko-KR" altLang="en-US" sz="1000" dirty="0" err="1"/>
                  <a:t>개체별</a:t>
                </a:r>
                <a:endParaRPr lang="ko-KR" altLang="en-US" sz="100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E1A18264-0A38-4FB1-8795-3FA36F53190C}"/>
                  </a:ext>
                </a:extLst>
              </p:cNvPr>
              <p:cNvSpPr/>
              <p:nvPr/>
            </p:nvSpPr>
            <p:spPr>
              <a:xfrm>
                <a:off x="1043608" y="-1421141"/>
                <a:ext cx="1944216" cy="5760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물고기</a:t>
                </a:r>
              </a:p>
            </p:txBody>
          </p:sp>
        </p:grpSp>
      </p:grpSp>
      <p:sp>
        <p:nvSpPr>
          <p:cNvPr id="68" name="화살표: 왼쪽/오른쪽 67">
            <a:extLst>
              <a:ext uri="{FF2B5EF4-FFF2-40B4-BE49-F238E27FC236}">
                <a16:creationId xmlns="" xmlns:a16="http://schemas.microsoft.com/office/drawing/2014/main" id="{25956B82-35EB-4412-8928-8A72B27F6F19}"/>
              </a:ext>
            </a:extLst>
          </p:cNvPr>
          <p:cNvSpPr/>
          <p:nvPr/>
        </p:nvSpPr>
        <p:spPr>
          <a:xfrm rot="8119033">
            <a:off x="5166641" y="2029799"/>
            <a:ext cx="1425642" cy="4230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="" xmlns:a16="http://schemas.microsoft.com/office/drawing/2014/main" id="{8A30682E-40ED-4CF9-9147-F61136E8769C}"/>
              </a:ext>
            </a:extLst>
          </p:cNvPr>
          <p:cNvSpPr/>
          <p:nvPr/>
        </p:nvSpPr>
        <p:spPr>
          <a:xfrm rot="5400000">
            <a:off x="2148960" y="2253736"/>
            <a:ext cx="866156" cy="3570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5BB722DF-42A4-48E4-A42D-63A83BE54E2B}"/>
              </a:ext>
            </a:extLst>
          </p:cNvPr>
          <p:cNvGrpSpPr/>
          <p:nvPr/>
        </p:nvGrpSpPr>
        <p:grpSpPr>
          <a:xfrm>
            <a:off x="323528" y="1211309"/>
            <a:ext cx="2741611" cy="738767"/>
            <a:chOff x="4355976" y="4817114"/>
            <a:chExt cx="2741611" cy="985023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38E5711-19D9-4FA0-8115-C5FAA0D3F179}"/>
                </a:ext>
              </a:extLst>
            </p:cNvPr>
            <p:cNvSpPr/>
            <p:nvPr/>
          </p:nvSpPr>
          <p:spPr>
            <a:xfrm>
              <a:off x="4355976" y="4817114"/>
              <a:ext cx="1224136" cy="4171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Index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BD28C45-01C5-4809-980F-A1A6ADFD4D63}"/>
                </a:ext>
              </a:extLst>
            </p:cNvPr>
            <p:cNvSpPr/>
            <p:nvPr/>
          </p:nvSpPr>
          <p:spPr>
            <a:xfrm>
              <a:off x="6233491" y="4880109"/>
              <a:ext cx="864096" cy="2911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개발자 설명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980D8991-5EB9-43BB-9945-9A0E55EE4E7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4968044" y="5234264"/>
              <a:ext cx="0" cy="567873"/>
            </a:xfrm>
            <a:prstGeom prst="line">
              <a:avLst/>
            </a:prstGeom>
            <a:ln>
              <a:headEnd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4CD248AA-6DC7-4FF2-BFC2-EBD8C0D2D49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1547665" y="1367740"/>
            <a:ext cx="653379" cy="0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961F2D54-9DCB-406C-8ED5-70C94326EFAB}"/>
              </a:ext>
            </a:extLst>
          </p:cNvPr>
          <p:cNvSpPr/>
          <p:nvPr/>
        </p:nvSpPr>
        <p:spPr>
          <a:xfrm>
            <a:off x="311025" y="1928495"/>
            <a:ext cx="1132995" cy="280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="" xmlns:a16="http://schemas.microsoft.com/office/drawing/2014/main" id="{15796FE4-1388-4F76-995B-9079BD7587A7}"/>
              </a:ext>
            </a:extLst>
          </p:cNvPr>
          <p:cNvSpPr/>
          <p:nvPr/>
        </p:nvSpPr>
        <p:spPr>
          <a:xfrm rot="5400000">
            <a:off x="569823" y="2562226"/>
            <a:ext cx="648072" cy="2798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3F464AF-4274-4FF5-8927-B5E0D3334037}"/>
              </a:ext>
            </a:extLst>
          </p:cNvPr>
          <p:cNvSpPr/>
          <p:nvPr/>
        </p:nvSpPr>
        <p:spPr>
          <a:xfrm>
            <a:off x="310000" y="3207921"/>
            <a:ext cx="1224136" cy="312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F463C92-281A-4F2C-BDD1-A9EB6F09A871}"/>
              </a:ext>
            </a:extLst>
          </p:cNvPr>
          <p:cNvSpPr/>
          <p:nvPr/>
        </p:nvSpPr>
        <p:spPr>
          <a:xfrm>
            <a:off x="2339649" y="2838803"/>
            <a:ext cx="1224123" cy="2980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도감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E6E84FA-E54A-4A1E-9AC1-0D8849F9F78A}"/>
              </a:ext>
            </a:extLst>
          </p:cNvPr>
          <p:cNvSpPr/>
          <p:nvPr/>
        </p:nvSpPr>
        <p:spPr>
          <a:xfrm>
            <a:off x="2339645" y="2294437"/>
            <a:ext cx="1224127" cy="298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먹이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EF5A45C3-F9E8-454D-8D3E-33FCE0689C72}"/>
              </a:ext>
            </a:extLst>
          </p:cNvPr>
          <p:cNvCxnSpPr>
            <a:cxnSpLocks/>
            <a:stCxn id="41" idx="1"/>
            <a:endCxn id="26" idx="3"/>
          </p:cNvCxnSpPr>
          <p:nvPr/>
        </p:nvCxnSpPr>
        <p:spPr>
          <a:xfrm flipH="1" flipV="1">
            <a:off x="1534136" y="3364353"/>
            <a:ext cx="805508" cy="740140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B9503C2-2994-429F-9ADB-BF00708DBE15}"/>
              </a:ext>
            </a:extLst>
          </p:cNvPr>
          <p:cNvCxnSpPr>
            <a:cxnSpLocks/>
            <a:stCxn id="38" idx="1"/>
            <a:endCxn id="26" idx="3"/>
          </p:cNvCxnSpPr>
          <p:nvPr/>
        </p:nvCxnSpPr>
        <p:spPr>
          <a:xfrm flipH="1" flipV="1">
            <a:off x="1534137" y="3364353"/>
            <a:ext cx="808919" cy="174044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177A9E52-F977-45B3-876E-E919B7B43A5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1534136" y="2987812"/>
            <a:ext cx="805512" cy="376541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E6780896-C095-43F0-9DEA-A6337A35EE37}"/>
              </a:ext>
            </a:extLst>
          </p:cNvPr>
          <p:cNvSpPr/>
          <p:nvPr/>
        </p:nvSpPr>
        <p:spPr>
          <a:xfrm>
            <a:off x="2343055" y="3389389"/>
            <a:ext cx="1250192" cy="298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인벤토리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6FF356C-FBC7-4D7A-BFAF-75ED51AE73C2}"/>
              </a:ext>
            </a:extLst>
          </p:cNvPr>
          <p:cNvSpPr/>
          <p:nvPr/>
        </p:nvSpPr>
        <p:spPr>
          <a:xfrm>
            <a:off x="2339645" y="3955484"/>
            <a:ext cx="1250189" cy="2980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상점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0A009667-A5A2-4425-A843-2F56270AB4C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flipH="1">
            <a:off x="1534136" y="2443445"/>
            <a:ext cx="805508" cy="920907"/>
          </a:xfrm>
          <a:prstGeom prst="line">
            <a:avLst/>
          </a:prstGeom>
          <a:ln>
            <a:head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46AA72B9-6B78-47AC-BB27-CBF3282E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77" y="2858704"/>
            <a:ext cx="2924747" cy="1096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6DA3E3BF-6323-4F71-9A82-7047D854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53" y="2592453"/>
            <a:ext cx="4756091" cy="1716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0" name="그림 129">
            <a:extLst>
              <a:ext uri="{FF2B5EF4-FFF2-40B4-BE49-F238E27FC236}">
                <a16:creationId xmlns="" xmlns:a16="http://schemas.microsoft.com/office/drawing/2014/main" id="{B037076C-EA28-4323-B61E-F41B40B3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247" y="771550"/>
            <a:ext cx="2448272" cy="11923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06914"/>
            <a:ext cx="4032448" cy="180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그림 126">
            <a:extLst>
              <a:ext uri="{FF2B5EF4-FFF2-40B4-BE49-F238E27FC236}">
                <a16:creationId xmlns="" xmlns:a16="http://schemas.microsoft.com/office/drawing/2014/main" id="{EDD2196C-7353-4F94-8CE8-2ABA066AE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977" y="2216104"/>
            <a:ext cx="2376264" cy="4860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16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55</Words>
  <Application>Microsoft Office PowerPoint</Application>
  <PresentationFormat>화면 슬라이드 쇼(16:9)</PresentationFormat>
  <Paragraphs>43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60</cp:revision>
  <dcterms:created xsi:type="dcterms:W3CDTF">2019-08-17T11:53:55Z</dcterms:created>
  <dcterms:modified xsi:type="dcterms:W3CDTF">2019-10-17T14:31:10Z</dcterms:modified>
</cp:coreProperties>
</file>