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sldIdLst>
    <p:sldId id="256" r:id="rId3"/>
    <p:sldId id="262" r:id="rId4"/>
    <p:sldId id="267" r:id="rId5"/>
    <p:sldId id="266" r:id="rId6"/>
    <p:sldId id="268" r:id="rId7"/>
    <p:sldId id="264" r:id="rId8"/>
    <p:sldId id="270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동기" id="{B9B51309-D148-4332-87C2-07BE32FBCA3B}">
          <p14:sldIdLst>
            <p14:sldId id="262"/>
            <p14:sldId id="267"/>
          </p14:sldIdLst>
        </p14:section>
        <p14:section name="자세히 알아보기" id="{2CC34DB2-6590-42C0-AD4B-A04C6060184E}">
          <p14:sldIdLst>
            <p14:sldId id="266"/>
            <p14:sldId id="268"/>
            <p14:sldId id="264"/>
            <p14:sldId id="270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78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7T17:01:17.87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EC13577B-6902-467D-A26C-08A0DD5E4E03}" type="datetimeFigureOut">
              <a:t>2019-06-18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DF61EA0F-A667-4B49-8422-0062BC55E249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ko-KR" smtClean="0"/>
              <a:t>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1">
              <a:defRPr lang="ko-KR" sz="54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1">
              <a:lnSpc>
                <a:spcPct val="150000"/>
              </a:lnSpc>
              <a:spcBef>
                <a:spcPts val="600"/>
              </a:spcBef>
              <a:buNone/>
              <a:defRPr lang="ko-KR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2019-06-18</a:t>
            </a:fld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ko-KR"/>
          </a:p>
        </p:txBody>
      </p:sp>
      <p:sp>
        <p:nvSpPr>
          <p:cNvPr id="8" name="사각형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2019-06-18</a:t>
            </a:fld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ko-KR"/>
          </a:p>
        </p:txBody>
      </p:sp>
      <p:sp>
        <p:nvSpPr>
          <p:cNvPr id="8" name="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2019-06-18</a:t>
            </a:fld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ko-KR" dirty="0"/>
          </a:p>
        </p:txBody>
      </p:sp>
      <p:sp>
        <p:nvSpPr>
          <p:cNvPr id="8" name="사각형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1">
              <a:lnSpc>
                <a:spcPct val="150000"/>
              </a:lnSpc>
              <a:spcAft>
                <a:spcPts val="1200"/>
              </a:spcAft>
              <a:buNone/>
              <a:defRPr lang="ko-KR" sz="1600">
                <a:solidFill>
                  <a:schemeClr val="bg1">
                    <a:lumMod val="50000"/>
                  </a:schemeClr>
                </a:solidFill>
              </a:defRPr>
            </a:lvl1pPr>
            <a:lvl2pPr latinLnBrk="1">
              <a:lnSpc>
                <a:spcPct val="150000"/>
              </a:lnSpc>
              <a:spcAft>
                <a:spcPts val="1200"/>
              </a:spcAft>
              <a:defRPr lang="ko-KR" sz="1400">
                <a:solidFill>
                  <a:schemeClr val="bg1">
                    <a:lumMod val="50000"/>
                  </a:schemeClr>
                </a:solidFill>
              </a:defRPr>
            </a:lvl2pPr>
            <a:lvl3pPr latinLnBrk="1">
              <a:lnSpc>
                <a:spcPct val="150000"/>
              </a:lnSpc>
              <a:spcAft>
                <a:spcPts val="1200"/>
              </a:spcAft>
              <a:defRPr lang="ko-KR" sz="1200">
                <a:solidFill>
                  <a:schemeClr val="bg1">
                    <a:lumMod val="50000"/>
                  </a:schemeClr>
                </a:solidFill>
              </a:defRPr>
            </a:lvl3pPr>
            <a:lvl4pPr latinLnBrk="1">
              <a:lnSpc>
                <a:spcPct val="150000"/>
              </a:lnSpc>
              <a:spcAft>
                <a:spcPts val="1200"/>
              </a:spcAft>
              <a:defRPr lang="ko-KR" sz="1100">
                <a:solidFill>
                  <a:schemeClr val="bg1">
                    <a:lumMod val="50000"/>
                  </a:schemeClr>
                </a:solidFill>
              </a:defRPr>
            </a:lvl4pPr>
            <a:lvl5pPr latinLnBrk="1">
              <a:lnSpc>
                <a:spcPct val="150000"/>
              </a:lnSpc>
              <a:spcAft>
                <a:spcPts val="1200"/>
              </a:spcAft>
              <a:defRPr lang="ko-KR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2019-06-18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ko-KR"/>
          </a:p>
        </p:txBody>
      </p:sp>
      <p:sp>
        <p:nvSpPr>
          <p:cNvPr id="8" name="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1">
              <a:defRPr lang="ko-KR" sz="480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1">
              <a:lnSpc>
                <a:spcPct val="150000"/>
              </a:lnSpc>
              <a:buNone/>
              <a:defRPr lang="ko-KR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6/18/2019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8" name="사각형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6/18/2019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9" name="사각형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1">
              <a:buNone/>
              <a:defRPr lang="ko-KR"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1">
              <a:buNone/>
              <a:defRPr lang="ko-KR"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6/18/2019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1" name="사각형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6/18/2019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7" name="사각형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6/18/2019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1">
              <a:defRPr lang="ko-KR"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1">
              <a:buNone/>
              <a:defRPr lang="ko-KR"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6/18/2019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1">
              <a:defRPr lang="ko-KR"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1">
              <a:buNone/>
              <a:defRPr lang="ko-KR"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1">
              <a:buNone/>
              <a:defRPr lang="ko-KR"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6/18/2019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6/18/2019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1">
              <a:defRPr lang="ko-KR"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lang="ko-KR"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b-layer-de1a8af52f.herokuapp.com/data-layer/dev/" TargetMode="External"/><Relationship Id="rId2" Type="http://schemas.openxmlformats.org/officeDocument/2006/relationships/hyperlink" Target="http://b4254318.ngrok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b-layer-de1a8af52f.herokuapp.com/data-layer/dev/_admin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984738"/>
            <a:ext cx="10515600" cy="3463868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과제</a:t>
            </a:r>
            <a:r>
              <a:rPr lang="ko-KR" altLang="en-US" dirty="0" smtClean="0"/>
              <a:t>발표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맞춤거래기록부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0" y="5307557"/>
            <a:ext cx="7602920" cy="113779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150011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정현수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</a:t>
            </a:r>
            <a:r>
              <a:rPr lang="ko-KR" altLang="en-US" dirty="0" smtClean="0"/>
              <a:t>발동기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0402" y="1783421"/>
            <a:ext cx="10809849" cy="4447761"/>
          </a:xfrm>
        </p:spPr>
        <p:txBody>
          <a:bodyPr>
            <a:normAutofit/>
          </a:bodyPr>
          <a:lstStyle/>
          <a:p>
            <a:r>
              <a:rPr lang="ko-KR" altLang="en-US" sz="1900" dirty="0" smtClean="0"/>
              <a:t>현재 부모님이 자영업을 하심</a:t>
            </a:r>
            <a:r>
              <a:rPr lang="en-US" altLang="ko-KR" sz="1900" dirty="0" smtClean="0"/>
              <a:t>. </a:t>
            </a:r>
          </a:p>
          <a:p>
            <a:r>
              <a:rPr lang="ko-KR" altLang="en-US" sz="1900" dirty="0" smtClean="0"/>
              <a:t>거래일지를 엑셀로 문서화하심</a:t>
            </a:r>
            <a:r>
              <a:rPr lang="en-US" altLang="ko-KR" sz="1900" dirty="0" smtClean="0"/>
              <a:t>.</a:t>
            </a:r>
          </a:p>
          <a:p>
            <a:r>
              <a:rPr lang="ko-KR" altLang="en-US" sz="1900" dirty="0" smtClean="0"/>
              <a:t>하지만 부모님 연세가 있으신지라 엑셀의 많은 기능을 활용 못함</a:t>
            </a:r>
            <a:r>
              <a:rPr lang="en-US" altLang="ko-KR" sz="1900" dirty="0" smtClean="0"/>
              <a:t>. </a:t>
            </a:r>
          </a:p>
          <a:p>
            <a:r>
              <a:rPr lang="ko-KR" altLang="en-US" sz="1900" dirty="0" smtClean="0"/>
              <a:t>그래서 부모님을 맞춤으로 필요한 기능만 넣고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보기 편한 거래기록부를 만드는 것을 생각하게 됨</a:t>
            </a:r>
            <a:r>
              <a:rPr lang="en-US" altLang="ko-KR" sz="1900" dirty="0" smtClean="0"/>
              <a:t>.</a:t>
            </a:r>
            <a:endParaRPr lang="ko-KR" sz="1900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모티브</a:t>
            </a:r>
            <a:r>
              <a:rPr lang="en-US" altLang="ko-KR" dirty="0" smtClean="0"/>
              <a:t>	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44530" y="3108958"/>
            <a:ext cx="5385782" cy="1070391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배달어플</a:t>
            </a:r>
            <a:r>
              <a:rPr lang="ko-KR" altLang="en-US" dirty="0" smtClean="0"/>
              <a:t> 영수증은</a:t>
            </a:r>
            <a:r>
              <a:rPr lang="en-US" altLang="ko-KR" dirty="0"/>
              <a:t> </a:t>
            </a:r>
            <a:r>
              <a:rPr lang="ko-KR" altLang="en-US" dirty="0" smtClean="0"/>
              <a:t>개인정보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제품설명등</a:t>
            </a:r>
            <a:r>
              <a:rPr lang="ko-KR" altLang="en-US" dirty="0" smtClean="0"/>
              <a:t> 잘 나와있음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이런 모양으로 기록부가 보이게 하는 것을 </a:t>
            </a:r>
            <a:r>
              <a:rPr lang="ko-KR" altLang="en-US" dirty="0" smtClean="0"/>
              <a:t>목표로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삼음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444500" y="-98475"/>
            <a:ext cx="37935248" cy="1269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438150" y="1558815"/>
            <a:ext cx="23997840" cy="93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8473" y="1814731"/>
            <a:ext cx="17332545" cy="635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9480230" y="-432875"/>
            <a:ext cx="22741375" cy="118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31977624" descr="EMB00002a0840d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" t="21425" r="66364" b="31105"/>
          <a:stretch>
            <a:fillRect/>
          </a:stretch>
        </p:blipFill>
        <p:spPr bwMode="auto">
          <a:xfrm>
            <a:off x="464235" y="2073649"/>
            <a:ext cx="4735586" cy="303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74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사용한 언어 및 라이브러리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7452" y="2450072"/>
            <a:ext cx="4290647" cy="2680089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Web : React/Apollo-react</a:t>
            </a:r>
          </a:p>
          <a:p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DB:Prisma</a:t>
            </a:r>
            <a:r>
              <a:rPr lang="en-US" altLang="ko-KR" dirty="0" smtClean="0"/>
              <a:t>(PostgreSQL</a:t>
            </a:r>
            <a:r>
              <a:rPr lang="ko-KR" altLang="en-US" dirty="0" smtClean="0"/>
              <a:t>을 이용한 </a:t>
            </a:r>
            <a:r>
              <a:rPr lang="en-US" altLang="ko-KR" dirty="0" err="1" smtClean="0"/>
              <a:t>graphql</a:t>
            </a:r>
            <a:r>
              <a:rPr lang="en-US" altLang="ko-KR" dirty="0" smtClean="0"/>
              <a:t> DB-layer)</a:t>
            </a:r>
            <a:endParaRPr lang="en-US" altLang="ko-KR" dirty="0"/>
          </a:p>
          <a:p>
            <a:r>
              <a:rPr lang="en-US" altLang="ko-KR" dirty="0" err="1" smtClean="0"/>
              <a:t>DBserver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Heroku</a:t>
            </a:r>
            <a:endParaRPr lang="en-US" altLang="ko-KR" dirty="0" smtClean="0"/>
          </a:p>
          <a:p>
            <a:r>
              <a:rPr lang="en-US" altLang="ko-KR" dirty="0" smtClean="0"/>
              <a:t>Webhosting: </a:t>
            </a:r>
            <a:r>
              <a:rPr lang="en-US" altLang="ko-KR" dirty="0" err="1" smtClean="0"/>
              <a:t>ngrok</a:t>
            </a:r>
            <a:endParaRPr lang="en-US" altLang="ko-KR" dirty="0" smtClean="0"/>
          </a:p>
          <a:p>
            <a:r>
              <a:rPr lang="en-US" altLang="ko-KR" dirty="0" smtClean="0"/>
              <a:t>CSS: Material-UI</a:t>
            </a:r>
          </a:p>
          <a:p>
            <a:r>
              <a:rPr lang="ko-KR" altLang="en-US" dirty="0" smtClean="0"/>
              <a:t>등등</a:t>
            </a:r>
            <a:endParaRPr lang="en-US" altLang="ko-KR" dirty="0" smtClean="0"/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444500" y="-98475"/>
            <a:ext cx="37935248" cy="1269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438150" y="1558815"/>
            <a:ext cx="23997840" cy="93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8473" y="1814731"/>
            <a:ext cx="17332545" cy="635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08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E-R 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	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85536" y="2771578"/>
            <a:ext cx="4344773" cy="1070391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관리자는 관리자와 관련된 모든 거래를 기록한다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 smtClean="0"/>
              <a:t>모든 거래는 관련된 한 관리자만 기록한다</a:t>
            </a:r>
            <a:r>
              <a:rPr lang="en-US" altLang="ko-KR" dirty="0" smtClean="0"/>
              <a:t>.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444500" y="-98475"/>
            <a:ext cx="37935248" cy="1269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438150" y="1558815"/>
            <a:ext cx="23997840" cy="93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8473" y="1814731"/>
            <a:ext cx="17332545" cy="635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565102" y="773331"/>
            <a:ext cx="21664566" cy="884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7385535" y="4416025"/>
            <a:ext cx="4344773" cy="1516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ko-KR"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E-R </a:t>
            </a:r>
            <a:r>
              <a:rPr lang="ko-KR" altLang="en-US" dirty="0" smtClean="0"/>
              <a:t>다이어그램 수정한 부분</a:t>
            </a:r>
            <a:endParaRPr lang="en-US" altLang="ko-KR" dirty="0" smtClean="0"/>
          </a:p>
          <a:p>
            <a:r>
              <a:rPr lang="ko-KR" altLang="en-US" dirty="0" err="1" smtClean="0"/>
              <a:t>이스터에그식으로</a:t>
            </a:r>
            <a:r>
              <a:rPr lang="ko-KR" altLang="en-US" dirty="0" smtClean="0"/>
              <a:t> </a:t>
            </a:r>
            <a:r>
              <a:rPr lang="ko-KR" altLang="en-US" dirty="0" smtClean="0"/>
              <a:t>상품단위생산량</a:t>
            </a:r>
            <a:r>
              <a:rPr lang="en-US" altLang="ko-KR" dirty="0" smtClean="0"/>
              <a:t>,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결제유무는 </a:t>
            </a:r>
            <a:r>
              <a:rPr lang="ko-KR" altLang="en-US" dirty="0" err="1" smtClean="0"/>
              <a:t>입금자관리에</a:t>
            </a:r>
            <a:r>
              <a:rPr lang="ko-KR" altLang="en-US" dirty="0" smtClean="0"/>
              <a:t> </a:t>
            </a:r>
            <a:r>
              <a:rPr lang="ko-KR" altLang="en-US" dirty="0" smtClean="0"/>
              <a:t>종속된다고 판단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수정함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4434" y="1747418"/>
            <a:ext cx="19038198" cy="696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33505248" descr="EMB00002a0840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2" t="25351" r="51956" b="18326"/>
          <a:stretch>
            <a:fillRect/>
          </a:stretch>
        </p:blipFill>
        <p:spPr bwMode="auto">
          <a:xfrm>
            <a:off x="604434" y="2283993"/>
            <a:ext cx="5937043" cy="390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02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제대로 구현 못한 기능들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4434" y="2148273"/>
            <a:ext cx="5188834" cy="2461581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텝을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눌렸을 때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정보를 받아 기록부에 넣는 기능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정보의 </a:t>
            </a:r>
            <a:r>
              <a:rPr lang="ko-KR" altLang="en-US" dirty="0" err="1" smtClean="0">
                <a:solidFill>
                  <a:schemeClr val="tx1"/>
                </a:solidFill>
              </a:rPr>
              <a:t>업데이트및</a:t>
            </a:r>
            <a:r>
              <a:rPr lang="ko-KR" altLang="en-US" dirty="0" smtClean="0">
                <a:solidFill>
                  <a:schemeClr val="tx1"/>
                </a:solidFill>
              </a:rPr>
              <a:t> 수정도 </a:t>
            </a:r>
            <a:r>
              <a:rPr lang="ko-KR" altLang="en-US" dirty="0" err="1" smtClean="0">
                <a:solidFill>
                  <a:schemeClr val="tx1"/>
                </a:solidFill>
              </a:rPr>
              <a:t>웹상으로는</a:t>
            </a:r>
            <a:r>
              <a:rPr lang="ko-KR" altLang="en-US" dirty="0" smtClean="0">
                <a:solidFill>
                  <a:schemeClr val="tx1"/>
                </a:solidFill>
              </a:rPr>
              <a:t> 구현하지 못함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미결제에서 결제반전을 누르고 저장을 하면 결제 부분 반영하는 기능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444500" y="-98475"/>
            <a:ext cx="37935248" cy="1269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438150" y="1558815"/>
            <a:ext cx="23997840" cy="93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4745" y="6052413"/>
            <a:ext cx="173325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444500" y="770845"/>
            <a:ext cx="34057469" cy="137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6350517" y="2651427"/>
            <a:ext cx="970670" cy="928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40283" y="2313266"/>
            <a:ext cx="3813518" cy="1604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ko-KR"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추가 버튼과 미결제에서 결제반전을 누르고 저장 버튼을 누를 시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DB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연결장소로 가서 직접 수정하게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만듬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구현을 제대로 못한 이유</a:t>
            </a:r>
            <a:r>
              <a:rPr lang="en-US" altLang="ko-KR" dirty="0" smtClean="0"/>
              <a:t>(</a:t>
            </a:r>
            <a:r>
              <a:rPr lang="ko-KR" altLang="en-US" dirty="0" smtClean="0"/>
              <a:t>반성</a:t>
            </a:r>
            <a:r>
              <a:rPr lang="en-US" altLang="ko-KR" dirty="0" smtClean="0"/>
              <a:t>)	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4434" y="2027818"/>
            <a:ext cx="9721252" cy="2741130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1.Graphql</a:t>
            </a:r>
            <a:r>
              <a:rPr lang="ko-KR" altLang="en-US" dirty="0" smtClean="0"/>
              <a:t>은 한국 자료가 별로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외국 자료들도 </a:t>
            </a:r>
            <a:r>
              <a:rPr lang="en-US" altLang="ko-KR" dirty="0" smtClean="0"/>
              <a:t>node.js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이용하고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Graphql</a:t>
            </a:r>
            <a:r>
              <a:rPr lang="ko-KR" altLang="en-US" dirty="0" smtClean="0"/>
              <a:t>만을 쓰는 자료가 찾기 </a:t>
            </a:r>
            <a:r>
              <a:rPr lang="ko-KR" altLang="en-US" dirty="0" err="1" smtClean="0"/>
              <a:t>힘듬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그러다 보니 </a:t>
            </a:r>
            <a:r>
              <a:rPr lang="ko-KR" altLang="en-US" dirty="0" smtClean="0"/>
              <a:t>다른 자료를 검색해보고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막히면 될 때까지 해보는 것으로 시간을 많이 소비함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/>
              <a:t>검색 중 다른 것이 좋다더라 이런 말을 듣고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다 엎고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것으로 적용해보겠다고 날린 시간이 많음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/>
              <a:t>=</a:t>
            </a:r>
            <a:r>
              <a:rPr lang="ko-KR" altLang="en-US" dirty="0" smtClean="0"/>
              <a:t>즉 시간을 효율적으로 운용을 못함</a:t>
            </a:r>
            <a:r>
              <a:rPr lang="en-US" altLang="ko-KR" dirty="0" smtClean="0"/>
              <a:t>.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444500" y="-98475"/>
            <a:ext cx="37935248" cy="1269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438150" y="1558815"/>
            <a:ext cx="23997840" cy="93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8473" y="1814731"/>
            <a:ext cx="17332545" cy="635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67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들어가기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4434" y="2217542"/>
            <a:ext cx="8525498" cy="312818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홈페이지 주소</a:t>
            </a:r>
            <a:r>
              <a:rPr lang="en-US" altLang="ko-KR" dirty="0" smtClean="0"/>
              <a:t>:</a:t>
            </a: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http://b4254318.ngrok.io/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DB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3"/>
              </a:rPr>
              <a:t>https://db-layer-de1a8af52f.herokuapp.com/data-layer/dev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관리자 주소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4"/>
              </a:rPr>
              <a:t>https://db-layer-de1a8af52f.herokuapp.com/data-layer/dev/_admin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444500" y="-98475"/>
            <a:ext cx="37935248" cy="1269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444500" y="1461992"/>
            <a:ext cx="23997840" cy="93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8473" y="1814731"/>
            <a:ext cx="17332545" cy="635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80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	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444500" y="-98475"/>
            <a:ext cx="37935248" cy="1269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438150" y="1558815"/>
            <a:ext cx="23997840" cy="93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8473" y="1814731"/>
            <a:ext cx="17332545" cy="635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4" y="1814731"/>
            <a:ext cx="3905008" cy="39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4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TP102923943" id="{B7BD5452-C074-4907-9B99-F9409E699835}" vid="{0936D03B-FA15-4A45-B128-C663FDDCAB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AF57D73-4CF7-495B-958A-E53F34C393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0</TotalTime>
  <Words>263</Words>
  <Application>Microsoft Office PowerPoint</Application>
  <PresentationFormat>와이드스크린</PresentationFormat>
  <Paragraphs>43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Segoe UI</vt:lpstr>
      <vt:lpstr>Segoe UI Light</vt:lpstr>
      <vt:lpstr>WelcomeDoc</vt:lpstr>
      <vt:lpstr>데이터베이스 과제발표 맞춤거래기록부 </vt:lpstr>
      <vt:lpstr>개발동기</vt:lpstr>
      <vt:lpstr>디자인 모티브 </vt:lpstr>
      <vt:lpstr>사용한 언어 및 라이브러리</vt:lpstr>
      <vt:lpstr>E-R 다이어그램 </vt:lpstr>
      <vt:lpstr>제대로 구현 못한 기능들</vt:lpstr>
      <vt:lpstr>구현을 제대로 못한 이유(반성) </vt:lpstr>
      <vt:lpstr>사이트 들어가기</vt:lpstr>
      <vt:lpstr>Q&amp;A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2019-05-29T08:44:39Z</dcterms:created>
  <dcterms:modified xsi:type="dcterms:W3CDTF">2019-06-18T00:58:24Z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