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58D62-5AA0-48ED-BF48-75AA744EC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790FBE-7E00-4D8A-9BAD-0FD1FD060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40214E-7105-43AD-88D7-A766DA66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36E7-4556-4AF7-AE01-83F55BF4B565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B287A4-57DA-4BEE-84FA-57951665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CBA11-DD4C-4F5A-83FF-A36C59D2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60C7-AA47-4C03-89A8-C2BBF64A8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28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42569-A865-48AF-B8DB-66D21FDC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A78B6E-F74E-4302-A6B2-B6ED296B3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FB6EA-1028-4C9B-8826-4757260BA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36E7-4556-4AF7-AE01-83F55BF4B565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3E69CA-C20D-4556-A79E-53CB753B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E77CCE-5492-4D97-ADA7-B3693BA4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60C7-AA47-4C03-89A8-C2BBF64A8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0F21A1-079D-4C7C-945F-C6EEAFF82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D04957-8F46-4ADF-A53F-FAC48A8C9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FAE311-C7F6-4B64-83BD-4E8FBBFE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36E7-4556-4AF7-AE01-83F55BF4B565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149465-478E-48D6-8E08-DB078EE99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026765-F21A-433C-81E6-BC2138FE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60C7-AA47-4C03-89A8-C2BBF64A8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8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A4E83-C1A6-4992-8C2C-1F2B31880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25827-7A62-4B70-8276-EFBB03DAE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E5E5D9-4E70-45B9-8100-21D9F535D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36E7-4556-4AF7-AE01-83F55BF4B565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3B0C8F-8022-49BC-B933-A5A70287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8DDFB4-60C4-4171-A31B-E42D89AE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60C7-AA47-4C03-89A8-C2BBF64A8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690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5AA9E-07C7-4E33-BE2D-F17AFBB5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63419A-413C-40A7-86F4-372129139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3843F-3716-45C9-A657-97AC2215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36E7-4556-4AF7-AE01-83F55BF4B565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3C2A2D-540D-4A71-ACED-8330F361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8A360-027A-40FD-848E-C7D910A8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60C7-AA47-4C03-89A8-C2BBF64A8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02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34A8A-96D3-4FA3-9109-10C9ABC0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376BCB-2901-41AA-A036-0E7A9CE617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602B89-466E-4C16-A031-C4498C976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DBD30F-6875-42D1-924E-F7B45BED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36E7-4556-4AF7-AE01-83F55BF4B565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73BA52-ED48-48FE-BF90-D29258DC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812D25-9301-4EF2-8EFE-A7C68CF2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60C7-AA47-4C03-89A8-C2BBF64A8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88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32598-A3D5-46AA-8382-63B673545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362A1-404C-4855-A913-D5005F97B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8CD1B5-8FA5-4FD0-9A49-BD9DDEC78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D266B5-F2B3-46EA-B11B-571336267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17D831-F796-475C-8169-345B59A5F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BDBAB3-B418-448F-BA07-CA07D027E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36E7-4556-4AF7-AE01-83F55BF4B565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5FF510-346E-4C31-8B84-545A3CA2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82B523-4867-45E5-A01C-74465869D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60C7-AA47-4C03-89A8-C2BBF64A8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287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E78AF-904B-4A36-81D7-ACAAF7D8A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099B36-50A3-43C5-AA3B-8301CF63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36E7-4556-4AF7-AE01-83F55BF4B565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557791-5197-4EC7-A754-4A9515CA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753D6F-59B6-4014-BD37-F50C8DE1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60C7-AA47-4C03-89A8-C2BBF64A8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74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78EDD2-6F47-40FD-BCDD-3EEED5EE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36E7-4556-4AF7-AE01-83F55BF4B565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D5F718-664B-4F97-8134-06F8AEC29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581739-F829-46CB-8B1E-4D5F640C1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60C7-AA47-4C03-89A8-C2BBF64A8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60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C8684-9CAD-4307-A81A-D01B0EEED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1D7A73-998E-47CC-B314-4B8954DED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CEB1A0-3F55-4A0C-8553-76113E748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8827E2-C9A4-4024-ADA4-13864693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36E7-4556-4AF7-AE01-83F55BF4B565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629728-D50F-442B-9C7B-D8F5AA726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6102B0-69B3-4556-9217-99E20FF3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60C7-AA47-4C03-89A8-C2BBF64A8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23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6E23D-04C5-4A63-84D6-8E4CCA23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95B1D8-7C07-4B9A-B9FA-9664882F8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56084F-DC96-4CFD-9096-2DCAFAF56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6F1C76-2E68-45CB-B3E6-18C239F18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36E7-4556-4AF7-AE01-83F55BF4B565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7978CA-0250-4D26-9771-807A74DDE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A64BCA-AC49-4FB5-B9E8-4F273063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60C7-AA47-4C03-89A8-C2BBF64A8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26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C05C90-8BBF-40C2-9188-9BAB1DE3D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CACC7C-013C-4EC2-8535-CB0F0939F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418E6D-11BC-4E29-A991-2AD71F785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636E7-4556-4AF7-AE01-83F55BF4B565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081B80-71AB-4789-8605-7E0FFEBE4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061A3B-FA24-40E3-81B0-3C2F320C8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D60C7-AA47-4C03-89A8-C2BBF64A8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AEC891-469C-48FD-B1DD-7A7C636FF084}"/>
              </a:ext>
            </a:extLst>
          </p:cNvPr>
          <p:cNvSpPr/>
          <p:nvPr/>
        </p:nvSpPr>
        <p:spPr>
          <a:xfrm>
            <a:off x="1260482" y="843147"/>
            <a:ext cx="45719" cy="107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71AB4-A137-4378-B72F-50824088299F}"/>
              </a:ext>
            </a:extLst>
          </p:cNvPr>
          <p:cNvSpPr txBox="1"/>
          <p:nvPr/>
        </p:nvSpPr>
        <p:spPr>
          <a:xfrm rot="16200000">
            <a:off x="821012" y="1520371"/>
            <a:ext cx="7473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256x256x3</a:t>
            </a:r>
            <a:endParaRPr lang="ko-KR" altLang="en-US" sz="900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CB20DF8-BDD9-4DAB-BBCB-72C0DDD144C2}"/>
              </a:ext>
            </a:extLst>
          </p:cNvPr>
          <p:cNvSpPr/>
          <p:nvPr/>
        </p:nvSpPr>
        <p:spPr>
          <a:xfrm>
            <a:off x="1334194" y="1067077"/>
            <a:ext cx="66248" cy="16795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8325F3-66D5-41A0-B0EA-27824F00F5AB}"/>
              </a:ext>
            </a:extLst>
          </p:cNvPr>
          <p:cNvSpPr/>
          <p:nvPr/>
        </p:nvSpPr>
        <p:spPr>
          <a:xfrm>
            <a:off x="1429919" y="843147"/>
            <a:ext cx="56085" cy="107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8DBD6-82AA-4382-B98B-48EA1C2C80E1}"/>
              </a:ext>
            </a:extLst>
          </p:cNvPr>
          <p:cNvSpPr txBox="1"/>
          <p:nvPr/>
        </p:nvSpPr>
        <p:spPr>
          <a:xfrm rot="16200000">
            <a:off x="922714" y="1446189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256x256x64</a:t>
            </a:r>
            <a:endParaRPr lang="ko-KR" altLang="en-US" sz="900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F9EAB00-B2DF-4DE6-A47E-D7283EB15819}"/>
              </a:ext>
            </a:extLst>
          </p:cNvPr>
          <p:cNvSpPr/>
          <p:nvPr/>
        </p:nvSpPr>
        <p:spPr>
          <a:xfrm>
            <a:off x="1500850" y="1067077"/>
            <a:ext cx="66248" cy="16795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19C5ED-20BC-49D6-A2ED-58AF12DFBC34}"/>
              </a:ext>
            </a:extLst>
          </p:cNvPr>
          <p:cNvSpPr/>
          <p:nvPr/>
        </p:nvSpPr>
        <p:spPr>
          <a:xfrm>
            <a:off x="1596575" y="843147"/>
            <a:ext cx="45719" cy="107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B54A8-B0CF-41C1-B99E-80DCDDF7B7B9}"/>
              </a:ext>
            </a:extLst>
          </p:cNvPr>
          <p:cNvSpPr txBox="1"/>
          <p:nvPr/>
        </p:nvSpPr>
        <p:spPr>
          <a:xfrm rot="16200000">
            <a:off x="1093417" y="1446188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256x256x64</a:t>
            </a:r>
            <a:endParaRPr lang="ko-KR" altLang="en-US" sz="900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BC1B3997-29D1-4C7D-8B70-6DC666376FAC}"/>
              </a:ext>
            </a:extLst>
          </p:cNvPr>
          <p:cNvSpPr/>
          <p:nvPr/>
        </p:nvSpPr>
        <p:spPr>
          <a:xfrm>
            <a:off x="1676735" y="1067077"/>
            <a:ext cx="66248" cy="16795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DD2541-428D-4551-AACD-CF7CE7138E5F}"/>
              </a:ext>
            </a:extLst>
          </p:cNvPr>
          <p:cNvSpPr/>
          <p:nvPr/>
        </p:nvSpPr>
        <p:spPr>
          <a:xfrm>
            <a:off x="1772460" y="843147"/>
            <a:ext cx="60131" cy="107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76F906-DC7C-432C-8550-B75B6C1AA568}"/>
              </a:ext>
            </a:extLst>
          </p:cNvPr>
          <p:cNvSpPr txBox="1"/>
          <p:nvPr/>
        </p:nvSpPr>
        <p:spPr>
          <a:xfrm rot="16200000">
            <a:off x="1269302" y="1446188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256x256x64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03CB5F-6847-4FA4-A294-38CA85F959BC}"/>
              </a:ext>
            </a:extLst>
          </p:cNvPr>
          <p:cNvSpPr/>
          <p:nvPr/>
        </p:nvSpPr>
        <p:spPr>
          <a:xfrm>
            <a:off x="1772460" y="2103697"/>
            <a:ext cx="45719" cy="969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B08A3D-8EDB-447C-B5E0-9ECB2F3CAC5B}"/>
              </a:ext>
            </a:extLst>
          </p:cNvPr>
          <p:cNvSpPr txBox="1"/>
          <p:nvPr/>
        </p:nvSpPr>
        <p:spPr>
          <a:xfrm rot="16200000">
            <a:off x="1258808" y="2603176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128x128x64</a:t>
            </a:r>
            <a:endParaRPr lang="ko-KR" altLang="en-US" sz="900" dirty="0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1DDB3E18-AD9A-4822-BB6C-548FFD9F4E22}"/>
              </a:ext>
            </a:extLst>
          </p:cNvPr>
          <p:cNvSpPr/>
          <p:nvPr/>
        </p:nvSpPr>
        <p:spPr>
          <a:xfrm>
            <a:off x="1742983" y="1971221"/>
            <a:ext cx="111967" cy="11196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48741D3A-3865-47E2-9A46-5AA7DE77D914}"/>
              </a:ext>
            </a:extLst>
          </p:cNvPr>
          <p:cNvSpPr/>
          <p:nvPr/>
        </p:nvSpPr>
        <p:spPr>
          <a:xfrm>
            <a:off x="7898260" y="5001190"/>
            <a:ext cx="66248" cy="16795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82127F-92D3-4C5F-919C-2F5A36F035D0}"/>
              </a:ext>
            </a:extLst>
          </p:cNvPr>
          <p:cNvSpPr txBox="1"/>
          <p:nvPr/>
        </p:nvSpPr>
        <p:spPr>
          <a:xfrm>
            <a:off x="8005714" y="4980587"/>
            <a:ext cx="8354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Conv2d(3x3)</a:t>
            </a:r>
            <a:endParaRPr lang="ko-KR" altLang="en-US" sz="900" dirty="0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F42E2D95-3876-4B60-AB7F-5934443996A5}"/>
              </a:ext>
            </a:extLst>
          </p:cNvPr>
          <p:cNvSpPr/>
          <p:nvPr/>
        </p:nvSpPr>
        <p:spPr>
          <a:xfrm>
            <a:off x="7854005" y="5298715"/>
            <a:ext cx="111967" cy="11196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998332-A216-4B61-AC04-3780A62E245F}"/>
              </a:ext>
            </a:extLst>
          </p:cNvPr>
          <p:cNvSpPr txBox="1"/>
          <p:nvPr/>
        </p:nvSpPr>
        <p:spPr>
          <a:xfrm>
            <a:off x="8005714" y="5233430"/>
            <a:ext cx="7697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/>
              <a:t>MaxPool</a:t>
            </a:r>
            <a:r>
              <a:rPr lang="en-US" altLang="ko-KR" sz="900" dirty="0"/>
              <a:t>(2)</a:t>
            </a:r>
            <a:endParaRPr lang="ko-KR" altLang="en-US" sz="900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1D67D66B-9CA3-403D-B293-8668CFAA0318}"/>
              </a:ext>
            </a:extLst>
          </p:cNvPr>
          <p:cNvSpPr/>
          <p:nvPr/>
        </p:nvSpPr>
        <p:spPr>
          <a:xfrm>
            <a:off x="1845619" y="2177409"/>
            <a:ext cx="66248" cy="16795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1AF8280-59AF-4792-AFFC-108E9FB37D66}"/>
              </a:ext>
            </a:extLst>
          </p:cNvPr>
          <p:cNvSpPr/>
          <p:nvPr/>
        </p:nvSpPr>
        <p:spPr>
          <a:xfrm>
            <a:off x="1953655" y="2103697"/>
            <a:ext cx="45719" cy="969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7905FF-97FA-4CFA-ADF4-7BC1015E2497}"/>
              </a:ext>
            </a:extLst>
          </p:cNvPr>
          <p:cNvSpPr txBox="1"/>
          <p:nvPr/>
        </p:nvSpPr>
        <p:spPr>
          <a:xfrm rot="16200000">
            <a:off x="1440003" y="2603176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128x128x128</a:t>
            </a:r>
            <a:endParaRPr lang="ko-KR" altLang="en-US" sz="900" dirty="0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61B7AFAE-B729-4D5E-BC81-0C19033E15F5}"/>
              </a:ext>
            </a:extLst>
          </p:cNvPr>
          <p:cNvSpPr/>
          <p:nvPr/>
        </p:nvSpPr>
        <p:spPr>
          <a:xfrm>
            <a:off x="2026814" y="2177409"/>
            <a:ext cx="66248" cy="16795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95EBC3E-7D7B-4FD0-87DE-A9114C058A94}"/>
              </a:ext>
            </a:extLst>
          </p:cNvPr>
          <p:cNvSpPr/>
          <p:nvPr/>
        </p:nvSpPr>
        <p:spPr>
          <a:xfrm>
            <a:off x="2127136" y="2103697"/>
            <a:ext cx="45719" cy="969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86143A-3586-410C-AA1C-B4C3248CCB08}"/>
              </a:ext>
            </a:extLst>
          </p:cNvPr>
          <p:cNvSpPr txBox="1"/>
          <p:nvPr/>
        </p:nvSpPr>
        <p:spPr>
          <a:xfrm rot="16200000">
            <a:off x="1613484" y="2603176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128x128x128</a:t>
            </a:r>
            <a:endParaRPr lang="ko-KR" altLang="en-US" sz="900" dirty="0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21FE3AF2-4547-41F7-BC7B-4F35A349E067}"/>
              </a:ext>
            </a:extLst>
          </p:cNvPr>
          <p:cNvSpPr/>
          <p:nvPr/>
        </p:nvSpPr>
        <p:spPr>
          <a:xfrm>
            <a:off x="2200295" y="2177409"/>
            <a:ext cx="66248" cy="16795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B0225BB-9BD0-488B-A0AB-FF4BB159EDCE}"/>
              </a:ext>
            </a:extLst>
          </p:cNvPr>
          <p:cNvSpPr/>
          <p:nvPr/>
        </p:nvSpPr>
        <p:spPr>
          <a:xfrm>
            <a:off x="2300616" y="2103695"/>
            <a:ext cx="45719" cy="969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73A4E37-6519-4CFC-81BC-9BEAA3C898E4}"/>
              </a:ext>
            </a:extLst>
          </p:cNvPr>
          <p:cNvSpPr txBox="1"/>
          <p:nvPr/>
        </p:nvSpPr>
        <p:spPr>
          <a:xfrm rot="16200000">
            <a:off x="1786964" y="2603176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128x128x128</a:t>
            </a:r>
            <a:endParaRPr lang="ko-KR" altLang="en-US" sz="900" dirty="0"/>
          </a:p>
        </p:txBody>
      </p: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112D4CAA-B15D-480C-869C-587932C6FD6C}"/>
              </a:ext>
            </a:extLst>
          </p:cNvPr>
          <p:cNvSpPr/>
          <p:nvPr/>
        </p:nvSpPr>
        <p:spPr>
          <a:xfrm>
            <a:off x="2267491" y="3110479"/>
            <a:ext cx="111967" cy="11196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DAB7DD0-8A6E-460E-B1C7-3BFC67B738EE}"/>
              </a:ext>
            </a:extLst>
          </p:cNvPr>
          <p:cNvSpPr/>
          <p:nvPr/>
        </p:nvSpPr>
        <p:spPr>
          <a:xfrm>
            <a:off x="2299690" y="3269093"/>
            <a:ext cx="45719" cy="802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5B91FE-65E4-4272-846A-4FE39079AFB7}"/>
              </a:ext>
            </a:extLst>
          </p:cNvPr>
          <p:cNvSpPr txBox="1"/>
          <p:nvPr/>
        </p:nvSpPr>
        <p:spPr>
          <a:xfrm rot="16200000">
            <a:off x="1789956" y="3601551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64x64x128</a:t>
            </a: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FBB56235-7890-4A0E-94C5-EB7A79E8A581}"/>
              </a:ext>
            </a:extLst>
          </p:cNvPr>
          <p:cNvSpPr/>
          <p:nvPr/>
        </p:nvSpPr>
        <p:spPr>
          <a:xfrm>
            <a:off x="2376767" y="3297084"/>
            <a:ext cx="66248" cy="16795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D3064F7-099B-4E8E-8F4E-E2AC3178AAD8}"/>
              </a:ext>
            </a:extLst>
          </p:cNvPr>
          <p:cNvSpPr/>
          <p:nvPr/>
        </p:nvSpPr>
        <p:spPr>
          <a:xfrm>
            <a:off x="2484803" y="3269092"/>
            <a:ext cx="45719" cy="802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1673D0-429E-4045-8A6B-CE9D8CA8A56B}"/>
              </a:ext>
            </a:extLst>
          </p:cNvPr>
          <p:cNvSpPr txBox="1"/>
          <p:nvPr/>
        </p:nvSpPr>
        <p:spPr>
          <a:xfrm rot="16200000">
            <a:off x="1971151" y="3601551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64x64x256</a:t>
            </a:r>
            <a:endParaRPr lang="ko-KR" altLang="en-US" sz="900" dirty="0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52C42ADD-59C1-4FFC-94EC-0D25B3945077}"/>
              </a:ext>
            </a:extLst>
          </p:cNvPr>
          <p:cNvSpPr/>
          <p:nvPr/>
        </p:nvSpPr>
        <p:spPr>
          <a:xfrm>
            <a:off x="2557962" y="3297084"/>
            <a:ext cx="66248" cy="16795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0A99716-EE75-48C6-AE43-10C67BCE88CC}"/>
              </a:ext>
            </a:extLst>
          </p:cNvPr>
          <p:cNvSpPr/>
          <p:nvPr/>
        </p:nvSpPr>
        <p:spPr>
          <a:xfrm>
            <a:off x="2658284" y="3269092"/>
            <a:ext cx="45719" cy="802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C38A61-A953-48A6-9A1C-8BDFC6114389}"/>
              </a:ext>
            </a:extLst>
          </p:cNvPr>
          <p:cNvSpPr txBox="1"/>
          <p:nvPr/>
        </p:nvSpPr>
        <p:spPr>
          <a:xfrm rot="16200000">
            <a:off x="2144632" y="3601551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64x64x256</a:t>
            </a:r>
            <a:endParaRPr lang="ko-KR" altLang="en-US" sz="900" dirty="0"/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A6FA61F3-6512-4C51-945C-A1857452D9FB}"/>
              </a:ext>
            </a:extLst>
          </p:cNvPr>
          <p:cNvSpPr/>
          <p:nvPr/>
        </p:nvSpPr>
        <p:spPr>
          <a:xfrm>
            <a:off x="2731443" y="3297084"/>
            <a:ext cx="66248" cy="16795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A28F378-15B3-49B5-A790-77C77B4E0A9F}"/>
              </a:ext>
            </a:extLst>
          </p:cNvPr>
          <p:cNvSpPr/>
          <p:nvPr/>
        </p:nvSpPr>
        <p:spPr>
          <a:xfrm>
            <a:off x="2831764" y="3269092"/>
            <a:ext cx="45719" cy="802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578CA91-BC80-49A6-AE4C-87AE4721826A}"/>
              </a:ext>
            </a:extLst>
          </p:cNvPr>
          <p:cNvSpPr txBox="1"/>
          <p:nvPr/>
        </p:nvSpPr>
        <p:spPr>
          <a:xfrm rot="16200000">
            <a:off x="2318112" y="3601551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64x64x256</a:t>
            </a:r>
            <a:endParaRPr lang="ko-KR" altLang="en-US" sz="900" dirty="0"/>
          </a:p>
        </p:txBody>
      </p:sp>
      <p:sp>
        <p:nvSpPr>
          <p:cNvPr id="50" name="화살표: 아래쪽 49">
            <a:extLst>
              <a:ext uri="{FF2B5EF4-FFF2-40B4-BE49-F238E27FC236}">
                <a16:creationId xmlns:a16="http://schemas.microsoft.com/office/drawing/2014/main" id="{D7088F9B-5FF3-4AA9-A6C7-242BEDABC46A}"/>
              </a:ext>
            </a:extLst>
          </p:cNvPr>
          <p:cNvSpPr/>
          <p:nvPr/>
        </p:nvSpPr>
        <p:spPr>
          <a:xfrm>
            <a:off x="2800083" y="4099523"/>
            <a:ext cx="111967" cy="11196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7DB3692-C330-4CF1-AA5E-01306854E801}"/>
              </a:ext>
            </a:extLst>
          </p:cNvPr>
          <p:cNvSpPr/>
          <p:nvPr/>
        </p:nvSpPr>
        <p:spPr>
          <a:xfrm>
            <a:off x="2836200" y="4248802"/>
            <a:ext cx="45719" cy="755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215616-7DA5-43F3-A80A-B9FD44D4612D}"/>
              </a:ext>
            </a:extLst>
          </p:cNvPr>
          <p:cNvSpPr txBox="1"/>
          <p:nvPr/>
        </p:nvSpPr>
        <p:spPr>
          <a:xfrm rot="16200000">
            <a:off x="2322548" y="4553269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32x32x256</a:t>
            </a:r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C9D3F291-026E-4E4D-97AE-1438BD600332}"/>
              </a:ext>
            </a:extLst>
          </p:cNvPr>
          <p:cNvSpPr/>
          <p:nvPr/>
        </p:nvSpPr>
        <p:spPr>
          <a:xfrm>
            <a:off x="2909359" y="4248805"/>
            <a:ext cx="66248" cy="16795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06185C4-8A18-43B0-9D57-CA526584BD31}"/>
              </a:ext>
            </a:extLst>
          </p:cNvPr>
          <p:cNvSpPr/>
          <p:nvPr/>
        </p:nvSpPr>
        <p:spPr>
          <a:xfrm>
            <a:off x="3013599" y="4248802"/>
            <a:ext cx="49516" cy="755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94DB55-FB35-4202-90BD-BDE1F1796A1E}"/>
              </a:ext>
            </a:extLst>
          </p:cNvPr>
          <p:cNvSpPr txBox="1"/>
          <p:nvPr/>
        </p:nvSpPr>
        <p:spPr>
          <a:xfrm rot="16200000">
            <a:off x="2503743" y="4553269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32x32x512</a:t>
            </a:r>
            <a:endParaRPr lang="ko-KR" altLang="en-US" sz="900" dirty="0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0664D29B-69C2-4435-B954-7075E3566224}"/>
              </a:ext>
            </a:extLst>
          </p:cNvPr>
          <p:cNvSpPr/>
          <p:nvPr/>
        </p:nvSpPr>
        <p:spPr>
          <a:xfrm>
            <a:off x="3090554" y="4248805"/>
            <a:ext cx="66248" cy="16795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7564446-9273-461C-836D-905CF20F4A9D}"/>
              </a:ext>
            </a:extLst>
          </p:cNvPr>
          <p:cNvSpPr/>
          <p:nvPr/>
        </p:nvSpPr>
        <p:spPr>
          <a:xfrm>
            <a:off x="3186958" y="4248802"/>
            <a:ext cx="49638" cy="755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9109082-FFDB-4B45-81B3-CA0FC9E978C8}"/>
              </a:ext>
            </a:extLst>
          </p:cNvPr>
          <p:cNvSpPr txBox="1"/>
          <p:nvPr/>
        </p:nvSpPr>
        <p:spPr>
          <a:xfrm rot="16200000">
            <a:off x="2677224" y="4553269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32x32x512</a:t>
            </a:r>
            <a:endParaRPr lang="ko-KR" altLang="en-US" sz="900" dirty="0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D6E84422-02D8-4CAD-BA1D-A16A261F8B70}"/>
              </a:ext>
            </a:extLst>
          </p:cNvPr>
          <p:cNvSpPr/>
          <p:nvPr/>
        </p:nvSpPr>
        <p:spPr>
          <a:xfrm>
            <a:off x="3264035" y="4248805"/>
            <a:ext cx="66248" cy="16795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3A554B6-AA9E-4E97-ABE2-250499A00DB0}"/>
              </a:ext>
            </a:extLst>
          </p:cNvPr>
          <p:cNvSpPr/>
          <p:nvPr/>
        </p:nvSpPr>
        <p:spPr>
          <a:xfrm>
            <a:off x="3364355" y="4248802"/>
            <a:ext cx="258945" cy="755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4012BA-E330-4A2A-9B27-1356563E70FC}"/>
              </a:ext>
            </a:extLst>
          </p:cNvPr>
          <p:cNvSpPr txBox="1"/>
          <p:nvPr/>
        </p:nvSpPr>
        <p:spPr>
          <a:xfrm rot="16200000">
            <a:off x="2924187" y="4619745"/>
            <a:ext cx="755785" cy="237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32x32x512</a:t>
            </a:r>
            <a:endParaRPr lang="ko-KR" altLang="en-US" sz="900" dirty="0"/>
          </a:p>
        </p:txBody>
      </p:sp>
      <p:sp>
        <p:nvSpPr>
          <p:cNvPr id="62" name="화살표: 아래쪽 61">
            <a:extLst>
              <a:ext uri="{FF2B5EF4-FFF2-40B4-BE49-F238E27FC236}">
                <a16:creationId xmlns:a16="http://schemas.microsoft.com/office/drawing/2014/main" id="{D58D33A8-B72F-4A2D-8105-4E619C0D8646}"/>
              </a:ext>
            </a:extLst>
          </p:cNvPr>
          <p:cNvSpPr/>
          <p:nvPr/>
        </p:nvSpPr>
        <p:spPr>
          <a:xfrm>
            <a:off x="3435141" y="5041911"/>
            <a:ext cx="111967" cy="11196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E5BE8A0-B447-4DD8-B76C-C20CB8710F26}"/>
              </a:ext>
            </a:extLst>
          </p:cNvPr>
          <p:cNvSpPr/>
          <p:nvPr/>
        </p:nvSpPr>
        <p:spPr>
          <a:xfrm>
            <a:off x="3360864" y="5178430"/>
            <a:ext cx="258945" cy="755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EBE5B13-30C9-4862-AB1E-F97845220838}"/>
              </a:ext>
            </a:extLst>
          </p:cNvPr>
          <p:cNvSpPr txBox="1"/>
          <p:nvPr/>
        </p:nvSpPr>
        <p:spPr>
          <a:xfrm rot="16200000">
            <a:off x="2915475" y="5571530"/>
            <a:ext cx="737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16x16x512</a:t>
            </a:r>
          </a:p>
        </p:txBody>
      </p:sp>
      <p:sp>
        <p:nvSpPr>
          <p:cNvPr id="65" name="화살표: 오른쪽 64">
            <a:extLst>
              <a:ext uri="{FF2B5EF4-FFF2-40B4-BE49-F238E27FC236}">
                <a16:creationId xmlns:a16="http://schemas.microsoft.com/office/drawing/2014/main" id="{AE1A9E7F-7787-4ADD-B75B-E0BFCF63B4FC}"/>
              </a:ext>
            </a:extLst>
          </p:cNvPr>
          <p:cNvSpPr/>
          <p:nvPr/>
        </p:nvSpPr>
        <p:spPr>
          <a:xfrm>
            <a:off x="3675015" y="5150431"/>
            <a:ext cx="557629" cy="149297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16A0DA7-039F-4ACD-8FE2-614279FFB14F}"/>
              </a:ext>
            </a:extLst>
          </p:cNvPr>
          <p:cNvSpPr/>
          <p:nvPr/>
        </p:nvSpPr>
        <p:spPr>
          <a:xfrm>
            <a:off x="4338113" y="5197086"/>
            <a:ext cx="457401" cy="737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D16FDC9-6AD8-4D4C-917B-833461E671F7}"/>
              </a:ext>
            </a:extLst>
          </p:cNvPr>
          <p:cNvSpPr txBox="1"/>
          <p:nvPr/>
        </p:nvSpPr>
        <p:spPr>
          <a:xfrm rot="16200000">
            <a:off x="3814071" y="5492221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16x16x1024</a:t>
            </a:r>
          </a:p>
        </p:txBody>
      </p: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174605D8-99D0-4D86-A9B3-35C0540C9A84}"/>
              </a:ext>
            </a:extLst>
          </p:cNvPr>
          <p:cNvSpPr/>
          <p:nvPr/>
        </p:nvSpPr>
        <p:spPr>
          <a:xfrm>
            <a:off x="4900982" y="5150431"/>
            <a:ext cx="528879" cy="16795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C9A6638-CACB-42EE-974E-C2F4BC6CDA3E}"/>
              </a:ext>
            </a:extLst>
          </p:cNvPr>
          <p:cNvSpPr txBox="1"/>
          <p:nvPr/>
        </p:nvSpPr>
        <p:spPr>
          <a:xfrm rot="16200000">
            <a:off x="4977208" y="5494622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16x16x1024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FD7600A-CEEA-4807-9616-DDE44DF8BD05}"/>
              </a:ext>
            </a:extLst>
          </p:cNvPr>
          <p:cNvSpPr/>
          <p:nvPr/>
        </p:nvSpPr>
        <p:spPr>
          <a:xfrm>
            <a:off x="5500365" y="5197086"/>
            <a:ext cx="528879" cy="737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화살표: 아래쪽 72">
            <a:extLst>
              <a:ext uri="{FF2B5EF4-FFF2-40B4-BE49-F238E27FC236}">
                <a16:creationId xmlns:a16="http://schemas.microsoft.com/office/drawing/2014/main" id="{531E3D9F-3A23-4635-A78A-645D5D68C9A8}"/>
              </a:ext>
            </a:extLst>
          </p:cNvPr>
          <p:cNvSpPr/>
          <p:nvPr/>
        </p:nvSpPr>
        <p:spPr>
          <a:xfrm rot="10800000">
            <a:off x="7854005" y="5554214"/>
            <a:ext cx="111967" cy="111969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608270F-BDA5-4F80-B3FE-58BFDA990F34}"/>
              </a:ext>
            </a:extLst>
          </p:cNvPr>
          <p:cNvSpPr txBox="1"/>
          <p:nvPr/>
        </p:nvSpPr>
        <p:spPr>
          <a:xfrm>
            <a:off x="8005714" y="5514629"/>
            <a:ext cx="12458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ConvTranspose2d(2)</a:t>
            </a:r>
            <a:endParaRPr lang="ko-KR" altLang="en-US" sz="900" dirty="0"/>
          </a:p>
        </p:txBody>
      </p:sp>
      <p:sp>
        <p:nvSpPr>
          <p:cNvPr id="75" name="화살표: 아래쪽 74">
            <a:extLst>
              <a:ext uri="{FF2B5EF4-FFF2-40B4-BE49-F238E27FC236}">
                <a16:creationId xmlns:a16="http://schemas.microsoft.com/office/drawing/2014/main" id="{436ACDD7-92D4-4F34-9E3E-835FC0633144}"/>
              </a:ext>
            </a:extLst>
          </p:cNvPr>
          <p:cNvSpPr/>
          <p:nvPr/>
        </p:nvSpPr>
        <p:spPr>
          <a:xfrm rot="10800000">
            <a:off x="5717136" y="5033882"/>
            <a:ext cx="111967" cy="111969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화살표: 오른쪽 76">
            <a:extLst>
              <a:ext uri="{FF2B5EF4-FFF2-40B4-BE49-F238E27FC236}">
                <a16:creationId xmlns:a16="http://schemas.microsoft.com/office/drawing/2014/main" id="{03F97ECD-E905-4D43-BB85-057E89A0E7C8}"/>
              </a:ext>
            </a:extLst>
          </p:cNvPr>
          <p:cNvSpPr/>
          <p:nvPr/>
        </p:nvSpPr>
        <p:spPr>
          <a:xfrm>
            <a:off x="3703631" y="4543526"/>
            <a:ext cx="1314310" cy="12264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화살표: 오른쪽 77">
            <a:extLst>
              <a:ext uri="{FF2B5EF4-FFF2-40B4-BE49-F238E27FC236}">
                <a16:creationId xmlns:a16="http://schemas.microsoft.com/office/drawing/2014/main" id="{02954B8C-E590-4D0C-83FF-8B8DB7511A86}"/>
              </a:ext>
            </a:extLst>
          </p:cNvPr>
          <p:cNvSpPr/>
          <p:nvPr/>
        </p:nvSpPr>
        <p:spPr>
          <a:xfrm>
            <a:off x="7868584" y="5775039"/>
            <a:ext cx="97388" cy="14294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3888473-9B85-4067-ADC6-40395F30EA22}"/>
              </a:ext>
            </a:extLst>
          </p:cNvPr>
          <p:cNvSpPr txBox="1"/>
          <p:nvPr/>
        </p:nvSpPr>
        <p:spPr>
          <a:xfrm>
            <a:off x="8007389" y="5739222"/>
            <a:ext cx="1015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 and Crop)</a:t>
            </a:r>
            <a:endParaRPr lang="ko-KR" altLang="en-US" sz="900" dirty="0"/>
          </a:p>
        </p:txBody>
      </p:sp>
      <p:sp>
        <p:nvSpPr>
          <p:cNvPr id="81" name="화살표: 오른쪽 80">
            <a:extLst>
              <a:ext uri="{FF2B5EF4-FFF2-40B4-BE49-F238E27FC236}">
                <a16:creationId xmlns:a16="http://schemas.microsoft.com/office/drawing/2014/main" id="{42484D31-AE7E-4612-9160-7F498C9B14DB}"/>
              </a:ext>
            </a:extLst>
          </p:cNvPr>
          <p:cNvSpPr/>
          <p:nvPr/>
        </p:nvSpPr>
        <p:spPr>
          <a:xfrm>
            <a:off x="5962691" y="4220815"/>
            <a:ext cx="66248" cy="16795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545E760-B684-4D57-8486-F55B5042341C}"/>
              </a:ext>
            </a:extLst>
          </p:cNvPr>
          <p:cNvSpPr/>
          <p:nvPr/>
        </p:nvSpPr>
        <p:spPr>
          <a:xfrm>
            <a:off x="6066931" y="4220812"/>
            <a:ext cx="49516" cy="755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화살표: 오른쪽 82">
            <a:extLst>
              <a:ext uri="{FF2B5EF4-FFF2-40B4-BE49-F238E27FC236}">
                <a16:creationId xmlns:a16="http://schemas.microsoft.com/office/drawing/2014/main" id="{6AFFDD9C-1B19-403E-945A-67A4595BB9AA}"/>
              </a:ext>
            </a:extLst>
          </p:cNvPr>
          <p:cNvSpPr/>
          <p:nvPr/>
        </p:nvSpPr>
        <p:spPr>
          <a:xfrm>
            <a:off x="6185450" y="4220815"/>
            <a:ext cx="66248" cy="16795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1283CC3-760E-4089-8049-2FFB6502595E}"/>
              </a:ext>
            </a:extLst>
          </p:cNvPr>
          <p:cNvSpPr/>
          <p:nvPr/>
        </p:nvSpPr>
        <p:spPr>
          <a:xfrm>
            <a:off x="6281854" y="4220812"/>
            <a:ext cx="49638" cy="755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화살표: 오른쪽 84">
            <a:extLst>
              <a:ext uri="{FF2B5EF4-FFF2-40B4-BE49-F238E27FC236}">
                <a16:creationId xmlns:a16="http://schemas.microsoft.com/office/drawing/2014/main" id="{03DE9449-777F-4F50-9409-CC03CAEC0153}"/>
              </a:ext>
            </a:extLst>
          </p:cNvPr>
          <p:cNvSpPr/>
          <p:nvPr/>
        </p:nvSpPr>
        <p:spPr>
          <a:xfrm>
            <a:off x="6400495" y="4220815"/>
            <a:ext cx="66248" cy="16795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4EB2435-83A5-4603-81A9-C0DDEA78DB5B}"/>
              </a:ext>
            </a:extLst>
          </p:cNvPr>
          <p:cNvSpPr/>
          <p:nvPr/>
        </p:nvSpPr>
        <p:spPr>
          <a:xfrm>
            <a:off x="5638663" y="4211492"/>
            <a:ext cx="258945" cy="755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CF5F8C0-E476-4FCC-98A4-B174DD8ABCB6}"/>
              </a:ext>
            </a:extLst>
          </p:cNvPr>
          <p:cNvSpPr/>
          <p:nvPr/>
        </p:nvSpPr>
        <p:spPr>
          <a:xfrm>
            <a:off x="6495020" y="4220812"/>
            <a:ext cx="49638" cy="755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DACEBBF-2866-43C9-9EAD-F99E37BB20A3}"/>
              </a:ext>
            </a:extLst>
          </p:cNvPr>
          <p:cNvSpPr txBox="1"/>
          <p:nvPr/>
        </p:nvSpPr>
        <p:spPr>
          <a:xfrm rot="16200000">
            <a:off x="5137206" y="4491375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32x32x512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CDD32D2-60EB-4F14-B125-635E6F628FFC}"/>
              </a:ext>
            </a:extLst>
          </p:cNvPr>
          <p:cNvSpPr txBox="1"/>
          <p:nvPr/>
        </p:nvSpPr>
        <p:spPr>
          <a:xfrm rot="16200000">
            <a:off x="5536612" y="4491375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32x32x512</a:t>
            </a:r>
            <a:endParaRPr lang="ko-KR" altLang="en-US" sz="9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BAAF08F-E627-4DB3-952E-B9C503845412}"/>
              </a:ext>
            </a:extLst>
          </p:cNvPr>
          <p:cNvSpPr txBox="1"/>
          <p:nvPr/>
        </p:nvSpPr>
        <p:spPr>
          <a:xfrm rot="16200000">
            <a:off x="5751657" y="4491375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32x32x512</a:t>
            </a:r>
            <a:endParaRPr lang="ko-KR" altLang="en-US" sz="9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D46B0CD-4439-4C13-9CB6-C9C9DB7AC56E}"/>
              </a:ext>
            </a:extLst>
          </p:cNvPr>
          <p:cNvSpPr txBox="1"/>
          <p:nvPr/>
        </p:nvSpPr>
        <p:spPr>
          <a:xfrm rot="16200000">
            <a:off x="6060966" y="4557851"/>
            <a:ext cx="755785" cy="237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32x32x512</a:t>
            </a:r>
            <a:endParaRPr lang="ko-KR" altLang="en-US" sz="9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88F793F-D7E3-4EED-9C5A-FB071294D0AF}"/>
              </a:ext>
            </a:extLst>
          </p:cNvPr>
          <p:cNvSpPr/>
          <p:nvPr/>
        </p:nvSpPr>
        <p:spPr>
          <a:xfrm>
            <a:off x="5232985" y="4211491"/>
            <a:ext cx="258945" cy="755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7310BD4-945B-4B5D-813A-79AD146188F2}"/>
              </a:ext>
            </a:extLst>
          </p:cNvPr>
          <p:cNvSpPr txBox="1"/>
          <p:nvPr/>
        </p:nvSpPr>
        <p:spPr>
          <a:xfrm rot="16200000">
            <a:off x="4731528" y="4491374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32x32x</a:t>
            </a:r>
            <a:r>
              <a:rPr lang="en-US" altLang="ko-KR" sz="900" b="1" dirty="0"/>
              <a:t>512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1F62F9F-9673-4D9D-A451-D73E3BC49711}"/>
              </a:ext>
            </a:extLst>
          </p:cNvPr>
          <p:cNvSpPr txBox="1"/>
          <p:nvPr/>
        </p:nvSpPr>
        <p:spPr>
          <a:xfrm>
            <a:off x="5242039" y="3971290"/>
            <a:ext cx="651610" cy="239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1024</a:t>
            </a:r>
            <a:endParaRPr lang="en-US" altLang="ko-KR" sz="900" b="1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B29594C-84AA-4D2E-8507-3E8016D58D25}"/>
              </a:ext>
            </a:extLst>
          </p:cNvPr>
          <p:cNvSpPr/>
          <p:nvPr/>
        </p:nvSpPr>
        <p:spPr>
          <a:xfrm>
            <a:off x="6417423" y="3173971"/>
            <a:ext cx="183066" cy="802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327481C-2B32-4B38-8DF4-08A2FF6682B5}"/>
              </a:ext>
            </a:extLst>
          </p:cNvPr>
          <p:cNvSpPr txBox="1"/>
          <p:nvPr/>
        </p:nvSpPr>
        <p:spPr>
          <a:xfrm rot="16200000">
            <a:off x="5910243" y="3506428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64x64x256</a:t>
            </a:r>
          </a:p>
        </p:txBody>
      </p:sp>
      <p:sp>
        <p:nvSpPr>
          <p:cNvPr id="114" name="화살표: 오른쪽 113">
            <a:extLst>
              <a:ext uri="{FF2B5EF4-FFF2-40B4-BE49-F238E27FC236}">
                <a16:creationId xmlns:a16="http://schemas.microsoft.com/office/drawing/2014/main" id="{1DB2442A-AA3C-4ACA-8F0D-B8DEACD036E1}"/>
              </a:ext>
            </a:extLst>
          </p:cNvPr>
          <p:cNvSpPr/>
          <p:nvPr/>
        </p:nvSpPr>
        <p:spPr>
          <a:xfrm>
            <a:off x="6673410" y="3201962"/>
            <a:ext cx="66248" cy="16795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2722CB2-AD41-4949-AC7C-18C094D50059}"/>
              </a:ext>
            </a:extLst>
          </p:cNvPr>
          <p:cNvSpPr/>
          <p:nvPr/>
        </p:nvSpPr>
        <p:spPr>
          <a:xfrm>
            <a:off x="6781446" y="3173970"/>
            <a:ext cx="45719" cy="802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C9687B1-6739-4EE4-986B-515A710A2997}"/>
              </a:ext>
            </a:extLst>
          </p:cNvPr>
          <p:cNvSpPr txBox="1"/>
          <p:nvPr/>
        </p:nvSpPr>
        <p:spPr>
          <a:xfrm rot="16200000">
            <a:off x="6278185" y="3506427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64x64x256</a:t>
            </a:r>
            <a:endParaRPr lang="ko-KR" altLang="en-US" sz="900" dirty="0"/>
          </a:p>
        </p:txBody>
      </p:sp>
      <p:sp>
        <p:nvSpPr>
          <p:cNvPr id="117" name="화살표: 오른쪽 116">
            <a:extLst>
              <a:ext uri="{FF2B5EF4-FFF2-40B4-BE49-F238E27FC236}">
                <a16:creationId xmlns:a16="http://schemas.microsoft.com/office/drawing/2014/main" id="{7A16916F-C4B9-4126-9C72-79511D48F09E}"/>
              </a:ext>
            </a:extLst>
          </p:cNvPr>
          <p:cNvSpPr/>
          <p:nvPr/>
        </p:nvSpPr>
        <p:spPr>
          <a:xfrm>
            <a:off x="6896169" y="3201962"/>
            <a:ext cx="66248" cy="16795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1F3FACF-6B3B-409A-A60C-B6C538788D1E}"/>
              </a:ext>
            </a:extLst>
          </p:cNvPr>
          <p:cNvSpPr/>
          <p:nvPr/>
        </p:nvSpPr>
        <p:spPr>
          <a:xfrm>
            <a:off x="6996491" y="3173970"/>
            <a:ext cx="45719" cy="802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7D28487-C5B0-45C8-A481-437C58EA04EF}"/>
              </a:ext>
            </a:extLst>
          </p:cNvPr>
          <p:cNvSpPr txBox="1"/>
          <p:nvPr/>
        </p:nvSpPr>
        <p:spPr>
          <a:xfrm rot="16200000">
            <a:off x="6482839" y="3506429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64x64x256</a:t>
            </a:r>
            <a:endParaRPr lang="ko-KR" altLang="en-US" sz="900" dirty="0"/>
          </a:p>
        </p:txBody>
      </p:sp>
      <p:sp>
        <p:nvSpPr>
          <p:cNvPr id="120" name="화살표: 오른쪽 119">
            <a:extLst>
              <a:ext uri="{FF2B5EF4-FFF2-40B4-BE49-F238E27FC236}">
                <a16:creationId xmlns:a16="http://schemas.microsoft.com/office/drawing/2014/main" id="{7B1B70C4-EB0D-4E70-99BB-335871B00C52}"/>
              </a:ext>
            </a:extLst>
          </p:cNvPr>
          <p:cNvSpPr/>
          <p:nvPr/>
        </p:nvSpPr>
        <p:spPr>
          <a:xfrm>
            <a:off x="7111214" y="3201962"/>
            <a:ext cx="66248" cy="16795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0D51775-F06D-4ACB-B752-C314B48ED6D8}"/>
              </a:ext>
            </a:extLst>
          </p:cNvPr>
          <p:cNvSpPr/>
          <p:nvPr/>
        </p:nvSpPr>
        <p:spPr>
          <a:xfrm>
            <a:off x="7211535" y="3173970"/>
            <a:ext cx="45719" cy="802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C227BD5-EBFD-4600-B524-788BB62E415C}"/>
              </a:ext>
            </a:extLst>
          </p:cNvPr>
          <p:cNvSpPr txBox="1"/>
          <p:nvPr/>
        </p:nvSpPr>
        <p:spPr>
          <a:xfrm rot="16200000">
            <a:off x="6697883" y="3506429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64x64x256</a:t>
            </a:r>
            <a:endParaRPr lang="ko-KR" altLang="en-US" sz="900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6E0550B-1734-4917-B331-8A61CB3BEFF5}"/>
              </a:ext>
            </a:extLst>
          </p:cNvPr>
          <p:cNvSpPr/>
          <p:nvPr/>
        </p:nvSpPr>
        <p:spPr>
          <a:xfrm>
            <a:off x="6084146" y="3168803"/>
            <a:ext cx="189464" cy="833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67A78E3-320F-4325-8C73-37DFE0B8BE7F}"/>
              </a:ext>
            </a:extLst>
          </p:cNvPr>
          <p:cNvSpPr txBox="1"/>
          <p:nvPr/>
        </p:nvSpPr>
        <p:spPr>
          <a:xfrm rot="16200000">
            <a:off x="5593079" y="3522494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64x64x256</a:t>
            </a:r>
            <a:endParaRPr lang="en-US" altLang="ko-KR" sz="900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DE55F91-7D74-44A6-869C-D1EB5173E452}"/>
              </a:ext>
            </a:extLst>
          </p:cNvPr>
          <p:cNvSpPr txBox="1"/>
          <p:nvPr/>
        </p:nvSpPr>
        <p:spPr>
          <a:xfrm>
            <a:off x="6092195" y="2937969"/>
            <a:ext cx="51969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512</a:t>
            </a:r>
            <a:endParaRPr lang="en-US" altLang="ko-KR" sz="900" b="1" dirty="0"/>
          </a:p>
        </p:txBody>
      </p:sp>
      <p:sp>
        <p:nvSpPr>
          <p:cNvPr id="127" name="화살표: 아래쪽 126">
            <a:extLst>
              <a:ext uri="{FF2B5EF4-FFF2-40B4-BE49-F238E27FC236}">
                <a16:creationId xmlns:a16="http://schemas.microsoft.com/office/drawing/2014/main" id="{D92CD041-69B1-4666-9E6B-830BB3BEBFD0}"/>
              </a:ext>
            </a:extLst>
          </p:cNvPr>
          <p:cNvSpPr/>
          <p:nvPr/>
        </p:nvSpPr>
        <p:spPr>
          <a:xfrm rot="10800000">
            <a:off x="6465651" y="4040879"/>
            <a:ext cx="111967" cy="111969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화살표: 아래쪽 127">
            <a:extLst>
              <a:ext uri="{FF2B5EF4-FFF2-40B4-BE49-F238E27FC236}">
                <a16:creationId xmlns:a16="http://schemas.microsoft.com/office/drawing/2014/main" id="{DEC34889-A3D5-4D6E-BBC0-5292038116DF}"/>
              </a:ext>
            </a:extLst>
          </p:cNvPr>
          <p:cNvSpPr/>
          <p:nvPr/>
        </p:nvSpPr>
        <p:spPr>
          <a:xfrm rot="10800000">
            <a:off x="7177462" y="3020013"/>
            <a:ext cx="111967" cy="111969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D069DB66-9BD7-41C0-A348-8AD653453166}"/>
              </a:ext>
            </a:extLst>
          </p:cNvPr>
          <p:cNvSpPr/>
          <p:nvPr/>
        </p:nvSpPr>
        <p:spPr>
          <a:xfrm>
            <a:off x="6898594" y="1987230"/>
            <a:ext cx="122360" cy="992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FC6AF7C-A1CC-4D6C-9B99-3131801D65BA}"/>
              </a:ext>
            </a:extLst>
          </p:cNvPr>
          <p:cNvSpPr txBox="1"/>
          <p:nvPr/>
        </p:nvSpPr>
        <p:spPr>
          <a:xfrm rot="16200000">
            <a:off x="6397136" y="2499927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128x128x128</a:t>
            </a:r>
            <a:endParaRPr lang="en-US" altLang="ko-KR" sz="900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D80DA24-998C-486E-AB05-0F3D338C93D4}"/>
              </a:ext>
            </a:extLst>
          </p:cNvPr>
          <p:cNvSpPr txBox="1"/>
          <p:nvPr/>
        </p:nvSpPr>
        <p:spPr>
          <a:xfrm>
            <a:off x="6888345" y="1755958"/>
            <a:ext cx="401084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256</a:t>
            </a:r>
            <a:endParaRPr lang="en-US" altLang="ko-KR" sz="900" b="1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4E6B6DFB-EFF4-48E4-91C4-592C3A2383D0}"/>
              </a:ext>
            </a:extLst>
          </p:cNvPr>
          <p:cNvSpPr/>
          <p:nvPr/>
        </p:nvSpPr>
        <p:spPr>
          <a:xfrm>
            <a:off x="7167810" y="1987232"/>
            <a:ext cx="140650" cy="969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8FA4777-4146-4C07-A945-76F106600EF0}"/>
              </a:ext>
            </a:extLst>
          </p:cNvPr>
          <p:cNvSpPr txBox="1"/>
          <p:nvPr/>
        </p:nvSpPr>
        <p:spPr>
          <a:xfrm rot="16200000">
            <a:off x="6654158" y="2486711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128x128x128</a:t>
            </a:r>
            <a:endParaRPr lang="ko-KR" altLang="en-US" sz="900" dirty="0"/>
          </a:p>
        </p:txBody>
      </p:sp>
      <p:sp>
        <p:nvSpPr>
          <p:cNvPr id="134" name="화살표: 오른쪽 133">
            <a:extLst>
              <a:ext uri="{FF2B5EF4-FFF2-40B4-BE49-F238E27FC236}">
                <a16:creationId xmlns:a16="http://schemas.microsoft.com/office/drawing/2014/main" id="{769695F3-E688-4706-9975-54B0273C32C5}"/>
              </a:ext>
            </a:extLst>
          </p:cNvPr>
          <p:cNvSpPr/>
          <p:nvPr/>
        </p:nvSpPr>
        <p:spPr>
          <a:xfrm>
            <a:off x="7386443" y="2060944"/>
            <a:ext cx="66248" cy="16795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FD28929-6A65-4603-84C2-FED2A4790A33}"/>
              </a:ext>
            </a:extLst>
          </p:cNvPr>
          <p:cNvSpPr/>
          <p:nvPr/>
        </p:nvSpPr>
        <p:spPr>
          <a:xfrm>
            <a:off x="7494479" y="1987232"/>
            <a:ext cx="45719" cy="969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화살표: 오른쪽 135">
            <a:extLst>
              <a:ext uri="{FF2B5EF4-FFF2-40B4-BE49-F238E27FC236}">
                <a16:creationId xmlns:a16="http://schemas.microsoft.com/office/drawing/2014/main" id="{48DADF69-4FD0-4D09-85CE-A9FE4F8243C2}"/>
              </a:ext>
            </a:extLst>
          </p:cNvPr>
          <p:cNvSpPr/>
          <p:nvPr/>
        </p:nvSpPr>
        <p:spPr>
          <a:xfrm>
            <a:off x="7609202" y="2060944"/>
            <a:ext cx="66248" cy="16795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E5EF4ABD-F382-4B8B-A911-B17ED57D3FCD}"/>
              </a:ext>
            </a:extLst>
          </p:cNvPr>
          <p:cNvSpPr/>
          <p:nvPr/>
        </p:nvSpPr>
        <p:spPr>
          <a:xfrm>
            <a:off x="7709524" y="1987232"/>
            <a:ext cx="45719" cy="969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화살표: 오른쪽 137">
            <a:extLst>
              <a:ext uri="{FF2B5EF4-FFF2-40B4-BE49-F238E27FC236}">
                <a16:creationId xmlns:a16="http://schemas.microsoft.com/office/drawing/2014/main" id="{77799F10-824A-4423-A511-2C285E032AF4}"/>
              </a:ext>
            </a:extLst>
          </p:cNvPr>
          <p:cNvSpPr/>
          <p:nvPr/>
        </p:nvSpPr>
        <p:spPr>
          <a:xfrm>
            <a:off x="7824247" y="2060944"/>
            <a:ext cx="66248" cy="16795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826F9372-5B94-4DD5-801B-32BD6FDB684D}"/>
              </a:ext>
            </a:extLst>
          </p:cNvPr>
          <p:cNvSpPr/>
          <p:nvPr/>
        </p:nvSpPr>
        <p:spPr>
          <a:xfrm>
            <a:off x="7924568" y="1987230"/>
            <a:ext cx="45719" cy="969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화살표: 오른쪽 139">
            <a:extLst>
              <a:ext uri="{FF2B5EF4-FFF2-40B4-BE49-F238E27FC236}">
                <a16:creationId xmlns:a16="http://schemas.microsoft.com/office/drawing/2014/main" id="{57AB1CD2-8EE5-4CCC-BCCB-0E1E031997B6}"/>
              </a:ext>
            </a:extLst>
          </p:cNvPr>
          <p:cNvSpPr/>
          <p:nvPr/>
        </p:nvSpPr>
        <p:spPr>
          <a:xfrm>
            <a:off x="2941681" y="3604990"/>
            <a:ext cx="2918769" cy="12264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화살표: 오른쪽 140">
            <a:extLst>
              <a:ext uri="{FF2B5EF4-FFF2-40B4-BE49-F238E27FC236}">
                <a16:creationId xmlns:a16="http://schemas.microsoft.com/office/drawing/2014/main" id="{8FB9E975-B4AD-4F53-BFCA-C613C45E7CC0}"/>
              </a:ext>
            </a:extLst>
          </p:cNvPr>
          <p:cNvSpPr/>
          <p:nvPr/>
        </p:nvSpPr>
        <p:spPr>
          <a:xfrm>
            <a:off x="2400237" y="2524137"/>
            <a:ext cx="4251373" cy="10728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1F32FE4-BD61-4FDA-889E-FDF61AD2DFB2}"/>
              </a:ext>
            </a:extLst>
          </p:cNvPr>
          <p:cNvSpPr txBox="1"/>
          <p:nvPr/>
        </p:nvSpPr>
        <p:spPr>
          <a:xfrm rot="16200000">
            <a:off x="6976244" y="2485479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128x128x128</a:t>
            </a:r>
            <a:endParaRPr lang="ko-KR" altLang="en-US" sz="9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361F590-899A-4D96-B14F-04E78FFD9566}"/>
              </a:ext>
            </a:extLst>
          </p:cNvPr>
          <p:cNvSpPr txBox="1"/>
          <p:nvPr/>
        </p:nvSpPr>
        <p:spPr>
          <a:xfrm rot="16200000">
            <a:off x="7204970" y="2485479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128x128x128</a:t>
            </a:r>
            <a:endParaRPr lang="ko-KR" altLang="en-US" sz="9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1B569E0-CB34-4F9A-B0C0-FF6E530A5FC6}"/>
              </a:ext>
            </a:extLst>
          </p:cNvPr>
          <p:cNvSpPr txBox="1"/>
          <p:nvPr/>
        </p:nvSpPr>
        <p:spPr>
          <a:xfrm rot="16200000">
            <a:off x="7413019" y="2496323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128x128x128</a:t>
            </a:r>
            <a:endParaRPr lang="ko-KR" altLang="en-US" sz="900" dirty="0"/>
          </a:p>
        </p:txBody>
      </p:sp>
      <p:sp>
        <p:nvSpPr>
          <p:cNvPr id="145" name="화살표: 아래쪽 144">
            <a:extLst>
              <a:ext uri="{FF2B5EF4-FFF2-40B4-BE49-F238E27FC236}">
                <a16:creationId xmlns:a16="http://schemas.microsoft.com/office/drawing/2014/main" id="{0C3192E0-50A1-4443-9B3C-4A48FA668BF4}"/>
              </a:ext>
            </a:extLst>
          </p:cNvPr>
          <p:cNvSpPr/>
          <p:nvPr/>
        </p:nvSpPr>
        <p:spPr>
          <a:xfrm rot="10800000">
            <a:off x="7899132" y="1816289"/>
            <a:ext cx="111967" cy="111969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198A2108-5264-45BC-8350-B597BE158992}"/>
              </a:ext>
            </a:extLst>
          </p:cNvPr>
          <p:cNvSpPr/>
          <p:nvPr/>
        </p:nvSpPr>
        <p:spPr>
          <a:xfrm>
            <a:off x="7595848" y="803744"/>
            <a:ext cx="122360" cy="992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E891EFD-651B-4BDF-AB5E-C03F08DA421C}"/>
              </a:ext>
            </a:extLst>
          </p:cNvPr>
          <p:cNvSpPr txBox="1"/>
          <p:nvPr/>
        </p:nvSpPr>
        <p:spPr>
          <a:xfrm rot="16200000">
            <a:off x="7094390" y="1295659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256x256x64</a:t>
            </a:r>
            <a:endParaRPr lang="en-US" altLang="ko-KR" sz="9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D3D4A09-AA0C-4A38-9439-9926ACB1AA8F}"/>
              </a:ext>
            </a:extLst>
          </p:cNvPr>
          <p:cNvSpPr txBox="1"/>
          <p:nvPr/>
        </p:nvSpPr>
        <p:spPr>
          <a:xfrm>
            <a:off x="7585599" y="572472"/>
            <a:ext cx="401084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128</a:t>
            </a:r>
            <a:endParaRPr lang="en-US" altLang="ko-KR" sz="900" b="1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4D7ECADE-04DD-45BC-8A99-8E5BE1B0BE0E}"/>
              </a:ext>
            </a:extLst>
          </p:cNvPr>
          <p:cNvSpPr/>
          <p:nvPr/>
        </p:nvSpPr>
        <p:spPr>
          <a:xfrm>
            <a:off x="7865064" y="803746"/>
            <a:ext cx="140650" cy="969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A54FE68-BE43-4394-A95E-50825BFF9BA3}"/>
              </a:ext>
            </a:extLst>
          </p:cNvPr>
          <p:cNvSpPr txBox="1"/>
          <p:nvPr/>
        </p:nvSpPr>
        <p:spPr>
          <a:xfrm rot="16200000">
            <a:off x="7351412" y="1303225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256x256x64</a:t>
            </a:r>
            <a:endParaRPr lang="ko-KR" altLang="en-US" sz="900" dirty="0"/>
          </a:p>
        </p:txBody>
      </p:sp>
      <p:sp>
        <p:nvSpPr>
          <p:cNvPr id="151" name="화살표: 오른쪽 150">
            <a:extLst>
              <a:ext uri="{FF2B5EF4-FFF2-40B4-BE49-F238E27FC236}">
                <a16:creationId xmlns:a16="http://schemas.microsoft.com/office/drawing/2014/main" id="{EA59C7A9-F95A-411B-9143-3FEDDFED19F8}"/>
              </a:ext>
            </a:extLst>
          </p:cNvPr>
          <p:cNvSpPr/>
          <p:nvPr/>
        </p:nvSpPr>
        <p:spPr>
          <a:xfrm>
            <a:off x="8083697" y="877458"/>
            <a:ext cx="66248" cy="16795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BF9FB79D-89D5-4EFA-B1F4-6C66EFEE1205}"/>
              </a:ext>
            </a:extLst>
          </p:cNvPr>
          <p:cNvSpPr/>
          <p:nvPr/>
        </p:nvSpPr>
        <p:spPr>
          <a:xfrm>
            <a:off x="8191733" y="803746"/>
            <a:ext cx="45719" cy="969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화살표: 오른쪽 152">
            <a:extLst>
              <a:ext uri="{FF2B5EF4-FFF2-40B4-BE49-F238E27FC236}">
                <a16:creationId xmlns:a16="http://schemas.microsoft.com/office/drawing/2014/main" id="{39715C21-79F6-4B18-94BF-BBEAF2D0B794}"/>
              </a:ext>
            </a:extLst>
          </p:cNvPr>
          <p:cNvSpPr/>
          <p:nvPr/>
        </p:nvSpPr>
        <p:spPr>
          <a:xfrm>
            <a:off x="8306456" y="877458"/>
            <a:ext cx="66248" cy="16795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A06FC1E1-58F5-44E3-9B27-D27A0A95A6D1}"/>
              </a:ext>
            </a:extLst>
          </p:cNvPr>
          <p:cNvSpPr/>
          <p:nvPr/>
        </p:nvSpPr>
        <p:spPr>
          <a:xfrm>
            <a:off x="8406778" y="803746"/>
            <a:ext cx="45719" cy="969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화살표: 오른쪽 154">
            <a:extLst>
              <a:ext uri="{FF2B5EF4-FFF2-40B4-BE49-F238E27FC236}">
                <a16:creationId xmlns:a16="http://schemas.microsoft.com/office/drawing/2014/main" id="{BE4BF31C-5E03-4404-AA83-ACCB72BB24D6}"/>
              </a:ext>
            </a:extLst>
          </p:cNvPr>
          <p:cNvSpPr/>
          <p:nvPr/>
        </p:nvSpPr>
        <p:spPr>
          <a:xfrm>
            <a:off x="8521501" y="877458"/>
            <a:ext cx="66248" cy="16795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33EAE7C0-56FF-4E91-8CD4-BDE267912C60}"/>
              </a:ext>
            </a:extLst>
          </p:cNvPr>
          <p:cNvSpPr/>
          <p:nvPr/>
        </p:nvSpPr>
        <p:spPr>
          <a:xfrm>
            <a:off x="8621822" y="803744"/>
            <a:ext cx="45719" cy="969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D4B5FEA-30EF-4A05-B220-3E4E57801429}"/>
              </a:ext>
            </a:extLst>
          </p:cNvPr>
          <p:cNvSpPr txBox="1"/>
          <p:nvPr/>
        </p:nvSpPr>
        <p:spPr>
          <a:xfrm rot="16200000">
            <a:off x="7673498" y="1301993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256x256x64</a:t>
            </a:r>
            <a:endParaRPr lang="ko-KR" altLang="en-US" sz="9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C0E7B7C-0C76-4A02-BFF8-2CC08DFCBFDE}"/>
              </a:ext>
            </a:extLst>
          </p:cNvPr>
          <p:cNvSpPr txBox="1"/>
          <p:nvPr/>
        </p:nvSpPr>
        <p:spPr>
          <a:xfrm rot="16200000">
            <a:off x="7902224" y="1301993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256x256x64</a:t>
            </a:r>
            <a:endParaRPr lang="ko-KR" altLang="en-US" sz="9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17603A4-F68A-4E5B-A1CE-8BD9B3E4101D}"/>
              </a:ext>
            </a:extLst>
          </p:cNvPr>
          <p:cNvSpPr txBox="1"/>
          <p:nvPr/>
        </p:nvSpPr>
        <p:spPr>
          <a:xfrm rot="16200000">
            <a:off x="8110273" y="1312837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256x256x64</a:t>
            </a:r>
            <a:endParaRPr lang="ko-KR" altLang="en-US" sz="900" dirty="0"/>
          </a:p>
        </p:txBody>
      </p:sp>
      <p:sp>
        <p:nvSpPr>
          <p:cNvPr id="162" name="화살표: 오른쪽 161">
            <a:extLst>
              <a:ext uri="{FF2B5EF4-FFF2-40B4-BE49-F238E27FC236}">
                <a16:creationId xmlns:a16="http://schemas.microsoft.com/office/drawing/2014/main" id="{D608A40C-C142-4419-8FDB-642AEE45262C}"/>
              </a:ext>
            </a:extLst>
          </p:cNvPr>
          <p:cNvSpPr/>
          <p:nvPr/>
        </p:nvSpPr>
        <p:spPr>
          <a:xfrm>
            <a:off x="8758429" y="1216998"/>
            <a:ext cx="85910" cy="14295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화살표: 오른쪽 162">
            <a:extLst>
              <a:ext uri="{FF2B5EF4-FFF2-40B4-BE49-F238E27FC236}">
                <a16:creationId xmlns:a16="http://schemas.microsoft.com/office/drawing/2014/main" id="{509A6FE1-FA3D-4D20-A564-20CC2F97950A}"/>
              </a:ext>
            </a:extLst>
          </p:cNvPr>
          <p:cNvSpPr/>
          <p:nvPr/>
        </p:nvSpPr>
        <p:spPr>
          <a:xfrm>
            <a:off x="7867033" y="6027233"/>
            <a:ext cx="85910" cy="14295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5FB3236-44C9-4C4A-9807-9F905E51A257}"/>
              </a:ext>
            </a:extLst>
          </p:cNvPr>
          <p:cNvSpPr txBox="1"/>
          <p:nvPr/>
        </p:nvSpPr>
        <p:spPr>
          <a:xfrm>
            <a:off x="8007389" y="5970054"/>
            <a:ext cx="718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Conv2d(1)</a:t>
            </a:r>
            <a:endParaRPr lang="ko-KR" altLang="en-US" sz="900" dirty="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9226C37F-FA2D-4523-89AD-215D0E9C9C45}"/>
              </a:ext>
            </a:extLst>
          </p:cNvPr>
          <p:cNvSpPr/>
          <p:nvPr/>
        </p:nvSpPr>
        <p:spPr>
          <a:xfrm>
            <a:off x="9081133" y="794132"/>
            <a:ext cx="45719" cy="969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3F08AFD-2F88-445B-AF38-900624D849FD}"/>
              </a:ext>
            </a:extLst>
          </p:cNvPr>
          <p:cNvSpPr txBox="1"/>
          <p:nvPr/>
        </p:nvSpPr>
        <p:spPr>
          <a:xfrm rot="16200000">
            <a:off x="8427100" y="1160741"/>
            <a:ext cx="11807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256x256 x </a:t>
            </a:r>
            <a:r>
              <a:rPr lang="en-US" altLang="ko-KR" sz="900" dirty="0" err="1"/>
              <a:t>n_class</a:t>
            </a:r>
            <a:endParaRPr lang="ko-KR" altLang="en-US" sz="900" dirty="0"/>
          </a:p>
        </p:txBody>
      </p:sp>
      <p:sp>
        <p:nvSpPr>
          <p:cNvPr id="167" name="화살표: 오른쪽 166">
            <a:extLst>
              <a:ext uri="{FF2B5EF4-FFF2-40B4-BE49-F238E27FC236}">
                <a16:creationId xmlns:a16="http://schemas.microsoft.com/office/drawing/2014/main" id="{A6526F01-E191-4ADF-B0EF-72B39F46F756}"/>
              </a:ext>
            </a:extLst>
          </p:cNvPr>
          <p:cNvSpPr/>
          <p:nvPr/>
        </p:nvSpPr>
        <p:spPr>
          <a:xfrm>
            <a:off x="1880656" y="1298864"/>
            <a:ext cx="5486499" cy="10502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48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68</Words>
  <Application>Microsoft Office PowerPoint</Application>
  <PresentationFormat>와이드스크린</PresentationFormat>
  <Paragraphs>49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12</cp:revision>
  <dcterms:created xsi:type="dcterms:W3CDTF">2025-02-17T02:49:06Z</dcterms:created>
  <dcterms:modified xsi:type="dcterms:W3CDTF">2025-02-17T05:08:00Z</dcterms:modified>
</cp:coreProperties>
</file>