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1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4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8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248F7-075F-4232-B9DB-51F60DF1CCC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60A4-DA19-4BCD-8610-382A5296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35" y="281459"/>
            <a:ext cx="501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64000000/(Prescaler+1)/(Period+1) = 1000 Hz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2422" y="2644347"/>
            <a:ext cx="362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593125" y="1886466"/>
            <a:ext cx="0" cy="774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4887" y="1886466"/>
            <a:ext cx="51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95633" y="1886466"/>
            <a:ext cx="0" cy="75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95633" y="2644347"/>
            <a:ext cx="481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585785" y="1886466"/>
            <a:ext cx="0" cy="774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77547" y="1886466"/>
            <a:ext cx="51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088293" y="1886466"/>
            <a:ext cx="0" cy="75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088293" y="2660823"/>
            <a:ext cx="362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759676" y="1631093"/>
            <a:ext cx="2257168" cy="399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80540" y="245968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0540" y="335760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DIR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215082" y="3855309"/>
            <a:ext cx="362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585785" y="3097428"/>
            <a:ext cx="0" cy="774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577547" y="3097428"/>
            <a:ext cx="51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088293" y="3097428"/>
            <a:ext cx="0" cy="75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88293" y="3855309"/>
            <a:ext cx="362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680886" y="2578444"/>
            <a:ext cx="1210962" cy="1276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</a:t>
            </a:r>
          </a:p>
          <a:p>
            <a:pPr algn="ctr"/>
            <a:r>
              <a:rPr lang="en-US" altLang="ko-KR" dirty="0"/>
              <a:t>Motor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190734" y="2855509"/>
            <a:ext cx="317903" cy="773259"/>
            <a:chOff x="7212912" y="2073921"/>
            <a:chExt cx="317903" cy="773259"/>
          </a:xfrm>
        </p:grpSpPr>
        <p:grpSp>
          <p:nvGrpSpPr>
            <p:cNvPr id="31" name="그룹 30"/>
            <p:cNvGrpSpPr/>
            <p:nvPr/>
          </p:nvGrpSpPr>
          <p:grpSpPr>
            <a:xfrm>
              <a:off x="7212912" y="2073921"/>
              <a:ext cx="283520" cy="191484"/>
              <a:chOff x="6690497" y="2566772"/>
              <a:chExt cx="283520" cy="306814"/>
            </a:xfrm>
          </p:grpSpPr>
          <p:sp>
            <p:nvSpPr>
              <p:cNvPr id="29" name="원호 28"/>
              <p:cNvSpPr/>
              <p:nvPr/>
            </p:nvSpPr>
            <p:spPr>
              <a:xfrm>
                <a:off x="6691184" y="2566772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 rot="4730657">
                <a:off x="6691184" y="2590754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7212912" y="2276755"/>
              <a:ext cx="283520" cy="191484"/>
              <a:chOff x="6690497" y="2566772"/>
              <a:chExt cx="283520" cy="306814"/>
            </a:xfrm>
          </p:grpSpPr>
          <p:sp>
            <p:nvSpPr>
              <p:cNvPr id="33" name="원호 32"/>
              <p:cNvSpPr/>
              <p:nvPr/>
            </p:nvSpPr>
            <p:spPr>
              <a:xfrm>
                <a:off x="6691184" y="2566772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원호 33"/>
              <p:cNvSpPr/>
              <p:nvPr/>
            </p:nvSpPr>
            <p:spPr>
              <a:xfrm rot="4730657">
                <a:off x="6691184" y="2590754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7227268" y="2471030"/>
              <a:ext cx="283520" cy="191484"/>
              <a:chOff x="6690497" y="2566772"/>
              <a:chExt cx="283520" cy="306814"/>
            </a:xfrm>
          </p:grpSpPr>
          <p:sp>
            <p:nvSpPr>
              <p:cNvPr id="36" name="원호 35"/>
              <p:cNvSpPr/>
              <p:nvPr/>
            </p:nvSpPr>
            <p:spPr>
              <a:xfrm>
                <a:off x="6691184" y="2566772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원호 36"/>
              <p:cNvSpPr/>
              <p:nvPr/>
            </p:nvSpPr>
            <p:spPr>
              <a:xfrm rot="4730657">
                <a:off x="6691184" y="2590754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247295" y="2655696"/>
              <a:ext cx="283520" cy="191484"/>
              <a:chOff x="6690497" y="2566772"/>
              <a:chExt cx="283520" cy="306814"/>
            </a:xfrm>
          </p:grpSpPr>
          <p:sp>
            <p:nvSpPr>
              <p:cNvPr id="39" name="원호 38"/>
              <p:cNvSpPr/>
              <p:nvPr/>
            </p:nvSpPr>
            <p:spPr>
              <a:xfrm>
                <a:off x="6691184" y="2566772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원호 39"/>
              <p:cNvSpPr/>
              <p:nvPr/>
            </p:nvSpPr>
            <p:spPr>
              <a:xfrm rot="4730657">
                <a:off x="6691184" y="2590754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 rot="16200000">
            <a:off x="7127415" y="3795629"/>
            <a:ext cx="317903" cy="773259"/>
            <a:chOff x="7212912" y="2073921"/>
            <a:chExt cx="317903" cy="773259"/>
          </a:xfrm>
        </p:grpSpPr>
        <p:grpSp>
          <p:nvGrpSpPr>
            <p:cNvPr id="43" name="그룹 42"/>
            <p:cNvGrpSpPr/>
            <p:nvPr/>
          </p:nvGrpSpPr>
          <p:grpSpPr>
            <a:xfrm>
              <a:off x="7212912" y="2073921"/>
              <a:ext cx="283520" cy="191484"/>
              <a:chOff x="6690497" y="2566772"/>
              <a:chExt cx="283520" cy="306814"/>
            </a:xfrm>
          </p:grpSpPr>
          <p:sp>
            <p:nvSpPr>
              <p:cNvPr id="53" name="원호 52"/>
              <p:cNvSpPr/>
              <p:nvPr/>
            </p:nvSpPr>
            <p:spPr>
              <a:xfrm>
                <a:off x="6691184" y="2566772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원호 53"/>
              <p:cNvSpPr/>
              <p:nvPr/>
            </p:nvSpPr>
            <p:spPr>
              <a:xfrm rot="4730657">
                <a:off x="6691184" y="2590754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212912" y="2276755"/>
              <a:ext cx="283520" cy="191484"/>
              <a:chOff x="6690497" y="2566772"/>
              <a:chExt cx="283520" cy="306814"/>
            </a:xfrm>
          </p:grpSpPr>
          <p:sp>
            <p:nvSpPr>
              <p:cNvPr id="51" name="원호 50"/>
              <p:cNvSpPr/>
              <p:nvPr/>
            </p:nvSpPr>
            <p:spPr>
              <a:xfrm>
                <a:off x="6691184" y="2566772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원호 51"/>
              <p:cNvSpPr/>
              <p:nvPr/>
            </p:nvSpPr>
            <p:spPr>
              <a:xfrm rot="4730657">
                <a:off x="6691184" y="2590754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7227268" y="2471030"/>
              <a:ext cx="283520" cy="191484"/>
              <a:chOff x="6690497" y="2566772"/>
              <a:chExt cx="283520" cy="306814"/>
            </a:xfrm>
          </p:grpSpPr>
          <p:sp>
            <p:nvSpPr>
              <p:cNvPr id="49" name="원호 48"/>
              <p:cNvSpPr/>
              <p:nvPr/>
            </p:nvSpPr>
            <p:spPr>
              <a:xfrm>
                <a:off x="6691184" y="2566772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원호 49"/>
              <p:cNvSpPr/>
              <p:nvPr/>
            </p:nvSpPr>
            <p:spPr>
              <a:xfrm rot="4730657">
                <a:off x="6691184" y="2590754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247295" y="2655696"/>
              <a:ext cx="283520" cy="191484"/>
              <a:chOff x="6690497" y="2566772"/>
              <a:chExt cx="283520" cy="306814"/>
            </a:xfrm>
          </p:grpSpPr>
          <p:sp>
            <p:nvSpPr>
              <p:cNvPr id="47" name="원호 46"/>
              <p:cNvSpPr/>
              <p:nvPr/>
            </p:nvSpPr>
            <p:spPr>
              <a:xfrm>
                <a:off x="6691184" y="2566772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원호 47"/>
              <p:cNvSpPr/>
              <p:nvPr/>
            </p:nvSpPr>
            <p:spPr>
              <a:xfrm rot="4730657">
                <a:off x="6691184" y="2590754"/>
                <a:ext cx="282145" cy="28352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56" name="직선 연결선 55"/>
          <p:cNvCxnSpPr/>
          <p:nvPr/>
        </p:nvCxnSpPr>
        <p:spPr>
          <a:xfrm flipH="1">
            <a:off x="5016844" y="2845141"/>
            <a:ext cx="1315649" cy="1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5031887" y="3638056"/>
            <a:ext cx="133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899737" y="4199450"/>
            <a:ext cx="0" cy="27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5016844" y="4481385"/>
            <a:ext cx="1882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671949" y="4146627"/>
            <a:ext cx="0" cy="9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5031887" y="5082747"/>
            <a:ext cx="2640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26323" y="26853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417686" y="342689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426323" y="426838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17686" y="494741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B2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33897" y="167605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DRV8880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664059" y="2361808"/>
            <a:ext cx="11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1.8</a:t>
            </a:r>
            <a:r>
              <a:rPr lang="en-US" altLang="ko-KR" baseline="36000" dirty="0"/>
              <a:t>o </a:t>
            </a:r>
            <a:r>
              <a:rPr lang="en-US" altLang="ko-KR" dirty="0"/>
              <a:t>/Step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664059" y="2731140"/>
            <a:ext cx="237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360</a:t>
            </a:r>
            <a:r>
              <a:rPr lang="en-US" altLang="ko-KR" baseline="36000" dirty="0"/>
              <a:t>o</a:t>
            </a:r>
            <a:r>
              <a:rPr lang="en-US" altLang="ko-KR" dirty="0"/>
              <a:t>/1.8</a:t>
            </a:r>
            <a:r>
              <a:rPr lang="en-US" altLang="ko-KR" baseline="36000" dirty="0"/>
              <a:t>o</a:t>
            </a:r>
            <a:r>
              <a:rPr lang="en-US" altLang="ko-KR" dirty="0"/>
              <a:t> = 200 step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664059" y="4436416"/>
            <a:ext cx="188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½ Step </a:t>
            </a:r>
            <a:r>
              <a:rPr lang="ko-KR" altLang="en-US" dirty="0"/>
              <a:t>구동</a:t>
            </a:r>
            <a:endParaRPr lang="en-US" altLang="ko-KR" dirty="0"/>
          </a:p>
          <a:p>
            <a:r>
              <a:rPr lang="en-US" altLang="ko-KR" dirty="0"/>
              <a:t>360</a:t>
            </a:r>
            <a:r>
              <a:rPr lang="en-US" altLang="ko-KR" baseline="36000" dirty="0"/>
              <a:t>o</a:t>
            </a:r>
            <a:r>
              <a:rPr lang="en-US" altLang="ko-KR" dirty="0"/>
              <a:t> = 400 step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664059" y="3403771"/>
            <a:ext cx="282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Step = 0.005mm</a:t>
            </a:r>
          </a:p>
          <a:p>
            <a:r>
              <a:rPr lang="en-US" altLang="ko-KR" dirty="0"/>
              <a:t>360</a:t>
            </a:r>
            <a:r>
              <a:rPr lang="en-US" altLang="ko-KR" baseline="36000" dirty="0"/>
              <a:t>o</a:t>
            </a:r>
            <a:r>
              <a:rPr lang="en-US" altLang="ko-KR" dirty="0"/>
              <a:t> =  200 step = 1mm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82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jayden</dc:creator>
  <cp:lastModifiedBy>user</cp:lastModifiedBy>
  <cp:revision>4</cp:revision>
  <dcterms:created xsi:type="dcterms:W3CDTF">2021-05-22T03:13:08Z</dcterms:created>
  <dcterms:modified xsi:type="dcterms:W3CDTF">2024-02-13T04:44:41Z</dcterms:modified>
</cp:coreProperties>
</file>