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4" r:id="rId10"/>
    <p:sldId id="265" r:id="rId11"/>
    <p:sldId id="266" r:id="rId12"/>
    <p:sldId id="27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NwYSv/qXDzq/RfKwSmxBI9+qL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78B4C-F8BF-406E-BBA8-7A98C6DCFA21}" v="1" dt="2023-04-25T19:55:59.572"/>
  </p1510:revLst>
</p1510:revInfo>
</file>

<file path=ppt/tableStyles.xml><?xml version="1.0" encoding="utf-8"?>
<a:tblStyleLst xmlns:a="http://schemas.openxmlformats.org/drawingml/2006/main" def="{A75D5121-F925-4163-A875-E247A58E9CAF}">
  <a:tblStyle styleId="{A75D5121-F925-4163-A875-E247A58E9C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EFF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EFF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E4BC42-EB56-45C7-8849-D27044FC349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138" autoAdjust="0"/>
  </p:normalViewPr>
  <p:slideViewPr>
    <p:cSldViewPr snapToGrid="0">
      <p:cViewPr varScale="1">
        <p:scale>
          <a:sx n="71" d="100"/>
          <a:sy n="71" d="100"/>
        </p:scale>
        <p:origin x="56" y="5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e, Hyunsu" userId="e95a56fb-10f6-4316-9dc9-81700c10ac4f" providerId="ADAL" clId="{1B770636-1E13-4AD7-8990-7619B2F394E3}"/>
    <pc:docChg chg="undo custSel addSld delSld modSld sldOrd">
      <pc:chgData name="Chae, Hyunsu" userId="e95a56fb-10f6-4316-9dc9-81700c10ac4f" providerId="ADAL" clId="{1B770636-1E13-4AD7-8990-7619B2F394E3}" dt="2023-02-25T04:25:59.230" v="11551"/>
      <pc:docMkLst>
        <pc:docMk/>
      </pc:docMkLst>
      <pc:sldChg chg="addSp delSp modSp mod modTransition modAnim">
        <pc:chgData name="Chae, Hyunsu" userId="e95a56fb-10f6-4316-9dc9-81700c10ac4f" providerId="ADAL" clId="{1B770636-1E13-4AD7-8990-7619B2F394E3}" dt="2023-02-25T04:03:01.905" v="11379"/>
        <pc:sldMkLst>
          <pc:docMk/>
          <pc:sldMk cId="0" sldId="256"/>
        </pc:sldMkLst>
        <pc:spChg chg="add mod">
          <ac:chgData name="Chae, Hyunsu" userId="e95a56fb-10f6-4316-9dc9-81700c10ac4f" providerId="ADAL" clId="{1B770636-1E13-4AD7-8990-7619B2F394E3}" dt="2023-02-24T19:30:56.383" v="733" actId="1076"/>
          <ac:spMkLst>
            <pc:docMk/>
            <pc:sldMk cId="0" sldId="256"/>
            <ac:spMk id="3" creationId="{2A6E1011-F401-5AC1-A07E-4740F846ACF5}"/>
          </ac:spMkLst>
        </pc:spChg>
        <pc:spChg chg="mod">
          <ac:chgData name="Chae, Hyunsu" userId="e95a56fb-10f6-4316-9dc9-81700c10ac4f" providerId="ADAL" clId="{1B770636-1E13-4AD7-8990-7619B2F394E3}" dt="2023-02-24T19:30:28.052" v="725" actId="1076"/>
          <ac:spMkLst>
            <pc:docMk/>
            <pc:sldMk cId="0" sldId="256"/>
            <ac:spMk id="39" creationId="{00000000-0000-0000-0000-000000000000}"/>
          </ac:spMkLst>
        </pc:spChg>
        <pc:picChg chg="add del mod">
          <ac:chgData name="Chae, Hyunsu" userId="e95a56fb-10f6-4316-9dc9-81700c10ac4f" providerId="ADAL" clId="{1B770636-1E13-4AD7-8990-7619B2F394E3}" dt="2023-02-25T00:01:24.723" v="3161"/>
          <ac:picMkLst>
            <pc:docMk/>
            <pc:sldMk cId="0" sldId="256"/>
            <ac:picMk id="10" creationId="{5E915713-A669-5B91-21B0-662059C452A1}"/>
          </ac:picMkLst>
        </pc:picChg>
        <pc:picChg chg="add del mod">
          <ac:chgData name="Chae, Hyunsu" userId="e95a56fb-10f6-4316-9dc9-81700c10ac4f" providerId="ADAL" clId="{1B770636-1E13-4AD7-8990-7619B2F394E3}" dt="2023-02-25T00:08:16.874" v="3341"/>
          <ac:picMkLst>
            <pc:docMk/>
            <pc:sldMk cId="0" sldId="256"/>
            <ac:picMk id="11" creationId="{E7C16438-011A-AFB7-7C2F-DABBC2732EE8}"/>
          </ac:picMkLst>
        </pc:picChg>
        <pc:picChg chg="add del mod ord">
          <ac:chgData name="Chae, Hyunsu" userId="e95a56fb-10f6-4316-9dc9-81700c10ac4f" providerId="ADAL" clId="{1B770636-1E13-4AD7-8990-7619B2F394E3}" dt="2023-02-25T00:08:57.522" v="3342"/>
          <ac:picMkLst>
            <pc:docMk/>
            <pc:sldMk cId="0" sldId="256"/>
            <ac:picMk id="16" creationId="{79572911-A0A9-28CB-CD33-6B559A590C21}"/>
          </ac:picMkLst>
        </pc:picChg>
        <pc:picChg chg="add del mod">
          <ac:chgData name="Chae, Hyunsu" userId="e95a56fb-10f6-4316-9dc9-81700c10ac4f" providerId="ADAL" clId="{1B770636-1E13-4AD7-8990-7619B2F394E3}" dt="2023-02-25T04:02:22.219" v="11378"/>
          <ac:picMkLst>
            <pc:docMk/>
            <pc:sldMk cId="0" sldId="256"/>
            <ac:picMk id="17" creationId="{22FA2357-ED43-6F63-E4CC-AB4147A5E1A5}"/>
          </ac:picMkLst>
        </pc:picChg>
        <pc:picChg chg="add mod">
          <ac:chgData name="Chae, Hyunsu" userId="e95a56fb-10f6-4316-9dc9-81700c10ac4f" providerId="ADAL" clId="{1B770636-1E13-4AD7-8990-7619B2F394E3}" dt="2023-02-25T04:03:01.905" v="11379"/>
          <ac:picMkLst>
            <pc:docMk/>
            <pc:sldMk cId="0" sldId="256"/>
            <ac:picMk id="24" creationId="{E68AB374-3408-B95A-43BC-268E9B4081D4}"/>
          </ac:picMkLst>
        </pc:picChg>
      </pc:sldChg>
      <pc:sldChg chg="addSp delSp modSp mod modTransition modAnim modNotesTx">
        <pc:chgData name="Chae, Hyunsu" userId="e95a56fb-10f6-4316-9dc9-81700c10ac4f" providerId="ADAL" clId="{1B770636-1E13-4AD7-8990-7619B2F394E3}" dt="2023-02-25T04:03:01.905" v="11379"/>
        <pc:sldMkLst>
          <pc:docMk/>
          <pc:sldMk cId="0" sldId="257"/>
        </pc:sldMkLst>
        <pc:spChg chg="mod">
          <ac:chgData name="Chae, Hyunsu" userId="e95a56fb-10f6-4316-9dc9-81700c10ac4f" providerId="ADAL" clId="{1B770636-1E13-4AD7-8990-7619B2F394E3}" dt="2023-02-25T00:06:18.295" v="3338" actId="20577"/>
          <ac:spMkLst>
            <pc:docMk/>
            <pc:sldMk cId="0" sldId="257"/>
            <ac:spMk id="49" creationId="{00000000-0000-0000-0000-000000000000}"/>
          </ac:spMkLst>
        </pc:spChg>
        <pc:picChg chg="add del mod">
          <ac:chgData name="Chae, Hyunsu" userId="e95a56fb-10f6-4316-9dc9-81700c10ac4f" providerId="ADAL" clId="{1B770636-1E13-4AD7-8990-7619B2F394E3}" dt="2023-02-25T00:01:24.723" v="3161"/>
          <ac:picMkLst>
            <pc:docMk/>
            <pc:sldMk cId="0" sldId="257"/>
            <ac:picMk id="2" creationId="{388ED757-8DBB-4A27-12AE-22744D9B7985}"/>
          </ac:picMkLst>
        </pc:picChg>
        <pc:picChg chg="add del mod">
          <ac:chgData name="Chae, Hyunsu" userId="e95a56fb-10f6-4316-9dc9-81700c10ac4f" providerId="ADAL" clId="{1B770636-1E13-4AD7-8990-7619B2F394E3}" dt="2023-02-25T00:05:05.512" v="3335"/>
          <ac:picMkLst>
            <pc:docMk/>
            <pc:sldMk cId="0" sldId="257"/>
            <ac:picMk id="3" creationId="{1FDA66BA-B971-E9F0-FEE8-F65F1A886BF1}"/>
          </ac:picMkLst>
        </pc:picChg>
        <pc:picChg chg="add del mod ord">
          <ac:chgData name="Chae, Hyunsu" userId="e95a56fb-10f6-4316-9dc9-81700c10ac4f" providerId="ADAL" clId="{1B770636-1E13-4AD7-8990-7619B2F394E3}" dt="2023-02-25T00:05:35.981" v="3336"/>
          <ac:picMkLst>
            <pc:docMk/>
            <pc:sldMk cId="0" sldId="257"/>
            <ac:picMk id="8" creationId="{66118EC8-3A71-C425-866A-23734A7BF8C8}"/>
          </ac:picMkLst>
        </pc:picChg>
        <pc:picChg chg="add del mod">
          <ac:chgData name="Chae, Hyunsu" userId="e95a56fb-10f6-4316-9dc9-81700c10ac4f" providerId="ADAL" clId="{1B770636-1E13-4AD7-8990-7619B2F394E3}" dt="2023-02-25T00:08:16.874" v="3341"/>
          <ac:picMkLst>
            <pc:docMk/>
            <pc:sldMk cId="0" sldId="257"/>
            <ac:picMk id="9" creationId="{1A5A8AEC-01A9-FE72-B5F9-EAE1BEDF2F1A}"/>
          </ac:picMkLst>
        </pc:picChg>
        <pc:picChg chg="add del mod ord">
          <ac:chgData name="Chae, Hyunsu" userId="e95a56fb-10f6-4316-9dc9-81700c10ac4f" providerId="ADAL" clId="{1B770636-1E13-4AD7-8990-7619B2F394E3}" dt="2023-02-25T00:08:57.522" v="3342"/>
          <ac:picMkLst>
            <pc:docMk/>
            <pc:sldMk cId="0" sldId="257"/>
            <ac:picMk id="14" creationId="{6E8A9E08-D1DF-54D5-3C42-4F863E9D4B4A}"/>
          </ac:picMkLst>
        </pc:picChg>
        <pc:picChg chg="add del mod">
          <ac:chgData name="Chae, Hyunsu" userId="e95a56fb-10f6-4316-9dc9-81700c10ac4f" providerId="ADAL" clId="{1B770636-1E13-4AD7-8990-7619B2F394E3}" dt="2023-02-25T04:02:16.617" v="11377"/>
          <ac:picMkLst>
            <pc:docMk/>
            <pc:sldMk cId="0" sldId="257"/>
            <ac:picMk id="15" creationId="{03F0906D-1D9C-C079-8848-E772DA92C331}"/>
          </ac:picMkLst>
        </pc:picChg>
        <pc:picChg chg="add mod">
          <ac:chgData name="Chae, Hyunsu" userId="e95a56fb-10f6-4316-9dc9-81700c10ac4f" providerId="ADAL" clId="{1B770636-1E13-4AD7-8990-7619B2F394E3}" dt="2023-02-25T04:03:01.905" v="11379"/>
          <ac:picMkLst>
            <pc:docMk/>
            <pc:sldMk cId="0" sldId="257"/>
            <ac:picMk id="31" creationId="{51474BCC-3055-D8E2-5990-012BC982F141}"/>
          </ac:picMkLst>
        </pc:picChg>
      </pc:sldChg>
      <pc:sldChg chg="addSp delSp modSp mod modTransition modAnim modNotesTx">
        <pc:chgData name="Chae, Hyunsu" userId="e95a56fb-10f6-4316-9dc9-81700c10ac4f" providerId="ADAL" clId="{1B770636-1E13-4AD7-8990-7619B2F394E3}" dt="2023-02-25T04:06:57.592" v="11423"/>
        <pc:sldMkLst>
          <pc:docMk/>
          <pc:sldMk cId="0" sldId="258"/>
        </pc:sldMkLst>
        <pc:spChg chg="add mod">
          <ac:chgData name="Chae, Hyunsu" userId="e95a56fb-10f6-4316-9dc9-81700c10ac4f" providerId="ADAL" clId="{1B770636-1E13-4AD7-8990-7619B2F394E3}" dt="2023-02-25T00:16:37.311" v="3771" actId="20577"/>
          <ac:spMkLst>
            <pc:docMk/>
            <pc:sldMk cId="0" sldId="258"/>
            <ac:spMk id="2" creationId="{04340D14-AD21-1EC2-8B99-E91B582FEA00}"/>
          </ac:spMkLst>
        </pc:spChg>
        <pc:spChg chg="mod">
          <ac:chgData name="Chae, Hyunsu" userId="e95a56fb-10f6-4316-9dc9-81700c10ac4f" providerId="ADAL" clId="{1B770636-1E13-4AD7-8990-7619B2F394E3}" dt="2023-02-25T00:19:54.643" v="3990" actId="6549"/>
          <ac:spMkLst>
            <pc:docMk/>
            <pc:sldMk cId="0" sldId="258"/>
            <ac:spMk id="59" creationId="{00000000-0000-0000-0000-000000000000}"/>
          </ac:spMkLst>
        </pc:spChg>
        <pc:picChg chg="add del mod">
          <ac:chgData name="Chae, Hyunsu" userId="e95a56fb-10f6-4316-9dc9-81700c10ac4f" providerId="ADAL" clId="{1B770636-1E13-4AD7-8990-7619B2F394E3}" dt="2023-02-25T00:11:59.600" v="3345"/>
          <ac:picMkLst>
            <pc:docMk/>
            <pc:sldMk cId="0" sldId="258"/>
            <ac:picMk id="14" creationId="{47D01D12-CB89-BFDC-3F3A-87316ADAEAF1}"/>
          </ac:picMkLst>
        </pc:picChg>
        <pc:picChg chg="add del mod">
          <ac:chgData name="Chae, Hyunsu" userId="e95a56fb-10f6-4316-9dc9-81700c10ac4f" providerId="ADAL" clId="{1B770636-1E13-4AD7-8990-7619B2F394E3}" dt="2023-02-25T00:12:51.458" v="3346"/>
          <ac:picMkLst>
            <pc:docMk/>
            <pc:sldMk cId="0" sldId="258"/>
            <ac:picMk id="17" creationId="{E03C2060-EA6C-152B-B1B9-DD63009F4576}"/>
          </ac:picMkLst>
        </pc:picChg>
        <pc:picChg chg="add del mod">
          <ac:chgData name="Chae, Hyunsu" userId="e95a56fb-10f6-4316-9dc9-81700c10ac4f" providerId="ADAL" clId="{1B770636-1E13-4AD7-8990-7619B2F394E3}" dt="2023-02-25T00:12:55.408" v="3348"/>
          <ac:picMkLst>
            <pc:docMk/>
            <pc:sldMk cId="0" sldId="258"/>
            <ac:picMk id="18" creationId="{70D89E0F-5C44-CC28-54A8-52F76111665F}"/>
          </ac:picMkLst>
        </pc:picChg>
        <pc:picChg chg="add del mod ord">
          <ac:chgData name="Chae, Hyunsu" userId="e95a56fb-10f6-4316-9dc9-81700c10ac4f" providerId="ADAL" clId="{1B770636-1E13-4AD7-8990-7619B2F394E3}" dt="2023-02-25T00:13:00.336" v="3349"/>
          <ac:picMkLst>
            <pc:docMk/>
            <pc:sldMk cId="0" sldId="258"/>
            <ac:picMk id="21" creationId="{A26795FE-F394-713F-9664-2B2C736B6FD7}"/>
          </ac:picMkLst>
        </pc:picChg>
        <pc:picChg chg="add del mod">
          <ac:chgData name="Chae, Hyunsu" userId="e95a56fb-10f6-4316-9dc9-81700c10ac4f" providerId="ADAL" clId="{1B770636-1E13-4AD7-8990-7619B2F394E3}" dt="2023-02-25T00:21:33.541" v="4098"/>
          <ac:picMkLst>
            <pc:docMk/>
            <pc:sldMk cId="0" sldId="258"/>
            <ac:picMk id="26" creationId="{92161691-6982-02B1-BE90-2507388B35CA}"/>
          </ac:picMkLst>
        </pc:picChg>
        <pc:picChg chg="add del mod">
          <ac:chgData name="Chae, Hyunsu" userId="e95a56fb-10f6-4316-9dc9-81700c10ac4f" providerId="ADAL" clId="{1B770636-1E13-4AD7-8990-7619B2F394E3}" dt="2023-02-25T00:21:48.536" v="4100"/>
          <ac:picMkLst>
            <pc:docMk/>
            <pc:sldMk cId="0" sldId="258"/>
            <ac:picMk id="27" creationId="{40936FA7-FF17-0183-B528-344A229C525A}"/>
          </ac:picMkLst>
        </pc:picChg>
        <pc:picChg chg="add del mod ord">
          <ac:chgData name="Chae, Hyunsu" userId="e95a56fb-10f6-4316-9dc9-81700c10ac4f" providerId="ADAL" clId="{1B770636-1E13-4AD7-8990-7619B2F394E3}" dt="2023-02-25T00:22:39.402" v="4101"/>
          <ac:picMkLst>
            <pc:docMk/>
            <pc:sldMk cId="0" sldId="258"/>
            <ac:picMk id="30" creationId="{90829B4B-EFC8-D8F8-2724-1F45720565C8}"/>
          </ac:picMkLst>
        </pc:picChg>
        <pc:picChg chg="add del mod">
          <ac:chgData name="Chae, Hyunsu" userId="e95a56fb-10f6-4316-9dc9-81700c10ac4f" providerId="ADAL" clId="{1B770636-1E13-4AD7-8990-7619B2F394E3}" dt="2023-02-25T00:22:49.759" v="4103"/>
          <ac:picMkLst>
            <pc:docMk/>
            <pc:sldMk cId="0" sldId="258"/>
            <ac:picMk id="31" creationId="{9E3524B9-786E-DF44-555B-F2C50660B821}"/>
          </ac:picMkLst>
        </pc:picChg>
        <pc:picChg chg="add del mod ord">
          <ac:chgData name="Chae, Hyunsu" userId="e95a56fb-10f6-4316-9dc9-81700c10ac4f" providerId="ADAL" clId="{1B770636-1E13-4AD7-8990-7619B2F394E3}" dt="2023-02-25T00:23:38.204" v="4104"/>
          <ac:picMkLst>
            <pc:docMk/>
            <pc:sldMk cId="0" sldId="258"/>
            <ac:picMk id="34" creationId="{F28ABE12-295A-86B3-8034-A94580C17B04}"/>
          </ac:picMkLst>
        </pc:picChg>
        <pc:picChg chg="add del mod">
          <ac:chgData name="Chae, Hyunsu" userId="e95a56fb-10f6-4316-9dc9-81700c10ac4f" providerId="ADAL" clId="{1B770636-1E13-4AD7-8990-7619B2F394E3}" dt="2023-02-25T00:23:53.435" v="4109"/>
          <ac:picMkLst>
            <pc:docMk/>
            <pc:sldMk cId="0" sldId="258"/>
            <ac:picMk id="35" creationId="{5928706D-3E93-00CF-F96B-115541AA5F3B}"/>
          </ac:picMkLst>
        </pc:picChg>
        <pc:picChg chg="add del mod ord">
          <ac:chgData name="Chae, Hyunsu" userId="e95a56fb-10f6-4316-9dc9-81700c10ac4f" providerId="ADAL" clId="{1B770636-1E13-4AD7-8990-7619B2F394E3}" dt="2023-02-25T00:24:46.303" v="4110"/>
          <ac:picMkLst>
            <pc:docMk/>
            <pc:sldMk cId="0" sldId="258"/>
            <ac:picMk id="40" creationId="{01C464C6-9D6D-F181-0798-B122CC3142D1}"/>
          </ac:picMkLst>
        </pc:picChg>
        <pc:picChg chg="add del mod">
          <ac:chgData name="Chae, Hyunsu" userId="e95a56fb-10f6-4316-9dc9-81700c10ac4f" providerId="ADAL" clId="{1B770636-1E13-4AD7-8990-7619B2F394E3}" dt="2023-02-25T00:25:50.310" v="4112"/>
          <ac:picMkLst>
            <pc:docMk/>
            <pc:sldMk cId="0" sldId="258"/>
            <ac:picMk id="41" creationId="{82C60B33-6E63-1F89-39AB-4828D3634CAB}"/>
          </ac:picMkLst>
        </pc:picChg>
        <pc:picChg chg="add del mod ord">
          <ac:chgData name="Chae, Hyunsu" userId="e95a56fb-10f6-4316-9dc9-81700c10ac4f" providerId="ADAL" clId="{1B770636-1E13-4AD7-8990-7619B2F394E3}" dt="2023-02-25T04:03:01.905" v="11379"/>
          <ac:picMkLst>
            <pc:docMk/>
            <pc:sldMk cId="0" sldId="258"/>
            <ac:picMk id="46" creationId="{823FA68B-D7EA-3477-BC68-30B2639F7839}"/>
          </ac:picMkLst>
        </pc:picChg>
        <pc:picChg chg="add mod">
          <ac:chgData name="Chae, Hyunsu" userId="e95a56fb-10f6-4316-9dc9-81700c10ac4f" providerId="ADAL" clId="{1B770636-1E13-4AD7-8990-7619B2F394E3}" dt="2023-02-25T00:27:00.847" v="4114"/>
          <ac:picMkLst>
            <pc:docMk/>
            <pc:sldMk cId="0" sldId="258"/>
            <ac:picMk id="47" creationId="{2AAA697F-0C21-223A-6215-12255F9FE826}"/>
          </ac:picMkLst>
        </pc:picChg>
        <pc:picChg chg="add del mod">
          <ac:chgData name="Chae, Hyunsu" userId="e95a56fb-10f6-4316-9dc9-81700c10ac4f" providerId="ADAL" clId="{1B770636-1E13-4AD7-8990-7619B2F394E3}" dt="2023-02-25T04:03:06.601" v="11381"/>
          <ac:picMkLst>
            <pc:docMk/>
            <pc:sldMk cId="0" sldId="258"/>
            <ac:picMk id="50" creationId="{AC824A7E-2A8B-AF0D-8181-D6FEAD516AC2}"/>
          </ac:picMkLst>
        </pc:picChg>
        <pc:picChg chg="add del mod ord">
          <ac:chgData name="Chae, Hyunsu" userId="e95a56fb-10f6-4316-9dc9-81700c10ac4f" providerId="ADAL" clId="{1B770636-1E13-4AD7-8990-7619B2F394E3}" dt="2023-02-25T04:03:41.297" v="11382"/>
          <ac:picMkLst>
            <pc:docMk/>
            <pc:sldMk cId="0" sldId="258"/>
            <ac:picMk id="53" creationId="{A6E876C7-DD3C-51DF-5A98-B4ED6A05489B}"/>
          </ac:picMkLst>
        </pc:picChg>
        <pc:picChg chg="add del mod">
          <ac:chgData name="Chae, Hyunsu" userId="e95a56fb-10f6-4316-9dc9-81700c10ac4f" providerId="ADAL" clId="{1B770636-1E13-4AD7-8990-7619B2F394E3}" dt="2023-02-25T04:03:43.817" v="11384"/>
          <ac:picMkLst>
            <pc:docMk/>
            <pc:sldMk cId="0" sldId="258"/>
            <ac:picMk id="54" creationId="{45106B04-DE3C-CB41-3528-7657D8C52B05}"/>
          </ac:picMkLst>
        </pc:picChg>
        <pc:picChg chg="add del mod ord">
          <ac:chgData name="Chae, Hyunsu" userId="e95a56fb-10f6-4316-9dc9-81700c10ac4f" providerId="ADAL" clId="{1B770636-1E13-4AD7-8990-7619B2F394E3}" dt="2023-02-25T04:04:31.316" v="11385"/>
          <ac:picMkLst>
            <pc:docMk/>
            <pc:sldMk cId="0" sldId="258"/>
            <ac:picMk id="70" creationId="{C656DEAE-2B4C-5B9C-1489-96A29649C069}"/>
          </ac:picMkLst>
        </pc:picChg>
        <pc:picChg chg="add del mod">
          <ac:chgData name="Chae, Hyunsu" userId="e95a56fb-10f6-4316-9dc9-81700c10ac4f" providerId="ADAL" clId="{1B770636-1E13-4AD7-8990-7619B2F394E3}" dt="2023-02-25T04:05:54.265" v="11419"/>
          <ac:picMkLst>
            <pc:docMk/>
            <pc:sldMk cId="0" sldId="258"/>
            <ac:picMk id="71" creationId="{07A65176-65B1-351A-E72E-2B7919123402}"/>
          </ac:picMkLst>
        </pc:picChg>
        <pc:picChg chg="add del mod ord">
          <ac:chgData name="Chae, Hyunsu" userId="e95a56fb-10f6-4316-9dc9-81700c10ac4f" providerId="ADAL" clId="{1B770636-1E13-4AD7-8990-7619B2F394E3}" dt="2023-02-25T04:06:12.384" v="11420"/>
          <ac:picMkLst>
            <pc:docMk/>
            <pc:sldMk cId="0" sldId="258"/>
            <ac:picMk id="76" creationId="{6C00D789-200E-12D7-DF0C-957D730F7ACB}"/>
          </ac:picMkLst>
        </pc:picChg>
        <pc:picChg chg="add del mod">
          <ac:chgData name="Chae, Hyunsu" userId="e95a56fb-10f6-4316-9dc9-81700c10ac4f" providerId="ADAL" clId="{1B770636-1E13-4AD7-8990-7619B2F394E3}" dt="2023-02-25T04:06:14.293" v="11422"/>
          <ac:picMkLst>
            <pc:docMk/>
            <pc:sldMk cId="0" sldId="258"/>
            <ac:picMk id="77" creationId="{AF268C09-2E3B-1BD3-998A-B09BB3403EBA}"/>
          </ac:picMkLst>
        </pc:picChg>
        <pc:picChg chg="add del mod ord">
          <ac:chgData name="Chae, Hyunsu" userId="e95a56fb-10f6-4316-9dc9-81700c10ac4f" providerId="ADAL" clId="{1B770636-1E13-4AD7-8990-7619B2F394E3}" dt="2023-02-25T04:06:57.592" v="11423"/>
          <ac:picMkLst>
            <pc:docMk/>
            <pc:sldMk cId="0" sldId="258"/>
            <ac:picMk id="80" creationId="{A35C1782-CB28-4671-D34E-36AEF0DB4FDD}"/>
          </ac:picMkLst>
        </pc:picChg>
        <pc:picChg chg="add mod">
          <ac:chgData name="Chae, Hyunsu" userId="e95a56fb-10f6-4316-9dc9-81700c10ac4f" providerId="ADAL" clId="{1B770636-1E13-4AD7-8990-7619B2F394E3}" dt="2023-02-25T04:06:57.592" v="11423"/>
          <ac:picMkLst>
            <pc:docMk/>
            <pc:sldMk cId="0" sldId="258"/>
            <ac:picMk id="81" creationId="{24C3C8C4-3107-9F98-F712-E667DEBE38C3}"/>
          </ac:picMkLst>
        </pc:picChg>
      </pc:sldChg>
      <pc:sldChg chg="addSp delSp modSp mod modTransition modAnim modNotesTx">
        <pc:chgData name="Chae, Hyunsu" userId="e95a56fb-10f6-4316-9dc9-81700c10ac4f" providerId="ADAL" clId="{1B770636-1E13-4AD7-8990-7619B2F394E3}" dt="2023-02-25T00:34:21.121" v="4476"/>
        <pc:sldMkLst>
          <pc:docMk/>
          <pc:sldMk cId="0" sldId="259"/>
        </pc:sldMkLst>
        <pc:spChg chg="add del mod">
          <ac:chgData name="Chae, Hyunsu" userId="e95a56fb-10f6-4316-9dc9-81700c10ac4f" providerId="ADAL" clId="{1B770636-1E13-4AD7-8990-7619B2F394E3}" dt="2023-02-24T21:50:02.637" v="780" actId="478"/>
          <ac:spMkLst>
            <pc:docMk/>
            <pc:sldMk cId="0" sldId="259"/>
            <ac:spMk id="2" creationId="{400E076E-8EA9-42E3-5B99-3FDD27C1410E}"/>
          </ac:spMkLst>
        </pc:spChg>
        <pc:spChg chg="add del mod">
          <ac:chgData name="Chae, Hyunsu" userId="e95a56fb-10f6-4316-9dc9-81700c10ac4f" providerId="ADAL" clId="{1B770636-1E13-4AD7-8990-7619B2F394E3}" dt="2023-02-24T21:51:21.030" v="814" actId="478"/>
          <ac:spMkLst>
            <pc:docMk/>
            <pc:sldMk cId="0" sldId="259"/>
            <ac:spMk id="3" creationId="{A5B483DC-B2A9-B9F4-5458-76C6D50B3A33}"/>
          </ac:spMkLst>
        </pc:spChg>
        <pc:spChg chg="add del mod">
          <ac:chgData name="Chae, Hyunsu" userId="e95a56fb-10f6-4316-9dc9-81700c10ac4f" providerId="ADAL" clId="{1B770636-1E13-4AD7-8990-7619B2F394E3}" dt="2023-02-24T21:52:13.913" v="855" actId="21"/>
          <ac:spMkLst>
            <pc:docMk/>
            <pc:sldMk cId="0" sldId="259"/>
            <ac:spMk id="4" creationId="{D86B175D-A672-B70D-F48C-0AED8DA8D291}"/>
          </ac:spMkLst>
        </pc:spChg>
        <pc:spChg chg="add mod">
          <ac:chgData name="Chae, Hyunsu" userId="e95a56fb-10f6-4316-9dc9-81700c10ac4f" providerId="ADAL" clId="{1B770636-1E13-4AD7-8990-7619B2F394E3}" dt="2023-02-25T00:30:48.017" v="4466" actId="14100"/>
          <ac:spMkLst>
            <pc:docMk/>
            <pc:sldMk cId="0" sldId="259"/>
            <ac:spMk id="6" creationId="{3DE9B760-B9A6-EBFC-522A-439020A91BF2}"/>
          </ac:spMkLst>
        </pc:spChg>
        <pc:spChg chg="mod">
          <ac:chgData name="Chae, Hyunsu" userId="e95a56fb-10f6-4316-9dc9-81700c10ac4f" providerId="ADAL" clId="{1B770636-1E13-4AD7-8990-7619B2F394E3}" dt="2023-02-24T21:59:41.144" v="1006" actId="14100"/>
          <ac:spMkLst>
            <pc:docMk/>
            <pc:sldMk cId="0" sldId="259"/>
            <ac:spMk id="77" creationId="{00000000-0000-0000-0000-000000000000}"/>
          </ac:spMkLst>
        </pc:spChg>
        <pc:spChg chg="del mod">
          <ac:chgData name="Chae, Hyunsu" userId="e95a56fb-10f6-4316-9dc9-81700c10ac4f" providerId="ADAL" clId="{1B770636-1E13-4AD7-8990-7619B2F394E3}" dt="2023-02-24T21:49:32.727" v="766" actId="478"/>
          <ac:spMkLst>
            <pc:docMk/>
            <pc:sldMk cId="0" sldId="259"/>
            <ac:spMk id="82" creationId="{00000000-0000-0000-0000-000000000000}"/>
          </ac:spMkLst>
        </pc:spChg>
        <pc:picChg chg="add del mod">
          <ac:chgData name="Chae, Hyunsu" userId="e95a56fb-10f6-4316-9dc9-81700c10ac4f" providerId="ADAL" clId="{1B770636-1E13-4AD7-8990-7619B2F394E3}" dt="2023-02-25T00:32:51.771" v="4472"/>
          <ac:picMkLst>
            <pc:docMk/>
            <pc:sldMk cId="0" sldId="259"/>
            <ac:picMk id="15" creationId="{5581ED6C-94FB-015A-7C29-1F6B8530218D}"/>
          </ac:picMkLst>
        </pc:picChg>
        <pc:picChg chg="add del mod">
          <ac:chgData name="Chae, Hyunsu" userId="e95a56fb-10f6-4316-9dc9-81700c10ac4f" providerId="ADAL" clId="{1B770636-1E13-4AD7-8990-7619B2F394E3}" dt="2023-02-25T00:33:00.872" v="4473"/>
          <ac:picMkLst>
            <pc:docMk/>
            <pc:sldMk cId="0" sldId="259"/>
            <ac:picMk id="18" creationId="{690C5463-41E0-8752-BD5C-FA72E0645AF0}"/>
          </ac:picMkLst>
        </pc:picChg>
        <pc:picChg chg="add del mod">
          <ac:chgData name="Chae, Hyunsu" userId="e95a56fb-10f6-4316-9dc9-81700c10ac4f" providerId="ADAL" clId="{1B770636-1E13-4AD7-8990-7619B2F394E3}" dt="2023-02-25T00:33:03.889" v="4475"/>
          <ac:picMkLst>
            <pc:docMk/>
            <pc:sldMk cId="0" sldId="259"/>
            <ac:picMk id="19" creationId="{D2C7D17D-4F08-160C-5072-B5D3F90C3C97}"/>
          </ac:picMkLst>
        </pc:picChg>
        <pc:picChg chg="add del mod ord">
          <ac:chgData name="Chae, Hyunsu" userId="e95a56fb-10f6-4316-9dc9-81700c10ac4f" providerId="ADAL" clId="{1B770636-1E13-4AD7-8990-7619B2F394E3}" dt="2023-02-25T00:34:21.121" v="4476"/>
          <ac:picMkLst>
            <pc:docMk/>
            <pc:sldMk cId="0" sldId="259"/>
            <ac:picMk id="22" creationId="{695FFC92-0BD7-70AB-9824-59E183BB3347}"/>
          </ac:picMkLst>
        </pc:picChg>
        <pc:picChg chg="add mod">
          <ac:chgData name="Chae, Hyunsu" userId="e95a56fb-10f6-4316-9dc9-81700c10ac4f" providerId="ADAL" clId="{1B770636-1E13-4AD7-8990-7619B2F394E3}" dt="2023-02-25T00:34:21.121" v="4476"/>
          <ac:picMkLst>
            <pc:docMk/>
            <pc:sldMk cId="0" sldId="259"/>
            <ac:picMk id="23" creationId="{BE1ADCCD-E9C8-050F-1CA6-358A8627C0F2}"/>
          </ac:picMkLst>
        </pc:picChg>
      </pc:sldChg>
      <pc:sldChg chg="addSp delSp modSp mod modTransition modAnim modNotesTx">
        <pc:chgData name="Chae, Hyunsu" userId="e95a56fb-10f6-4316-9dc9-81700c10ac4f" providerId="ADAL" clId="{1B770636-1E13-4AD7-8990-7619B2F394E3}" dt="2023-02-25T00:44:06.583" v="4752" actId="5793"/>
        <pc:sldMkLst>
          <pc:docMk/>
          <pc:sldMk cId="0" sldId="260"/>
        </pc:sldMkLst>
        <pc:spChg chg="mod">
          <ac:chgData name="Chae, Hyunsu" userId="e95a56fb-10f6-4316-9dc9-81700c10ac4f" providerId="ADAL" clId="{1B770636-1E13-4AD7-8990-7619B2F394E3}" dt="2023-02-24T22:57:41.234" v="1709" actId="1076"/>
          <ac:spMkLst>
            <pc:docMk/>
            <pc:sldMk cId="0" sldId="260"/>
            <ac:spMk id="99" creationId="{00000000-0000-0000-0000-000000000000}"/>
          </ac:spMkLst>
        </pc:spChg>
        <pc:graphicFrameChg chg="add mod modGraphic">
          <ac:chgData name="Chae, Hyunsu" userId="e95a56fb-10f6-4316-9dc9-81700c10ac4f" providerId="ADAL" clId="{1B770636-1E13-4AD7-8990-7619B2F394E3}" dt="2023-02-24T18:39:59.688" v="692" actId="1036"/>
          <ac:graphicFrameMkLst>
            <pc:docMk/>
            <pc:sldMk cId="0" sldId="260"/>
            <ac:graphicFrameMk id="2" creationId="{CCF4F543-828C-A1C3-B56C-3350AE2438BC}"/>
          </ac:graphicFrameMkLst>
        </pc:graphicFrameChg>
        <pc:graphicFrameChg chg="del mod modGraphic">
          <ac:chgData name="Chae, Hyunsu" userId="e95a56fb-10f6-4316-9dc9-81700c10ac4f" providerId="ADAL" clId="{1B770636-1E13-4AD7-8990-7619B2F394E3}" dt="2023-02-24T18:38:50.916" v="673" actId="478"/>
          <ac:graphicFrameMkLst>
            <pc:docMk/>
            <pc:sldMk cId="0" sldId="260"/>
            <ac:graphicFrameMk id="97" creationId="{00000000-0000-0000-0000-000000000000}"/>
          </ac:graphicFrameMkLst>
        </pc:graphicFrameChg>
        <pc:picChg chg="add mod">
          <ac:chgData name="Chae, Hyunsu" userId="e95a56fb-10f6-4316-9dc9-81700c10ac4f" providerId="ADAL" clId="{1B770636-1E13-4AD7-8990-7619B2F394E3}" dt="2023-02-25T00:36:38.264" v="4477"/>
          <ac:picMkLst>
            <pc:docMk/>
            <pc:sldMk cId="0" sldId="260"/>
            <ac:picMk id="10" creationId="{A06E2AF5-07C0-44D8-A148-AB671CFAB70C}"/>
          </ac:picMkLst>
        </pc:picChg>
        <pc:cxnChg chg="mod">
          <ac:chgData name="Chae, Hyunsu" userId="e95a56fb-10f6-4316-9dc9-81700c10ac4f" providerId="ADAL" clId="{1B770636-1E13-4AD7-8990-7619B2F394E3}" dt="2023-02-24T22:57:41.234" v="1709" actId="1076"/>
          <ac:cxnSpMkLst>
            <pc:docMk/>
            <pc:sldMk cId="0" sldId="260"/>
            <ac:cxnSpMk id="103" creationId="{00000000-0000-0000-0000-000000000000}"/>
          </ac:cxnSpMkLst>
        </pc:cxnChg>
      </pc:sldChg>
      <pc:sldChg chg="addSp delSp modSp mod modTransition modAnim modNotesTx">
        <pc:chgData name="Chae, Hyunsu" userId="e95a56fb-10f6-4316-9dc9-81700c10ac4f" providerId="ADAL" clId="{1B770636-1E13-4AD7-8990-7619B2F394E3}" dt="2023-02-25T00:45:41.239" v="4928" actId="20577"/>
        <pc:sldMkLst>
          <pc:docMk/>
          <pc:sldMk cId="0" sldId="261"/>
        </pc:sldMkLst>
        <pc:spChg chg="mod">
          <ac:chgData name="Chae, Hyunsu" userId="e95a56fb-10f6-4316-9dc9-81700c10ac4f" providerId="ADAL" clId="{1B770636-1E13-4AD7-8990-7619B2F394E3}" dt="2023-02-24T22:28:04.763" v="1140" actId="27636"/>
          <ac:spMkLst>
            <pc:docMk/>
            <pc:sldMk cId="0" sldId="261"/>
            <ac:spMk id="118" creationId="{00000000-0000-0000-0000-000000000000}"/>
          </ac:spMkLst>
        </pc:spChg>
        <pc:picChg chg="add del mod">
          <ac:chgData name="Chae, Hyunsu" userId="e95a56fb-10f6-4316-9dc9-81700c10ac4f" providerId="ADAL" clId="{1B770636-1E13-4AD7-8990-7619B2F394E3}" dt="2023-02-25T00:39:14.222" v="4480"/>
          <ac:picMkLst>
            <pc:docMk/>
            <pc:sldMk cId="0" sldId="261"/>
            <ac:picMk id="7" creationId="{6927BD11-D98A-284E-FC9F-57518E239A0B}"/>
          </ac:picMkLst>
        </pc:picChg>
        <pc:picChg chg="add del mod">
          <ac:chgData name="Chae, Hyunsu" userId="e95a56fb-10f6-4316-9dc9-81700c10ac4f" providerId="ADAL" clId="{1B770636-1E13-4AD7-8990-7619B2F394E3}" dt="2023-02-25T00:40:28.949" v="4481"/>
          <ac:picMkLst>
            <pc:docMk/>
            <pc:sldMk cId="0" sldId="261"/>
            <ac:picMk id="10" creationId="{7AFE1514-61CB-562B-C84E-DDADFA090221}"/>
          </ac:picMkLst>
        </pc:picChg>
        <pc:picChg chg="add mod">
          <ac:chgData name="Chae, Hyunsu" userId="e95a56fb-10f6-4316-9dc9-81700c10ac4f" providerId="ADAL" clId="{1B770636-1E13-4AD7-8990-7619B2F394E3}" dt="2023-02-25T00:40:28.949" v="4481"/>
          <ac:picMkLst>
            <pc:docMk/>
            <pc:sldMk cId="0" sldId="261"/>
            <ac:picMk id="11" creationId="{1FE86774-2D21-E4CB-B20D-F28894FD9E54}"/>
          </ac:picMkLst>
        </pc:picChg>
        <pc:picChg chg="mod">
          <ac:chgData name="Chae, Hyunsu" userId="e95a56fb-10f6-4316-9dc9-81700c10ac4f" providerId="ADAL" clId="{1B770636-1E13-4AD7-8990-7619B2F394E3}" dt="2023-02-24T22:27:58.060" v="1136" actId="14100"/>
          <ac:picMkLst>
            <pc:docMk/>
            <pc:sldMk cId="0" sldId="261"/>
            <ac:picMk id="125" creationId="{00000000-0000-0000-0000-000000000000}"/>
          </ac:picMkLst>
        </pc:picChg>
        <pc:picChg chg="mod">
          <ac:chgData name="Chae, Hyunsu" userId="e95a56fb-10f6-4316-9dc9-81700c10ac4f" providerId="ADAL" clId="{1B770636-1E13-4AD7-8990-7619B2F394E3}" dt="2023-02-24T22:28:01.487" v="1138" actId="1076"/>
          <ac:picMkLst>
            <pc:docMk/>
            <pc:sldMk cId="0" sldId="261"/>
            <ac:picMk id="126" creationId="{00000000-0000-0000-0000-000000000000}"/>
          </ac:picMkLst>
        </pc:picChg>
        <pc:picChg chg="mod">
          <ac:chgData name="Chae, Hyunsu" userId="e95a56fb-10f6-4316-9dc9-81700c10ac4f" providerId="ADAL" clId="{1B770636-1E13-4AD7-8990-7619B2F394E3}" dt="2023-02-24T22:27:59.644" v="1137" actId="1076"/>
          <ac:picMkLst>
            <pc:docMk/>
            <pc:sldMk cId="0" sldId="261"/>
            <ac:picMk id="127" creationId="{00000000-0000-0000-0000-000000000000}"/>
          </ac:picMkLst>
        </pc:picChg>
      </pc:sldChg>
      <pc:sldChg chg="addSp delSp modSp del mod addAnim delAnim modAnim modNotesTx">
        <pc:chgData name="Chae, Hyunsu" userId="e95a56fb-10f6-4316-9dc9-81700c10ac4f" providerId="ADAL" clId="{1B770636-1E13-4AD7-8990-7619B2F394E3}" dt="2023-02-24T23:14:04.829" v="1964" actId="47"/>
        <pc:sldMkLst>
          <pc:docMk/>
          <pc:sldMk cId="0" sldId="262"/>
        </pc:sldMkLst>
        <pc:spChg chg="add del mod">
          <ac:chgData name="Chae, Hyunsu" userId="e95a56fb-10f6-4316-9dc9-81700c10ac4f" providerId="ADAL" clId="{1B770636-1E13-4AD7-8990-7619B2F394E3}" dt="2023-02-24T18:40:39.408" v="695" actId="478"/>
          <ac:spMkLst>
            <pc:docMk/>
            <pc:sldMk cId="0" sldId="262"/>
            <ac:spMk id="3" creationId="{07AB112B-65F9-E2A4-8EA8-3F2E5F59FF09}"/>
          </ac:spMkLst>
        </pc:spChg>
        <pc:spChg chg="add mod">
          <ac:chgData name="Chae, Hyunsu" userId="e95a56fb-10f6-4316-9dc9-81700c10ac4f" providerId="ADAL" clId="{1B770636-1E13-4AD7-8990-7619B2F394E3}" dt="2023-02-24T22:47:29.484" v="1421" actId="164"/>
          <ac:spMkLst>
            <pc:docMk/>
            <pc:sldMk cId="0" sldId="262"/>
            <ac:spMk id="4" creationId="{EA359C3C-7ABA-B632-BCE2-898E183271DC}"/>
          </ac:spMkLst>
        </pc:spChg>
        <pc:spChg chg="add del mod">
          <ac:chgData name="Chae, Hyunsu" userId="e95a56fb-10f6-4316-9dc9-81700c10ac4f" providerId="ADAL" clId="{1B770636-1E13-4AD7-8990-7619B2F394E3}" dt="2023-02-24T22:01:56.624" v="1044" actId="478"/>
          <ac:spMkLst>
            <pc:docMk/>
            <pc:sldMk cId="0" sldId="262"/>
            <ac:spMk id="5" creationId="{96546EDB-780F-4A02-889A-7F557F492126}"/>
          </ac:spMkLst>
        </pc:spChg>
        <pc:spChg chg="add mod">
          <ac:chgData name="Chae, Hyunsu" userId="e95a56fb-10f6-4316-9dc9-81700c10ac4f" providerId="ADAL" clId="{1B770636-1E13-4AD7-8990-7619B2F394E3}" dt="2023-02-24T22:47:29.484" v="1421" actId="164"/>
          <ac:spMkLst>
            <pc:docMk/>
            <pc:sldMk cId="0" sldId="262"/>
            <ac:spMk id="6" creationId="{FED6A155-E809-32B4-D16F-90B57D4E3771}"/>
          </ac:spMkLst>
        </pc:spChg>
        <pc:spChg chg="add mod">
          <ac:chgData name="Chae, Hyunsu" userId="e95a56fb-10f6-4316-9dc9-81700c10ac4f" providerId="ADAL" clId="{1B770636-1E13-4AD7-8990-7619B2F394E3}" dt="2023-02-24T22:49:47.512" v="1485" actId="1037"/>
          <ac:spMkLst>
            <pc:docMk/>
            <pc:sldMk cId="0" sldId="262"/>
            <ac:spMk id="8" creationId="{757F70B9-6F18-2FAC-F0F7-CD37BDE57A87}"/>
          </ac:spMkLst>
        </pc:spChg>
        <pc:spChg chg="add mod">
          <ac:chgData name="Chae, Hyunsu" userId="e95a56fb-10f6-4316-9dc9-81700c10ac4f" providerId="ADAL" clId="{1B770636-1E13-4AD7-8990-7619B2F394E3}" dt="2023-02-24T22:49:47.512" v="1485" actId="1037"/>
          <ac:spMkLst>
            <pc:docMk/>
            <pc:sldMk cId="0" sldId="262"/>
            <ac:spMk id="9" creationId="{7153810F-620A-801B-876F-7719164FA0AD}"/>
          </ac:spMkLst>
        </pc:spChg>
        <pc:spChg chg="add mod">
          <ac:chgData name="Chae, Hyunsu" userId="e95a56fb-10f6-4316-9dc9-81700c10ac4f" providerId="ADAL" clId="{1B770636-1E13-4AD7-8990-7619B2F394E3}" dt="2023-02-24T22:49:47.512" v="1485" actId="1037"/>
          <ac:spMkLst>
            <pc:docMk/>
            <pc:sldMk cId="0" sldId="262"/>
            <ac:spMk id="10" creationId="{0EBACF25-864E-B39B-54F2-3F1DDD310AEE}"/>
          </ac:spMkLst>
        </pc:spChg>
        <pc:spChg chg="add mod">
          <ac:chgData name="Chae, Hyunsu" userId="e95a56fb-10f6-4316-9dc9-81700c10ac4f" providerId="ADAL" clId="{1B770636-1E13-4AD7-8990-7619B2F394E3}" dt="2023-02-24T22:49:47.512" v="1485" actId="1037"/>
          <ac:spMkLst>
            <pc:docMk/>
            <pc:sldMk cId="0" sldId="262"/>
            <ac:spMk id="11" creationId="{8A9BA11F-B964-E07C-68D9-252B3DE267E4}"/>
          </ac:spMkLst>
        </pc:spChg>
        <pc:spChg chg="add mod">
          <ac:chgData name="Chae, Hyunsu" userId="e95a56fb-10f6-4316-9dc9-81700c10ac4f" providerId="ADAL" clId="{1B770636-1E13-4AD7-8990-7619B2F394E3}" dt="2023-02-24T23:01:28.493" v="1751" actId="1076"/>
          <ac:spMkLst>
            <pc:docMk/>
            <pc:sldMk cId="0" sldId="262"/>
            <ac:spMk id="12" creationId="{7B6CC877-2766-9720-848F-252D4977C064}"/>
          </ac:spMkLst>
        </pc:spChg>
        <pc:spChg chg="add mod">
          <ac:chgData name="Chae, Hyunsu" userId="e95a56fb-10f6-4316-9dc9-81700c10ac4f" providerId="ADAL" clId="{1B770636-1E13-4AD7-8990-7619B2F394E3}" dt="2023-02-24T23:01:12.262" v="1749" actId="1076"/>
          <ac:spMkLst>
            <pc:docMk/>
            <pc:sldMk cId="0" sldId="262"/>
            <ac:spMk id="13" creationId="{1A3434A1-52A2-1600-BFFF-8752C7C6F409}"/>
          </ac:spMkLst>
        </pc:spChg>
        <pc:spChg chg="add mod">
          <ac:chgData name="Chae, Hyunsu" userId="e95a56fb-10f6-4316-9dc9-81700c10ac4f" providerId="ADAL" clId="{1B770636-1E13-4AD7-8990-7619B2F394E3}" dt="2023-02-24T23:00:56.627" v="1746" actId="164"/>
          <ac:spMkLst>
            <pc:docMk/>
            <pc:sldMk cId="0" sldId="262"/>
            <ac:spMk id="14" creationId="{0CACB726-6926-47AA-EFC9-FB68660A4FE9}"/>
          </ac:spMkLst>
        </pc:spChg>
        <pc:spChg chg="add mod ord">
          <ac:chgData name="Chae, Hyunsu" userId="e95a56fb-10f6-4316-9dc9-81700c10ac4f" providerId="ADAL" clId="{1B770636-1E13-4AD7-8990-7619B2F394E3}" dt="2023-02-24T23:01:43.562" v="1754" actId="1076"/>
          <ac:spMkLst>
            <pc:docMk/>
            <pc:sldMk cId="0" sldId="262"/>
            <ac:spMk id="15" creationId="{A714CC20-836C-034F-22CD-139DD7DD20F7}"/>
          </ac:spMkLst>
        </pc:spChg>
        <pc:spChg chg="add mod">
          <ac:chgData name="Chae, Hyunsu" userId="e95a56fb-10f6-4316-9dc9-81700c10ac4f" providerId="ADAL" clId="{1B770636-1E13-4AD7-8990-7619B2F394E3}" dt="2023-02-24T22:49:47.512" v="1485" actId="1037"/>
          <ac:spMkLst>
            <pc:docMk/>
            <pc:sldMk cId="0" sldId="262"/>
            <ac:spMk id="16" creationId="{F9CDA47A-0384-26B1-5448-914A5E48A329}"/>
          </ac:spMkLst>
        </pc:spChg>
        <pc:spChg chg="add mod">
          <ac:chgData name="Chae, Hyunsu" userId="e95a56fb-10f6-4316-9dc9-81700c10ac4f" providerId="ADAL" clId="{1B770636-1E13-4AD7-8990-7619B2F394E3}" dt="2023-02-24T22:49:47.512" v="1485" actId="1037"/>
          <ac:spMkLst>
            <pc:docMk/>
            <pc:sldMk cId="0" sldId="262"/>
            <ac:spMk id="17" creationId="{6E10300A-5479-D83F-4734-3796E3D7F91B}"/>
          </ac:spMkLst>
        </pc:spChg>
        <pc:spChg chg="add del mod">
          <ac:chgData name="Chae, Hyunsu" userId="e95a56fb-10f6-4316-9dc9-81700c10ac4f" providerId="ADAL" clId="{1B770636-1E13-4AD7-8990-7619B2F394E3}" dt="2023-02-24T22:45:51.269" v="1406" actId="478"/>
          <ac:spMkLst>
            <pc:docMk/>
            <pc:sldMk cId="0" sldId="262"/>
            <ac:spMk id="18" creationId="{8CAAFB1E-B9E0-C396-8222-EC687FF116C5}"/>
          </ac:spMkLst>
        </pc:spChg>
        <pc:spChg chg="add del mod">
          <ac:chgData name="Chae, Hyunsu" userId="e95a56fb-10f6-4316-9dc9-81700c10ac4f" providerId="ADAL" clId="{1B770636-1E13-4AD7-8990-7619B2F394E3}" dt="2023-02-24T22:45:38.087" v="1401" actId="478"/>
          <ac:spMkLst>
            <pc:docMk/>
            <pc:sldMk cId="0" sldId="262"/>
            <ac:spMk id="19" creationId="{37C23919-8807-15AD-77FD-B95C2D24D29E}"/>
          </ac:spMkLst>
        </pc:spChg>
        <pc:spChg chg="add mod">
          <ac:chgData name="Chae, Hyunsu" userId="e95a56fb-10f6-4316-9dc9-81700c10ac4f" providerId="ADAL" clId="{1B770636-1E13-4AD7-8990-7619B2F394E3}" dt="2023-02-24T22:49:47.512" v="1485" actId="1037"/>
          <ac:spMkLst>
            <pc:docMk/>
            <pc:sldMk cId="0" sldId="262"/>
            <ac:spMk id="20" creationId="{3D04DBF8-4B43-25BC-0B66-4E211A0C7244}"/>
          </ac:spMkLst>
        </pc:spChg>
        <pc:spChg chg="add mod">
          <ac:chgData name="Chae, Hyunsu" userId="e95a56fb-10f6-4316-9dc9-81700c10ac4f" providerId="ADAL" clId="{1B770636-1E13-4AD7-8990-7619B2F394E3}" dt="2023-02-24T22:49:47.512" v="1485" actId="1037"/>
          <ac:spMkLst>
            <pc:docMk/>
            <pc:sldMk cId="0" sldId="262"/>
            <ac:spMk id="21" creationId="{ACFC85A4-1095-80A4-90EB-9FE61AE3BDC1}"/>
          </ac:spMkLst>
        </pc:spChg>
        <pc:spChg chg="add mod topLvl">
          <ac:chgData name="Chae, Hyunsu" userId="e95a56fb-10f6-4316-9dc9-81700c10ac4f" providerId="ADAL" clId="{1B770636-1E13-4AD7-8990-7619B2F394E3}" dt="2023-02-24T23:00:50.366" v="1745" actId="165"/>
          <ac:spMkLst>
            <pc:docMk/>
            <pc:sldMk cId="0" sldId="262"/>
            <ac:spMk id="29" creationId="{F757F53B-C317-CED6-1475-AF3DCF5B9188}"/>
          </ac:spMkLst>
        </pc:spChg>
        <pc:spChg chg="add mod topLvl">
          <ac:chgData name="Chae, Hyunsu" userId="e95a56fb-10f6-4316-9dc9-81700c10ac4f" providerId="ADAL" clId="{1B770636-1E13-4AD7-8990-7619B2F394E3}" dt="2023-02-24T23:00:50.366" v="1745" actId="165"/>
          <ac:spMkLst>
            <pc:docMk/>
            <pc:sldMk cId="0" sldId="262"/>
            <ac:spMk id="33" creationId="{E510B8A1-BC63-6E39-470A-C80B2C712EFB}"/>
          </ac:spMkLst>
        </pc:spChg>
        <pc:spChg chg="add del">
          <ac:chgData name="Chae, Hyunsu" userId="e95a56fb-10f6-4316-9dc9-81700c10ac4f" providerId="ADAL" clId="{1B770636-1E13-4AD7-8990-7619B2F394E3}" dt="2023-02-24T22:54:56.549" v="1625" actId="478"/>
          <ac:spMkLst>
            <pc:docMk/>
            <pc:sldMk cId="0" sldId="262"/>
            <ac:spMk id="36" creationId="{8A384EC3-071B-892F-BF55-FBCC799765BB}"/>
          </ac:spMkLst>
        </pc:spChg>
        <pc:spChg chg="add mod topLvl">
          <ac:chgData name="Chae, Hyunsu" userId="e95a56fb-10f6-4316-9dc9-81700c10ac4f" providerId="ADAL" clId="{1B770636-1E13-4AD7-8990-7619B2F394E3}" dt="2023-02-24T23:00:50.366" v="1745" actId="165"/>
          <ac:spMkLst>
            <pc:docMk/>
            <pc:sldMk cId="0" sldId="262"/>
            <ac:spMk id="37" creationId="{A8C6D9D7-2873-1FC9-A437-54B07DB86E11}"/>
          </ac:spMkLst>
        </pc:spChg>
        <pc:spChg chg="mod topLvl">
          <ac:chgData name="Chae, Hyunsu" userId="e95a56fb-10f6-4316-9dc9-81700c10ac4f" providerId="ADAL" clId="{1B770636-1E13-4AD7-8990-7619B2F394E3}" dt="2023-02-24T23:00:45.093" v="1744" actId="165"/>
          <ac:spMkLst>
            <pc:docMk/>
            <pc:sldMk cId="0" sldId="262"/>
            <ac:spMk id="40" creationId="{7B137345-F4D4-7915-6961-0956AA7B9126}"/>
          </ac:spMkLst>
        </pc:spChg>
        <pc:spChg chg="mod topLvl">
          <ac:chgData name="Chae, Hyunsu" userId="e95a56fb-10f6-4316-9dc9-81700c10ac4f" providerId="ADAL" clId="{1B770636-1E13-4AD7-8990-7619B2F394E3}" dt="2023-02-24T23:00:45.093" v="1744" actId="165"/>
          <ac:spMkLst>
            <pc:docMk/>
            <pc:sldMk cId="0" sldId="262"/>
            <ac:spMk id="41" creationId="{15EE3763-F445-FFEC-6685-C6DF9FEFFA53}"/>
          </ac:spMkLst>
        </pc:spChg>
        <pc:spChg chg="mod topLvl">
          <ac:chgData name="Chae, Hyunsu" userId="e95a56fb-10f6-4316-9dc9-81700c10ac4f" providerId="ADAL" clId="{1B770636-1E13-4AD7-8990-7619B2F394E3}" dt="2023-02-24T23:00:45.093" v="1744" actId="165"/>
          <ac:spMkLst>
            <pc:docMk/>
            <pc:sldMk cId="0" sldId="262"/>
            <ac:spMk id="42" creationId="{15438D4C-FE13-B37E-53CA-B2BDB0CA2957}"/>
          </ac:spMkLst>
        </pc:spChg>
        <pc:spChg chg="add del mod">
          <ac:chgData name="Chae, Hyunsu" userId="e95a56fb-10f6-4316-9dc9-81700c10ac4f" providerId="ADAL" clId="{1B770636-1E13-4AD7-8990-7619B2F394E3}" dt="2023-02-24T22:57:45.654" v="1711" actId="478"/>
          <ac:spMkLst>
            <pc:docMk/>
            <pc:sldMk cId="0" sldId="262"/>
            <ac:spMk id="43" creationId="{165BD50D-543B-2B7D-062C-F7253FC259A8}"/>
          </ac:spMkLst>
        </pc:spChg>
        <pc:spChg chg="add del">
          <ac:chgData name="Chae, Hyunsu" userId="e95a56fb-10f6-4316-9dc9-81700c10ac4f" providerId="ADAL" clId="{1B770636-1E13-4AD7-8990-7619B2F394E3}" dt="2023-02-24T22:57:52.803" v="1713" actId="478"/>
          <ac:spMkLst>
            <pc:docMk/>
            <pc:sldMk cId="0" sldId="262"/>
            <ac:spMk id="44" creationId="{E0A4A702-DCFF-698A-7600-FD4BB43DDEC4}"/>
          </ac:spMkLst>
        </pc:spChg>
        <pc:spChg chg="add mod topLvl">
          <ac:chgData name="Chae, Hyunsu" userId="e95a56fb-10f6-4316-9dc9-81700c10ac4f" providerId="ADAL" clId="{1B770636-1E13-4AD7-8990-7619B2F394E3}" dt="2023-02-24T23:00:50.366" v="1745" actId="165"/>
          <ac:spMkLst>
            <pc:docMk/>
            <pc:sldMk cId="0" sldId="262"/>
            <ac:spMk id="45" creationId="{A74874A0-8880-D9FD-18CB-ECA3480F1FB0}"/>
          </ac:spMkLst>
        </pc:spChg>
        <pc:spChg chg="add mod topLvl">
          <ac:chgData name="Chae, Hyunsu" userId="e95a56fb-10f6-4316-9dc9-81700c10ac4f" providerId="ADAL" clId="{1B770636-1E13-4AD7-8990-7619B2F394E3}" dt="2023-02-24T23:00:45.093" v="1744" actId="165"/>
          <ac:spMkLst>
            <pc:docMk/>
            <pc:sldMk cId="0" sldId="262"/>
            <ac:spMk id="46" creationId="{4BB2C3F0-2600-CB84-24D8-400E4F56F4B1}"/>
          </ac:spMkLst>
        </pc:spChg>
        <pc:spChg chg="add mod">
          <ac:chgData name="Chae, Hyunsu" userId="e95a56fb-10f6-4316-9dc9-81700c10ac4f" providerId="ADAL" clId="{1B770636-1E13-4AD7-8990-7619B2F394E3}" dt="2023-02-24T23:01:43.024" v="1753" actId="571"/>
          <ac:spMkLst>
            <pc:docMk/>
            <pc:sldMk cId="0" sldId="262"/>
            <ac:spMk id="54" creationId="{5A2D3240-90E3-CBF0-636D-CBD99A0E036C}"/>
          </ac:spMkLst>
        </pc:spChg>
        <pc:spChg chg="add mod">
          <ac:chgData name="Chae, Hyunsu" userId="e95a56fb-10f6-4316-9dc9-81700c10ac4f" providerId="ADAL" clId="{1B770636-1E13-4AD7-8990-7619B2F394E3}" dt="2023-02-24T23:01:43.024" v="1753" actId="571"/>
          <ac:spMkLst>
            <pc:docMk/>
            <pc:sldMk cId="0" sldId="262"/>
            <ac:spMk id="55" creationId="{A73CD9C0-D8E9-6FFE-B517-37AA8C862929}"/>
          </ac:spMkLst>
        </pc:spChg>
        <pc:spChg chg="add mod">
          <ac:chgData name="Chae, Hyunsu" userId="e95a56fb-10f6-4316-9dc9-81700c10ac4f" providerId="ADAL" clId="{1B770636-1E13-4AD7-8990-7619B2F394E3}" dt="2023-02-24T23:01:43.024" v="1753" actId="571"/>
          <ac:spMkLst>
            <pc:docMk/>
            <pc:sldMk cId="0" sldId="262"/>
            <ac:spMk id="56" creationId="{3045A319-46F3-8DA0-8D4D-E70C57E28F36}"/>
          </ac:spMkLst>
        </pc:spChg>
        <pc:spChg chg="add mod">
          <ac:chgData name="Chae, Hyunsu" userId="e95a56fb-10f6-4316-9dc9-81700c10ac4f" providerId="ADAL" clId="{1B770636-1E13-4AD7-8990-7619B2F394E3}" dt="2023-02-24T23:01:43.024" v="1753" actId="571"/>
          <ac:spMkLst>
            <pc:docMk/>
            <pc:sldMk cId="0" sldId="262"/>
            <ac:spMk id="57" creationId="{37E970AB-D9AC-9B8D-F919-87D29912B4F4}"/>
          </ac:spMkLst>
        </pc:spChg>
        <pc:spChg chg="mod">
          <ac:chgData name="Chae, Hyunsu" userId="e95a56fb-10f6-4316-9dc9-81700c10ac4f" providerId="ADAL" clId="{1B770636-1E13-4AD7-8990-7619B2F394E3}" dt="2023-02-24T22:28:49.261" v="1153" actId="20577"/>
          <ac:spMkLst>
            <pc:docMk/>
            <pc:sldMk cId="0" sldId="262"/>
            <ac:spMk id="135" creationId="{00000000-0000-0000-0000-000000000000}"/>
          </ac:spMkLst>
        </pc:spChg>
        <pc:grpChg chg="add mod">
          <ac:chgData name="Chae, Hyunsu" userId="e95a56fb-10f6-4316-9dc9-81700c10ac4f" providerId="ADAL" clId="{1B770636-1E13-4AD7-8990-7619B2F394E3}" dt="2023-02-24T22:49:47.512" v="1485" actId="1037"/>
          <ac:grpSpMkLst>
            <pc:docMk/>
            <pc:sldMk cId="0" sldId="262"/>
            <ac:grpSpMk id="22" creationId="{9E069E15-FCA1-68EC-E588-AD717A245438}"/>
          </ac:grpSpMkLst>
        </pc:grpChg>
        <pc:grpChg chg="add del mod">
          <ac:chgData name="Chae, Hyunsu" userId="e95a56fb-10f6-4316-9dc9-81700c10ac4f" providerId="ADAL" clId="{1B770636-1E13-4AD7-8990-7619B2F394E3}" dt="2023-02-24T22:58:47.338" v="1724" actId="165"/>
          <ac:grpSpMkLst>
            <pc:docMk/>
            <pc:sldMk cId="0" sldId="262"/>
            <ac:grpSpMk id="38" creationId="{8EBF6BF9-0EB5-B308-FA47-E15A7B140E87}"/>
          </ac:grpSpMkLst>
        </pc:grpChg>
        <pc:grpChg chg="add del mod">
          <ac:chgData name="Chae, Hyunsu" userId="e95a56fb-10f6-4316-9dc9-81700c10ac4f" providerId="ADAL" clId="{1B770636-1E13-4AD7-8990-7619B2F394E3}" dt="2023-02-24T22:59:59.151" v="1734" actId="165"/>
          <ac:grpSpMkLst>
            <pc:docMk/>
            <pc:sldMk cId="0" sldId="262"/>
            <ac:grpSpMk id="39" creationId="{C906602E-9B42-0F19-7A4F-B65F2A9B2CDC}"/>
          </ac:grpSpMkLst>
        </pc:grpChg>
        <pc:grpChg chg="add mod">
          <ac:chgData name="Chae, Hyunsu" userId="e95a56fb-10f6-4316-9dc9-81700c10ac4f" providerId="ADAL" clId="{1B770636-1E13-4AD7-8990-7619B2F394E3}" dt="2023-02-24T22:58:36.213" v="1723" actId="164"/>
          <ac:grpSpMkLst>
            <pc:docMk/>
            <pc:sldMk cId="0" sldId="262"/>
            <ac:grpSpMk id="47" creationId="{138FE578-8256-3879-8A5E-F5E0475FCAC8}"/>
          </ac:grpSpMkLst>
        </pc:grpChg>
        <pc:grpChg chg="add del mod">
          <ac:chgData name="Chae, Hyunsu" userId="e95a56fb-10f6-4316-9dc9-81700c10ac4f" providerId="ADAL" clId="{1B770636-1E13-4AD7-8990-7619B2F394E3}" dt="2023-02-24T23:00:50.366" v="1745" actId="165"/>
          <ac:grpSpMkLst>
            <pc:docMk/>
            <pc:sldMk cId="0" sldId="262"/>
            <ac:grpSpMk id="48" creationId="{E92E30CA-643A-75A9-94F9-6C17A5FB135D}"/>
          </ac:grpSpMkLst>
        </pc:grpChg>
        <pc:grpChg chg="add del mod">
          <ac:chgData name="Chae, Hyunsu" userId="e95a56fb-10f6-4316-9dc9-81700c10ac4f" providerId="ADAL" clId="{1B770636-1E13-4AD7-8990-7619B2F394E3}" dt="2023-02-24T23:00:45.093" v="1744" actId="165"/>
          <ac:grpSpMkLst>
            <pc:docMk/>
            <pc:sldMk cId="0" sldId="262"/>
            <ac:grpSpMk id="52" creationId="{F4434B9D-6DC5-9353-6486-BEC226843100}"/>
          </ac:grpSpMkLst>
        </pc:grpChg>
        <pc:grpChg chg="add mod">
          <ac:chgData name="Chae, Hyunsu" userId="e95a56fb-10f6-4316-9dc9-81700c10ac4f" providerId="ADAL" clId="{1B770636-1E13-4AD7-8990-7619B2F394E3}" dt="2023-02-24T23:00:56.627" v="1746" actId="164"/>
          <ac:grpSpMkLst>
            <pc:docMk/>
            <pc:sldMk cId="0" sldId="262"/>
            <ac:grpSpMk id="53" creationId="{0C76FD88-BD2F-86E0-50DA-D024ED8CE54A}"/>
          </ac:grpSpMkLst>
        </pc:grpChg>
        <pc:picChg chg="add del mod">
          <ac:chgData name="Chae, Hyunsu" userId="e95a56fb-10f6-4316-9dc9-81700c10ac4f" providerId="ADAL" clId="{1B770636-1E13-4AD7-8990-7619B2F394E3}" dt="2023-02-24T22:29:48.498" v="1156" actId="478"/>
          <ac:picMkLst>
            <pc:docMk/>
            <pc:sldMk cId="0" sldId="262"/>
            <ac:picMk id="7" creationId="{8C2D416F-1334-1DEE-B258-88C67953C63A}"/>
          </ac:picMkLst>
        </pc:picChg>
        <pc:picChg chg="mod modCrop">
          <ac:chgData name="Chae, Hyunsu" userId="e95a56fb-10f6-4316-9dc9-81700c10ac4f" providerId="ADAL" clId="{1B770636-1E13-4AD7-8990-7619B2F394E3}" dt="2023-02-24T22:49:47.512" v="1485" actId="1037"/>
          <ac:picMkLst>
            <pc:docMk/>
            <pc:sldMk cId="0" sldId="262"/>
            <ac:picMk id="136" creationId="{00000000-0000-0000-0000-000000000000}"/>
          </ac:picMkLst>
        </pc:picChg>
        <pc:cxnChg chg="add mod topLvl">
          <ac:chgData name="Chae, Hyunsu" userId="e95a56fb-10f6-4316-9dc9-81700c10ac4f" providerId="ADAL" clId="{1B770636-1E13-4AD7-8990-7619B2F394E3}" dt="2023-02-24T23:00:56.627" v="1746" actId="164"/>
          <ac:cxnSpMkLst>
            <pc:docMk/>
            <pc:sldMk cId="0" sldId="262"/>
            <ac:cxnSpMk id="23" creationId="{510994A2-28EE-3ACD-67F5-7C91808324F6}"/>
          </ac:cxnSpMkLst>
        </pc:cxnChg>
        <pc:cxnChg chg="add del mod">
          <ac:chgData name="Chae, Hyunsu" userId="e95a56fb-10f6-4316-9dc9-81700c10ac4f" providerId="ADAL" clId="{1B770636-1E13-4AD7-8990-7619B2F394E3}" dt="2023-02-24T22:55:37.756" v="1656" actId="478"/>
          <ac:cxnSpMkLst>
            <pc:docMk/>
            <pc:sldMk cId="0" sldId="262"/>
            <ac:cxnSpMk id="35" creationId="{F6A263DB-E72C-78D5-9E53-CA6DAEB9F946}"/>
          </ac:cxnSpMkLst>
        </pc:cxnChg>
        <pc:cxnChg chg="add mod topLvl">
          <ac:chgData name="Chae, Hyunsu" userId="e95a56fb-10f6-4316-9dc9-81700c10ac4f" providerId="ADAL" clId="{1B770636-1E13-4AD7-8990-7619B2F394E3}" dt="2023-02-24T23:01:43.562" v="1754" actId="1076"/>
          <ac:cxnSpMkLst>
            <pc:docMk/>
            <pc:sldMk cId="0" sldId="262"/>
            <ac:cxnSpMk id="49" creationId="{3418AFF2-9BCF-10D3-5AF6-B49BEE3A1AD8}"/>
          </ac:cxnSpMkLst>
        </pc:cxnChg>
        <pc:cxnChg chg="add mod">
          <ac:chgData name="Chae, Hyunsu" userId="e95a56fb-10f6-4316-9dc9-81700c10ac4f" providerId="ADAL" clId="{1B770636-1E13-4AD7-8990-7619B2F394E3}" dt="2023-02-24T23:01:43.024" v="1753" actId="571"/>
          <ac:cxnSpMkLst>
            <pc:docMk/>
            <pc:sldMk cId="0" sldId="262"/>
            <ac:cxnSpMk id="58" creationId="{29FE220C-E14C-7572-6876-1A3C93D1AC62}"/>
          </ac:cxnSpMkLst>
        </pc:cxnChg>
      </pc:sldChg>
      <pc:sldChg chg="addSp delSp modSp mod modTransition modAnim modNotesTx">
        <pc:chgData name="Chae, Hyunsu" userId="e95a56fb-10f6-4316-9dc9-81700c10ac4f" providerId="ADAL" clId="{1B770636-1E13-4AD7-8990-7619B2F394E3}" dt="2023-02-25T04:09:39.305" v="11472"/>
        <pc:sldMkLst>
          <pc:docMk/>
          <pc:sldMk cId="0" sldId="263"/>
        </pc:sldMkLst>
        <pc:spChg chg="mod topLvl">
          <ac:chgData name="Chae, Hyunsu" userId="e95a56fb-10f6-4316-9dc9-81700c10ac4f" providerId="ADAL" clId="{1B770636-1E13-4AD7-8990-7619B2F394E3}" dt="2023-02-25T01:09:33.984" v="5774" actId="164"/>
          <ac:spMkLst>
            <pc:docMk/>
            <pc:sldMk cId="0" sldId="263"/>
            <ac:spMk id="14" creationId="{4A39A3A3-37EE-6DF3-0971-B212E94848F9}"/>
          </ac:spMkLst>
        </pc:spChg>
        <pc:spChg chg="del mod topLvl">
          <ac:chgData name="Chae, Hyunsu" userId="e95a56fb-10f6-4316-9dc9-81700c10ac4f" providerId="ADAL" clId="{1B770636-1E13-4AD7-8990-7619B2F394E3}" dt="2023-02-25T01:09:14.766" v="5764" actId="478"/>
          <ac:spMkLst>
            <pc:docMk/>
            <pc:sldMk cId="0" sldId="263"/>
            <ac:spMk id="15" creationId="{635490F1-BA05-5603-AF70-53B118D5840D}"/>
          </ac:spMkLst>
        </pc:spChg>
        <pc:spChg chg="del mod topLvl">
          <ac:chgData name="Chae, Hyunsu" userId="e95a56fb-10f6-4316-9dc9-81700c10ac4f" providerId="ADAL" clId="{1B770636-1E13-4AD7-8990-7619B2F394E3}" dt="2023-02-25T01:09:15.649" v="5765" actId="478"/>
          <ac:spMkLst>
            <pc:docMk/>
            <pc:sldMk cId="0" sldId="263"/>
            <ac:spMk id="16" creationId="{32A0A310-E7D7-DCEF-707B-B0B70AD83E2B}"/>
          </ac:spMkLst>
        </pc:spChg>
        <pc:spChg chg="del mod topLvl">
          <ac:chgData name="Chae, Hyunsu" userId="e95a56fb-10f6-4316-9dc9-81700c10ac4f" providerId="ADAL" clId="{1B770636-1E13-4AD7-8990-7619B2F394E3}" dt="2023-02-25T01:09:16.105" v="5766" actId="478"/>
          <ac:spMkLst>
            <pc:docMk/>
            <pc:sldMk cId="0" sldId="263"/>
            <ac:spMk id="17" creationId="{3112A24E-C6D0-2BE5-8E5B-E1CBF216DA84}"/>
          </ac:spMkLst>
        </pc:spChg>
        <pc:spChg chg="del mod topLvl">
          <ac:chgData name="Chae, Hyunsu" userId="e95a56fb-10f6-4316-9dc9-81700c10ac4f" providerId="ADAL" clId="{1B770636-1E13-4AD7-8990-7619B2F394E3}" dt="2023-02-25T01:09:16.867" v="5767" actId="478"/>
          <ac:spMkLst>
            <pc:docMk/>
            <pc:sldMk cId="0" sldId="263"/>
            <ac:spMk id="18" creationId="{A3682C80-5576-309B-10F5-4D238F8CCC1E}"/>
          </ac:spMkLst>
        </pc:spChg>
        <pc:spChg chg="add mod">
          <ac:chgData name="Chae, Hyunsu" userId="e95a56fb-10f6-4316-9dc9-81700c10ac4f" providerId="ADAL" clId="{1B770636-1E13-4AD7-8990-7619B2F394E3}" dt="2023-02-25T01:09:45.909" v="5777" actId="14100"/>
          <ac:spMkLst>
            <pc:docMk/>
            <pc:sldMk cId="0" sldId="263"/>
            <ac:spMk id="20" creationId="{382558AE-F5EB-F284-6A2F-8C51B6B527FB}"/>
          </ac:spMkLst>
        </pc:spChg>
        <pc:spChg chg="add mod">
          <ac:chgData name="Chae, Hyunsu" userId="e95a56fb-10f6-4316-9dc9-81700c10ac4f" providerId="ADAL" clId="{1B770636-1E13-4AD7-8990-7619B2F394E3}" dt="2023-02-25T01:10:42.975" v="5795" actId="164"/>
          <ac:spMkLst>
            <pc:docMk/>
            <pc:sldMk cId="0" sldId="263"/>
            <ac:spMk id="22" creationId="{B69912FB-50AE-F2E0-5EF1-E3307FD4E2E6}"/>
          </ac:spMkLst>
        </pc:spChg>
        <pc:spChg chg="add del mod">
          <ac:chgData name="Chae, Hyunsu" userId="e95a56fb-10f6-4316-9dc9-81700c10ac4f" providerId="ADAL" clId="{1B770636-1E13-4AD7-8990-7619B2F394E3}" dt="2023-02-25T01:10:26.955" v="5787" actId="478"/>
          <ac:spMkLst>
            <pc:docMk/>
            <pc:sldMk cId="0" sldId="263"/>
            <ac:spMk id="23" creationId="{1A8A4483-D030-496B-356E-B85A8316BD16}"/>
          </ac:spMkLst>
        </pc:spChg>
        <pc:spChg chg="add mod">
          <ac:chgData name="Chae, Hyunsu" userId="e95a56fb-10f6-4316-9dc9-81700c10ac4f" providerId="ADAL" clId="{1B770636-1E13-4AD7-8990-7619B2F394E3}" dt="2023-02-25T01:10:42.975" v="5795" actId="164"/>
          <ac:spMkLst>
            <pc:docMk/>
            <pc:sldMk cId="0" sldId="263"/>
            <ac:spMk id="24" creationId="{CD55A36E-9A20-EB21-C7F6-4759FEE63BED}"/>
          </ac:spMkLst>
        </pc:spChg>
        <pc:grpChg chg="add del mod">
          <ac:chgData name="Chae, Hyunsu" userId="e95a56fb-10f6-4316-9dc9-81700c10ac4f" providerId="ADAL" clId="{1B770636-1E13-4AD7-8990-7619B2F394E3}" dt="2023-02-25T01:09:11.918" v="5763" actId="165"/>
          <ac:grpSpMkLst>
            <pc:docMk/>
            <pc:sldMk cId="0" sldId="263"/>
            <ac:grpSpMk id="13" creationId="{BFA06F13-D22F-3983-6B15-1D1C2CD9C067}"/>
          </ac:grpSpMkLst>
        </pc:grpChg>
        <pc:grpChg chg="add mod">
          <ac:chgData name="Chae, Hyunsu" userId="e95a56fb-10f6-4316-9dc9-81700c10ac4f" providerId="ADAL" clId="{1B770636-1E13-4AD7-8990-7619B2F394E3}" dt="2023-02-25T01:09:33.984" v="5774" actId="164"/>
          <ac:grpSpMkLst>
            <pc:docMk/>
            <pc:sldMk cId="0" sldId="263"/>
            <ac:grpSpMk id="21" creationId="{F6A44698-F426-0AF4-925D-A242A0697120}"/>
          </ac:grpSpMkLst>
        </pc:grpChg>
        <pc:grpChg chg="add mod">
          <ac:chgData name="Chae, Hyunsu" userId="e95a56fb-10f6-4316-9dc9-81700c10ac4f" providerId="ADAL" clId="{1B770636-1E13-4AD7-8990-7619B2F394E3}" dt="2023-02-25T01:10:42.975" v="5795" actId="164"/>
          <ac:grpSpMkLst>
            <pc:docMk/>
            <pc:sldMk cId="0" sldId="263"/>
            <ac:grpSpMk id="25" creationId="{8E2F4BBB-FD67-59FA-D600-3DFFB2E4F9F9}"/>
          </ac:grpSpMkLst>
        </pc:grpChg>
        <pc:picChg chg="add del mod">
          <ac:chgData name="Chae, Hyunsu" userId="e95a56fb-10f6-4316-9dc9-81700c10ac4f" providerId="ADAL" clId="{1B770636-1E13-4AD7-8990-7619B2F394E3}" dt="2023-02-25T01:11:07.543" v="5799"/>
          <ac:picMkLst>
            <pc:docMk/>
            <pc:sldMk cId="0" sldId="263"/>
            <ac:picMk id="5" creationId="{065B619E-A81B-8B94-672A-85FA5FA9430F}"/>
          </ac:picMkLst>
        </pc:picChg>
        <pc:picChg chg="add del mod">
          <ac:chgData name="Chae, Hyunsu" userId="e95a56fb-10f6-4316-9dc9-81700c10ac4f" providerId="ADAL" clId="{1B770636-1E13-4AD7-8990-7619B2F394E3}" dt="2023-02-25T01:11:20.538" v="5800"/>
          <ac:picMkLst>
            <pc:docMk/>
            <pc:sldMk cId="0" sldId="263"/>
            <ac:picMk id="28" creationId="{74A191FB-BD93-EE68-438E-9EC2244D0A70}"/>
          </ac:picMkLst>
        </pc:picChg>
        <pc:picChg chg="add del mod">
          <ac:chgData name="Chae, Hyunsu" userId="e95a56fb-10f6-4316-9dc9-81700c10ac4f" providerId="ADAL" clId="{1B770636-1E13-4AD7-8990-7619B2F394E3}" dt="2023-02-25T01:11:22.377" v="5802"/>
          <ac:picMkLst>
            <pc:docMk/>
            <pc:sldMk cId="0" sldId="263"/>
            <ac:picMk id="29" creationId="{9D5DFD92-4CD2-1A64-B223-3131C4C3F6DF}"/>
          </ac:picMkLst>
        </pc:picChg>
        <pc:picChg chg="add del mod ord">
          <ac:chgData name="Chae, Hyunsu" userId="e95a56fb-10f6-4316-9dc9-81700c10ac4f" providerId="ADAL" clId="{1B770636-1E13-4AD7-8990-7619B2F394E3}" dt="2023-02-25T01:13:18.870" v="5803"/>
          <ac:picMkLst>
            <pc:docMk/>
            <pc:sldMk cId="0" sldId="263"/>
            <ac:picMk id="31" creationId="{F8380ABB-008C-4308-0840-DC11D41B00A3}"/>
          </ac:picMkLst>
        </pc:picChg>
        <pc:picChg chg="add del mod">
          <ac:chgData name="Chae, Hyunsu" userId="e95a56fb-10f6-4316-9dc9-81700c10ac4f" providerId="ADAL" clId="{1B770636-1E13-4AD7-8990-7619B2F394E3}" dt="2023-02-25T01:15:56.910" v="5831"/>
          <ac:picMkLst>
            <pc:docMk/>
            <pc:sldMk cId="0" sldId="263"/>
            <ac:picMk id="32" creationId="{3F71C29D-3311-157C-DA25-01360B9E5674}"/>
          </ac:picMkLst>
        </pc:picChg>
        <pc:picChg chg="add del mod ord">
          <ac:chgData name="Chae, Hyunsu" userId="e95a56fb-10f6-4316-9dc9-81700c10ac4f" providerId="ADAL" clId="{1B770636-1E13-4AD7-8990-7619B2F394E3}" dt="2023-02-25T01:17:44.951" v="5832"/>
          <ac:picMkLst>
            <pc:docMk/>
            <pc:sldMk cId="0" sldId="263"/>
            <ac:picMk id="40" creationId="{F1139E01-B899-1459-0919-E4969066C5EF}"/>
          </ac:picMkLst>
        </pc:picChg>
        <pc:picChg chg="add del mod">
          <ac:chgData name="Chae, Hyunsu" userId="e95a56fb-10f6-4316-9dc9-81700c10ac4f" providerId="ADAL" clId="{1B770636-1E13-4AD7-8990-7619B2F394E3}" dt="2023-02-25T04:08:17.204" v="11471"/>
          <ac:picMkLst>
            <pc:docMk/>
            <pc:sldMk cId="0" sldId="263"/>
            <ac:picMk id="41" creationId="{4833BCC1-9F27-ED55-CE55-12BB379FA7B3}"/>
          </ac:picMkLst>
        </pc:picChg>
        <pc:picChg chg="add del mod ord">
          <ac:chgData name="Chae, Hyunsu" userId="e95a56fb-10f6-4316-9dc9-81700c10ac4f" providerId="ADAL" clId="{1B770636-1E13-4AD7-8990-7619B2F394E3}" dt="2023-02-25T04:09:39.305" v="11472"/>
          <ac:picMkLst>
            <pc:docMk/>
            <pc:sldMk cId="0" sldId="263"/>
            <ac:picMk id="50" creationId="{3A14EF18-7B70-765A-22ED-BF5A28F782BB}"/>
          </ac:picMkLst>
        </pc:picChg>
        <pc:picChg chg="add mod">
          <ac:chgData name="Chae, Hyunsu" userId="e95a56fb-10f6-4316-9dc9-81700c10ac4f" providerId="ADAL" clId="{1B770636-1E13-4AD7-8990-7619B2F394E3}" dt="2023-02-25T04:09:39.305" v="11472"/>
          <ac:picMkLst>
            <pc:docMk/>
            <pc:sldMk cId="0" sldId="263"/>
            <ac:picMk id="51" creationId="{72C91693-AF2A-3EF4-5977-AA42CE8CA808}"/>
          </ac:picMkLst>
        </pc:picChg>
        <pc:picChg chg="mod">
          <ac:chgData name="Chae, Hyunsu" userId="e95a56fb-10f6-4316-9dc9-81700c10ac4f" providerId="ADAL" clId="{1B770636-1E13-4AD7-8990-7619B2F394E3}" dt="2023-02-25T01:09:06.771" v="5761" actId="1076"/>
          <ac:picMkLst>
            <pc:docMk/>
            <pc:sldMk cId="0" sldId="263"/>
            <ac:picMk id="155" creationId="{00000000-0000-0000-0000-000000000000}"/>
          </ac:picMkLst>
        </pc:picChg>
        <pc:cxnChg chg="del mod topLvl">
          <ac:chgData name="Chae, Hyunsu" userId="e95a56fb-10f6-4316-9dc9-81700c10ac4f" providerId="ADAL" clId="{1B770636-1E13-4AD7-8990-7619B2F394E3}" dt="2023-02-25T01:09:17.621" v="5768" actId="478"/>
          <ac:cxnSpMkLst>
            <pc:docMk/>
            <pc:sldMk cId="0" sldId="263"/>
            <ac:cxnSpMk id="19" creationId="{40B599DB-5C4A-E39A-2976-3693421AD6F3}"/>
          </ac:cxnSpMkLst>
        </pc:cxnChg>
      </pc:sldChg>
      <pc:sldChg chg="addSp delSp modSp mod modTransition modAnim modNotesTx">
        <pc:chgData name="Chae, Hyunsu" userId="e95a56fb-10f6-4316-9dc9-81700c10ac4f" providerId="ADAL" clId="{1B770636-1E13-4AD7-8990-7619B2F394E3}" dt="2023-02-25T04:14:59.376" v="11490"/>
        <pc:sldMkLst>
          <pc:docMk/>
          <pc:sldMk cId="0" sldId="264"/>
        </pc:sldMkLst>
        <pc:spChg chg="add mod">
          <ac:chgData name="Chae, Hyunsu" userId="e95a56fb-10f6-4316-9dc9-81700c10ac4f" providerId="ADAL" clId="{1B770636-1E13-4AD7-8990-7619B2F394E3}" dt="2023-02-24T23:19:22.286" v="2020" actId="164"/>
          <ac:spMkLst>
            <pc:docMk/>
            <pc:sldMk cId="0" sldId="264"/>
            <ac:spMk id="4" creationId="{275B97E3-FB91-1691-1F85-2E40F2990663}"/>
          </ac:spMkLst>
        </pc:spChg>
        <pc:spChg chg="add mod">
          <ac:chgData name="Chae, Hyunsu" userId="e95a56fb-10f6-4316-9dc9-81700c10ac4f" providerId="ADAL" clId="{1B770636-1E13-4AD7-8990-7619B2F394E3}" dt="2023-02-24T23:21:30.936" v="2080" actId="1076"/>
          <ac:spMkLst>
            <pc:docMk/>
            <pc:sldMk cId="0" sldId="264"/>
            <ac:spMk id="5" creationId="{1F4E96D6-2CAB-F8BF-C153-F5614480630F}"/>
          </ac:spMkLst>
        </pc:spChg>
        <pc:spChg chg="add del mod">
          <ac:chgData name="Chae, Hyunsu" userId="e95a56fb-10f6-4316-9dc9-81700c10ac4f" providerId="ADAL" clId="{1B770636-1E13-4AD7-8990-7619B2F394E3}" dt="2023-02-25T01:47:58.218" v="7208" actId="767"/>
          <ac:spMkLst>
            <pc:docMk/>
            <pc:sldMk cId="0" sldId="264"/>
            <ac:spMk id="47" creationId="{7690B69A-3E41-7D13-24E4-8EDD92290C59}"/>
          </ac:spMkLst>
        </pc:spChg>
        <pc:spChg chg="mod">
          <ac:chgData name="Chae, Hyunsu" userId="e95a56fb-10f6-4316-9dc9-81700c10ac4f" providerId="ADAL" clId="{1B770636-1E13-4AD7-8990-7619B2F394E3}" dt="2023-02-25T01:30:36.139" v="6886" actId="20577"/>
          <ac:spMkLst>
            <pc:docMk/>
            <pc:sldMk cId="0" sldId="264"/>
            <ac:spMk id="163" creationId="{00000000-0000-0000-0000-000000000000}"/>
          </ac:spMkLst>
        </pc:spChg>
        <pc:grpChg chg="add mod">
          <ac:chgData name="Chae, Hyunsu" userId="e95a56fb-10f6-4316-9dc9-81700c10ac4f" providerId="ADAL" clId="{1B770636-1E13-4AD7-8990-7619B2F394E3}" dt="2023-02-25T01:30:05.660" v="6877" actId="1076"/>
          <ac:grpSpMkLst>
            <pc:docMk/>
            <pc:sldMk cId="0" sldId="264"/>
            <ac:grpSpMk id="6" creationId="{BD719785-AE0C-F70B-1542-E299D3077B41}"/>
          </ac:grpSpMkLst>
        </pc:grpChg>
        <pc:picChg chg="add mod">
          <ac:chgData name="Chae, Hyunsu" userId="e95a56fb-10f6-4316-9dc9-81700c10ac4f" providerId="ADAL" clId="{1B770636-1E13-4AD7-8990-7619B2F394E3}" dt="2023-02-24T23:19:22.286" v="2020" actId="164"/>
          <ac:picMkLst>
            <pc:docMk/>
            <pc:sldMk cId="0" sldId="264"/>
            <ac:picMk id="3" creationId="{898C5A0B-0EED-E002-3E58-A0ABE22D17F8}"/>
          </ac:picMkLst>
        </pc:picChg>
        <pc:picChg chg="add del mod">
          <ac:chgData name="Chae, Hyunsu" userId="e95a56fb-10f6-4316-9dc9-81700c10ac4f" providerId="ADAL" clId="{1B770636-1E13-4AD7-8990-7619B2F394E3}" dt="2023-02-25T01:28:51.725" v="6872"/>
          <ac:picMkLst>
            <pc:docMk/>
            <pc:sldMk cId="0" sldId="264"/>
            <ac:picMk id="20" creationId="{7D5B5AC0-60DE-D994-2DA5-19D00EE9F4EC}"/>
          </ac:picMkLst>
        </pc:picChg>
        <pc:picChg chg="add del mod">
          <ac:chgData name="Chae, Hyunsu" userId="e95a56fb-10f6-4316-9dc9-81700c10ac4f" providerId="ADAL" clId="{1B770636-1E13-4AD7-8990-7619B2F394E3}" dt="2023-02-25T01:29:55.891" v="6873"/>
          <ac:picMkLst>
            <pc:docMk/>
            <pc:sldMk cId="0" sldId="264"/>
            <ac:picMk id="23" creationId="{BB226B97-8D46-2331-8B66-4F294032FB8E}"/>
          </ac:picMkLst>
        </pc:picChg>
        <pc:picChg chg="add del mod">
          <ac:chgData name="Chae, Hyunsu" userId="e95a56fb-10f6-4316-9dc9-81700c10ac4f" providerId="ADAL" clId="{1B770636-1E13-4AD7-8990-7619B2F394E3}" dt="2023-02-25T01:31:17.064" v="6926"/>
          <ac:picMkLst>
            <pc:docMk/>
            <pc:sldMk cId="0" sldId="264"/>
            <ac:picMk id="24" creationId="{70FF2ABC-4C76-40A6-85E9-FD0EEF70EA89}"/>
          </ac:picMkLst>
        </pc:picChg>
        <pc:picChg chg="add del mod ord">
          <ac:chgData name="Chae, Hyunsu" userId="e95a56fb-10f6-4316-9dc9-81700c10ac4f" providerId="ADAL" clId="{1B770636-1E13-4AD7-8990-7619B2F394E3}" dt="2023-02-25T01:32:28.280" v="6927"/>
          <ac:picMkLst>
            <pc:docMk/>
            <pc:sldMk cId="0" sldId="264"/>
            <ac:picMk id="29" creationId="{2994C140-147A-3DFF-0731-21702DA4C0FF}"/>
          </ac:picMkLst>
        </pc:picChg>
        <pc:picChg chg="add del mod">
          <ac:chgData name="Chae, Hyunsu" userId="e95a56fb-10f6-4316-9dc9-81700c10ac4f" providerId="ADAL" clId="{1B770636-1E13-4AD7-8990-7619B2F394E3}" dt="2023-02-25T01:32:59.551" v="6956"/>
          <ac:picMkLst>
            <pc:docMk/>
            <pc:sldMk cId="0" sldId="264"/>
            <ac:picMk id="30" creationId="{748947C9-50E8-4639-E3F0-189E948F3900}"/>
          </ac:picMkLst>
        </pc:picChg>
        <pc:picChg chg="add del mod ord">
          <ac:chgData name="Chae, Hyunsu" userId="e95a56fb-10f6-4316-9dc9-81700c10ac4f" providerId="ADAL" clId="{1B770636-1E13-4AD7-8990-7619B2F394E3}" dt="2023-02-25T01:33:14.052" v="6957"/>
          <ac:picMkLst>
            <pc:docMk/>
            <pc:sldMk cId="0" sldId="264"/>
            <ac:picMk id="34" creationId="{EA42DE2F-4604-5985-0E51-D42562E05AF8}"/>
          </ac:picMkLst>
        </pc:picChg>
        <pc:picChg chg="add del mod">
          <ac:chgData name="Chae, Hyunsu" userId="e95a56fb-10f6-4316-9dc9-81700c10ac4f" providerId="ADAL" clId="{1B770636-1E13-4AD7-8990-7619B2F394E3}" dt="2023-02-25T01:33:15.832" v="6959"/>
          <ac:picMkLst>
            <pc:docMk/>
            <pc:sldMk cId="0" sldId="264"/>
            <ac:picMk id="35" creationId="{EB90FAEF-F1D3-A4D7-1D39-FC5235F7C844}"/>
          </ac:picMkLst>
        </pc:picChg>
        <pc:picChg chg="add del mod ord">
          <ac:chgData name="Chae, Hyunsu" userId="e95a56fb-10f6-4316-9dc9-81700c10ac4f" providerId="ADAL" clId="{1B770636-1E13-4AD7-8990-7619B2F394E3}" dt="2023-02-25T01:34:59.757" v="6960"/>
          <ac:picMkLst>
            <pc:docMk/>
            <pc:sldMk cId="0" sldId="264"/>
            <ac:picMk id="37" creationId="{8A3DFF3E-FD9D-FD86-5733-C57999B7BA0F}"/>
          </ac:picMkLst>
        </pc:picChg>
        <pc:picChg chg="add del mod">
          <ac:chgData name="Chae, Hyunsu" userId="e95a56fb-10f6-4316-9dc9-81700c10ac4f" providerId="ADAL" clId="{1B770636-1E13-4AD7-8990-7619B2F394E3}" dt="2023-02-25T01:35:44.730" v="6963"/>
          <ac:picMkLst>
            <pc:docMk/>
            <pc:sldMk cId="0" sldId="264"/>
            <ac:picMk id="38" creationId="{5742A845-8992-CA1E-86E2-D3DEE4709251}"/>
          </ac:picMkLst>
        </pc:picChg>
        <pc:picChg chg="add del mod ord">
          <ac:chgData name="Chae, Hyunsu" userId="e95a56fb-10f6-4316-9dc9-81700c10ac4f" providerId="ADAL" clId="{1B770636-1E13-4AD7-8990-7619B2F394E3}" dt="2023-02-25T01:37:24.659" v="6964"/>
          <ac:picMkLst>
            <pc:docMk/>
            <pc:sldMk cId="0" sldId="264"/>
            <ac:picMk id="43" creationId="{976BD169-BA1F-3A3E-6649-9282A4A24E54}"/>
          </ac:picMkLst>
        </pc:picChg>
        <pc:picChg chg="add del mod">
          <ac:chgData name="Chae, Hyunsu" userId="e95a56fb-10f6-4316-9dc9-81700c10ac4f" providerId="ADAL" clId="{1B770636-1E13-4AD7-8990-7619B2F394E3}" dt="2023-02-25T04:10:13.456" v="11474"/>
          <ac:picMkLst>
            <pc:docMk/>
            <pc:sldMk cId="0" sldId="264"/>
            <ac:picMk id="44" creationId="{8432C944-32FC-73FB-191D-483F60162C82}"/>
          </ac:picMkLst>
        </pc:picChg>
        <pc:picChg chg="add del mod ord">
          <ac:chgData name="Chae, Hyunsu" userId="e95a56fb-10f6-4316-9dc9-81700c10ac4f" providerId="ADAL" clId="{1B770636-1E13-4AD7-8990-7619B2F394E3}" dt="2023-02-25T04:10:27.669" v="11475"/>
          <ac:picMkLst>
            <pc:docMk/>
            <pc:sldMk cId="0" sldId="264"/>
            <ac:picMk id="51" creationId="{9ACCC3EA-984A-DE40-5A90-605567CF008D}"/>
          </ac:picMkLst>
        </pc:picChg>
        <pc:picChg chg="add del mod">
          <ac:chgData name="Chae, Hyunsu" userId="e95a56fb-10f6-4316-9dc9-81700c10ac4f" providerId="ADAL" clId="{1B770636-1E13-4AD7-8990-7619B2F394E3}" dt="2023-02-25T04:10:31.507" v="11477"/>
          <ac:picMkLst>
            <pc:docMk/>
            <pc:sldMk cId="0" sldId="264"/>
            <ac:picMk id="52" creationId="{DB1B3BEE-5A7D-C749-A946-5ABE4455B179}"/>
          </ac:picMkLst>
        </pc:picChg>
        <pc:picChg chg="add del mod ord">
          <ac:chgData name="Chae, Hyunsu" userId="e95a56fb-10f6-4316-9dc9-81700c10ac4f" providerId="ADAL" clId="{1B770636-1E13-4AD7-8990-7619B2F394E3}" dt="2023-02-25T04:11:31.922" v="11478"/>
          <ac:picMkLst>
            <pc:docMk/>
            <pc:sldMk cId="0" sldId="264"/>
            <ac:picMk id="55" creationId="{0ED4BD8F-4322-35A1-E9C4-418F8FDBF70D}"/>
          </ac:picMkLst>
        </pc:picChg>
        <pc:picChg chg="add del mod">
          <ac:chgData name="Chae, Hyunsu" userId="e95a56fb-10f6-4316-9dc9-81700c10ac4f" providerId="ADAL" clId="{1B770636-1E13-4AD7-8990-7619B2F394E3}" dt="2023-02-25T04:11:50.499" v="11483"/>
          <ac:picMkLst>
            <pc:docMk/>
            <pc:sldMk cId="0" sldId="264"/>
            <ac:picMk id="56" creationId="{73F16033-0109-6BF7-D771-212E63CD4C9A}"/>
          </ac:picMkLst>
        </pc:picChg>
        <pc:picChg chg="add del mod ord">
          <ac:chgData name="Chae, Hyunsu" userId="e95a56fb-10f6-4316-9dc9-81700c10ac4f" providerId="ADAL" clId="{1B770636-1E13-4AD7-8990-7619B2F394E3}" dt="2023-02-25T04:12:09.378" v="11484"/>
          <ac:picMkLst>
            <pc:docMk/>
            <pc:sldMk cId="0" sldId="264"/>
            <ac:picMk id="61" creationId="{1093171D-EFD5-4D4D-DF15-CAC047B86BA3}"/>
          </ac:picMkLst>
        </pc:picChg>
        <pc:picChg chg="add del mod">
          <ac:chgData name="Chae, Hyunsu" userId="e95a56fb-10f6-4316-9dc9-81700c10ac4f" providerId="ADAL" clId="{1B770636-1E13-4AD7-8990-7619B2F394E3}" dt="2023-02-25T04:12:16.641" v="11486"/>
          <ac:picMkLst>
            <pc:docMk/>
            <pc:sldMk cId="0" sldId="264"/>
            <ac:picMk id="62" creationId="{09F59C58-39AF-8246-8BAE-A1F00E708A65}"/>
          </ac:picMkLst>
        </pc:picChg>
        <pc:picChg chg="add del mod ord">
          <ac:chgData name="Chae, Hyunsu" userId="e95a56fb-10f6-4316-9dc9-81700c10ac4f" providerId="ADAL" clId="{1B770636-1E13-4AD7-8990-7619B2F394E3}" dt="2023-02-25T04:13:31.684" v="11487"/>
          <ac:picMkLst>
            <pc:docMk/>
            <pc:sldMk cId="0" sldId="264"/>
            <ac:picMk id="129" creationId="{5E8ECBE6-D53D-916A-F256-77E25A9D945F}"/>
          </ac:picMkLst>
        </pc:picChg>
        <pc:picChg chg="add del mod">
          <ac:chgData name="Chae, Hyunsu" userId="e95a56fb-10f6-4316-9dc9-81700c10ac4f" providerId="ADAL" clId="{1B770636-1E13-4AD7-8990-7619B2F394E3}" dt="2023-02-25T04:13:48.185" v="11489"/>
          <ac:picMkLst>
            <pc:docMk/>
            <pc:sldMk cId="0" sldId="264"/>
            <ac:picMk id="130" creationId="{3C178F77-1CB8-BC0B-0611-D24314449247}"/>
          </ac:picMkLst>
        </pc:picChg>
        <pc:picChg chg="add del mod ord">
          <ac:chgData name="Chae, Hyunsu" userId="e95a56fb-10f6-4316-9dc9-81700c10ac4f" providerId="ADAL" clId="{1B770636-1E13-4AD7-8990-7619B2F394E3}" dt="2023-02-25T04:14:59.376" v="11490"/>
          <ac:picMkLst>
            <pc:docMk/>
            <pc:sldMk cId="0" sldId="264"/>
            <ac:picMk id="133" creationId="{C6D890B6-21F4-CA8D-94C2-D229D8EB4F65}"/>
          </ac:picMkLst>
        </pc:picChg>
        <pc:picChg chg="add mod">
          <ac:chgData name="Chae, Hyunsu" userId="e95a56fb-10f6-4316-9dc9-81700c10ac4f" providerId="ADAL" clId="{1B770636-1E13-4AD7-8990-7619B2F394E3}" dt="2023-02-25T04:14:59.376" v="11490"/>
          <ac:picMkLst>
            <pc:docMk/>
            <pc:sldMk cId="0" sldId="264"/>
            <ac:picMk id="134" creationId="{6BD09F95-B5AB-A65F-CCD7-179869C1FDC9}"/>
          </ac:picMkLst>
        </pc:picChg>
      </pc:sldChg>
      <pc:sldChg chg="addSp delSp modSp mod modTransition modAnim modNotesTx">
        <pc:chgData name="Chae, Hyunsu" userId="e95a56fb-10f6-4316-9dc9-81700c10ac4f" providerId="ADAL" clId="{1B770636-1E13-4AD7-8990-7619B2F394E3}" dt="2023-02-25T04:22:55.394" v="11545"/>
        <pc:sldMkLst>
          <pc:docMk/>
          <pc:sldMk cId="0" sldId="265"/>
        </pc:sldMkLst>
        <pc:spChg chg="add del mod">
          <ac:chgData name="Chae, Hyunsu" userId="e95a56fb-10f6-4316-9dc9-81700c10ac4f" providerId="ADAL" clId="{1B770636-1E13-4AD7-8990-7619B2F394E3}" dt="2023-02-24T18:41:35.251" v="708" actId="21"/>
          <ac:spMkLst>
            <pc:docMk/>
            <pc:sldMk cId="0" sldId="265"/>
            <ac:spMk id="4" creationId="{E5C50B43-44C1-30CC-9A0A-2992F9A51162}"/>
          </ac:spMkLst>
        </pc:spChg>
        <pc:spChg chg="add mod">
          <ac:chgData name="Chae, Hyunsu" userId="e95a56fb-10f6-4316-9dc9-81700c10ac4f" providerId="ADAL" clId="{1B770636-1E13-4AD7-8990-7619B2F394E3}" dt="2023-02-25T02:47:01.308" v="7282" actId="1076"/>
          <ac:spMkLst>
            <pc:docMk/>
            <pc:sldMk cId="0" sldId="265"/>
            <ac:spMk id="21" creationId="{DE22F95A-4190-F2D5-4F76-34D8DF4FECB8}"/>
          </ac:spMkLst>
        </pc:spChg>
        <pc:spChg chg="mod ord">
          <ac:chgData name="Chae, Hyunsu" userId="e95a56fb-10f6-4316-9dc9-81700c10ac4f" providerId="ADAL" clId="{1B770636-1E13-4AD7-8990-7619B2F394E3}" dt="2023-02-25T01:43:40.504" v="6979" actId="20577"/>
          <ac:spMkLst>
            <pc:docMk/>
            <pc:sldMk cId="0" sldId="265"/>
            <ac:spMk id="176" creationId="{00000000-0000-0000-0000-000000000000}"/>
          </ac:spMkLst>
        </pc:spChg>
        <pc:spChg chg="mod">
          <ac:chgData name="Chae, Hyunsu" userId="e95a56fb-10f6-4316-9dc9-81700c10ac4f" providerId="ADAL" clId="{1B770636-1E13-4AD7-8990-7619B2F394E3}" dt="2023-02-25T02:56:09.001" v="8019" actId="1037"/>
          <ac:spMkLst>
            <pc:docMk/>
            <pc:sldMk cId="0" sldId="265"/>
            <ac:spMk id="179" creationId="{00000000-0000-0000-0000-000000000000}"/>
          </ac:spMkLst>
        </pc:spChg>
        <pc:spChg chg="mod">
          <ac:chgData name="Chae, Hyunsu" userId="e95a56fb-10f6-4316-9dc9-81700c10ac4f" providerId="ADAL" clId="{1B770636-1E13-4AD7-8990-7619B2F394E3}" dt="2023-02-24T21:49:45.785" v="767" actId="1582"/>
          <ac:spMkLst>
            <pc:docMk/>
            <pc:sldMk cId="0" sldId="265"/>
            <ac:spMk id="180" creationId="{00000000-0000-0000-0000-000000000000}"/>
          </ac:spMkLst>
        </pc:spChg>
        <pc:graphicFrameChg chg="add del mod">
          <ac:chgData name="Chae, Hyunsu" userId="e95a56fb-10f6-4316-9dc9-81700c10ac4f" providerId="ADAL" clId="{1B770636-1E13-4AD7-8990-7619B2F394E3}" dt="2023-02-24T07:53:55.509" v="3"/>
          <ac:graphicFrameMkLst>
            <pc:docMk/>
            <pc:sldMk cId="0" sldId="265"/>
            <ac:graphicFrameMk id="2" creationId="{2FFEBDD6-7225-2DA2-869B-65C042F71536}"/>
          </ac:graphicFrameMkLst>
        </pc:graphicFrameChg>
        <pc:graphicFrameChg chg="add mod ord modGraphic">
          <ac:chgData name="Chae, Hyunsu" userId="e95a56fb-10f6-4316-9dc9-81700c10ac4f" providerId="ADAL" clId="{1B770636-1E13-4AD7-8990-7619B2F394E3}" dt="2023-02-25T02:56:04.320" v="8011" actId="14100"/>
          <ac:graphicFrameMkLst>
            <pc:docMk/>
            <pc:sldMk cId="0" sldId="265"/>
            <ac:graphicFrameMk id="3" creationId="{54E99BA8-4112-6771-4D0D-CE41307EDB10}"/>
          </ac:graphicFrameMkLst>
        </pc:graphicFrameChg>
        <pc:graphicFrameChg chg="del mod modGraphic">
          <ac:chgData name="Chae, Hyunsu" userId="e95a56fb-10f6-4316-9dc9-81700c10ac4f" providerId="ADAL" clId="{1B770636-1E13-4AD7-8990-7619B2F394E3}" dt="2023-02-24T07:54:02.152" v="6" actId="478"/>
          <ac:graphicFrameMkLst>
            <pc:docMk/>
            <pc:sldMk cId="0" sldId="265"/>
            <ac:graphicFrameMk id="178" creationId="{00000000-0000-0000-0000-000000000000}"/>
          </ac:graphicFrameMkLst>
        </pc:graphicFrameChg>
        <pc:picChg chg="add del mod">
          <ac:chgData name="Chae, Hyunsu" userId="e95a56fb-10f6-4316-9dc9-81700c10ac4f" providerId="ADAL" clId="{1B770636-1E13-4AD7-8990-7619B2F394E3}" dt="2023-02-25T02:58:09.423" v="8239"/>
          <ac:picMkLst>
            <pc:docMk/>
            <pc:sldMk cId="0" sldId="265"/>
            <ac:picMk id="26" creationId="{88CCF298-A6D7-D485-AC10-2E98A54E8C44}"/>
          </ac:picMkLst>
        </pc:picChg>
        <pc:picChg chg="add del mod">
          <ac:chgData name="Chae, Hyunsu" userId="e95a56fb-10f6-4316-9dc9-81700c10ac4f" providerId="ADAL" clId="{1B770636-1E13-4AD7-8990-7619B2F394E3}" dt="2023-02-25T02:59:14.304" v="8240"/>
          <ac:picMkLst>
            <pc:docMk/>
            <pc:sldMk cId="0" sldId="265"/>
            <ac:picMk id="28" creationId="{29B4A66C-DA2F-7F59-5AD1-41477D77EC3A}"/>
          </ac:picMkLst>
        </pc:picChg>
        <pc:picChg chg="add del mod">
          <ac:chgData name="Chae, Hyunsu" userId="e95a56fb-10f6-4316-9dc9-81700c10ac4f" providerId="ADAL" clId="{1B770636-1E13-4AD7-8990-7619B2F394E3}" dt="2023-02-25T02:59:17.074" v="8242"/>
          <ac:picMkLst>
            <pc:docMk/>
            <pc:sldMk cId="0" sldId="265"/>
            <ac:picMk id="29" creationId="{AE3DF014-95BA-AD46-26AE-23F671383947}"/>
          </ac:picMkLst>
        </pc:picChg>
        <pc:picChg chg="add del mod ord">
          <ac:chgData name="Chae, Hyunsu" userId="e95a56fb-10f6-4316-9dc9-81700c10ac4f" providerId="ADAL" clId="{1B770636-1E13-4AD7-8990-7619B2F394E3}" dt="2023-02-25T03:01:25.523" v="8243"/>
          <ac:picMkLst>
            <pc:docMk/>
            <pc:sldMk cId="0" sldId="265"/>
            <ac:picMk id="32" creationId="{84695B12-84DD-2687-7058-2C0F4BB47E05}"/>
          </ac:picMkLst>
        </pc:picChg>
        <pc:picChg chg="add del mod">
          <ac:chgData name="Chae, Hyunsu" userId="e95a56fb-10f6-4316-9dc9-81700c10ac4f" providerId="ADAL" clId="{1B770636-1E13-4AD7-8990-7619B2F394E3}" dt="2023-02-25T04:15:18.539" v="11492"/>
          <ac:picMkLst>
            <pc:docMk/>
            <pc:sldMk cId="0" sldId="265"/>
            <ac:picMk id="33" creationId="{A2035F35-AD1E-15A5-B908-6D51953B990B}"/>
          </ac:picMkLst>
        </pc:picChg>
        <pc:picChg chg="add del mod ord">
          <ac:chgData name="Chae, Hyunsu" userId="e95a56fb-10f6-4316-9dc9-81700c10ac4f" providerId="ADAL" clId="{1B770636-1E13-4AD7-8990-7619B2F394E3}" dt="2023-02-25T04:17:00.963" v="11493"/>
          <ac:picMkLst>
            <pc:docMk/>
            <pc:sldMk cId="0" sldId="265"/>
            <ac:picMk id="38" creationId="{3C173C43-696F-0F4B-ED00-641AD05F2C03}"/>
          </ac:picMkLst>
        </pc:picChg>
        <pc:picChg chg="add del mod">
          <ac:chgData name="Chae, Hyunsu" userId="e95a56fb-10f6-4316-9dc9-81700c10ac4f" providerId="ADAL" clId="{1B770636-1E13-4AD7-8990-7619B2F394E3}" dt="2023-02-25T04:17:05.618" v="11495"/>
          <ac:picMkLst>
            <pc:docMk/>
            <pc:sldMk cId="0" sldId="265"/>
            <ac:picMk id="39" creationId="{E178F6C4-45B1-0F4D-54CD-688A47D1B9BA}"/>
          </ac:picMkLst>
        </pc:picChg>
        <pc:picChg chg="add del mod ord">
          <ac:chgData name="Chae, Hyunsu" userId="e95a56fb-10f6-4316-9dc9-81700c10ac4f" providerId="ADAL" clId="{1B770636-1E13-4AD7-8990-7619B2F394E3}" dt="2023-02-25T04:18:58.395" v="11496"/>
          <ac:picMkLst>
            <pc:docMk/>
            <pc:sldMk cId="0" sldId="265"/>
            <ac:picMk id="42" creationId="{34E60409-0695-9470-1868-B5FF832083BB}"/>
          </ac:picMkLst>
        </pc:picChg>
        <pc:picChg chg="add del mod">
          <ac:chgData name="Chae, Hyunsu" userId="e95a56fb-10f6-4316-9dc9-81700c10ac4f" providerId="ADAL" clId="{1B770636-1E13-4AD7-8990-7619B2F394E3}" dt="2023-02-25T04:19:23.131" v="11498"/>
          <ac:picMkLst>
            <pc:docMk/>
            <pc:sldMk cId="0" sldId="265"/>
            <ac:picMk id="43" creationId="{81832B78-39BC-D7DB-B37D-CB391D30F08A}"/>
          </ac:picMkLst>
        </pc:picChg>
        <pc:picChg chg="add del mod ord">
          <ac:chgData name="Chae, Hyunsu" userId="e95a56fb-10f6-4316-9dc9-81700c10ac4f" providerId="ADAL" clId="{1B770636-1E13-4AD7-8990-7619B2F394E3}" dt="2023-02-25T04:20:15.647" v="11499"/>
          <ac:picMkLst>
            <pc:docMk/>
            <pc:sldMk cId="0" sldId="265"/>
            <ac:picMk id="48" creationId="{52873880-890F-D058-1676-C9FAD892F8D9}"/>
          </ac:picMkLst>
        </pc:picChg>
        <pc:picChg chg="add del mod">
          <ac:chgData name="Chae, Hyunsu" userId="e95a56fb-10f6-4316-9dc9-81700c10ac4f" providerId="ADAL" clId="{1B770636-1E13-4AD7-8990-7619B2F394E3}" dt="2023-02-25T04:20:38.537" v="11502"/>
          <ac:picMkLst>
            <pc:docMk/>
            <pc:sldMk cId="0" sldId="265"/>
            <ac:picMk id="49" creationId="{CC815153-2A2C-44A3-D331-92E7BC61126A}"/>
          </ac:picMkLst>
        </pc:picChg>
        <pc:picChg chg="add del mod ord">
          <ac:chgData name="Chae, Hyunsu" userId="e95a56fb-10f6-4316-9dc9-81700c10ac4f" providerId="ADAL" clId="{1B770636-1E13-4AD7-8990-7619B2F394E3}" dt="2023-02-25T04:20:51.531" v="11503"/>
          <ac:picMkLst>
            <pc:docMk/>
            <pc:sldMk cId="0" sldId="265"/>
            <ac:picMk id="53" creationId="{CD5FB354-8F87-6FB5-0CEA-08393AFC2E06}"/>
          </ac:picMkLst>
        </pc:picChg>
        <pc:picChg chg="add del mod">
          <ac:chgData name="Chae, Hyunsu" userId="e95a56fb-10f6-4316-9dc9-81700c10ac4f" providerId="ADAL" clId="{1B770636-1E13-4AD7-8990-7619B2F394E3}" dt="2023-02-25T04:21:16.570" v="11544"/>
          <ac:picMkLst>
            <pc:docMk/>
            <pc:sldMk cId="0" sldId="265"/>
            <ac:picMk id="54" creationId="{FF00BE3E-6A5B-4637-C0D9-870F0B5C2672}"/>
          </ac:picMkLst>
        </pc:picChg>
        <pc:picChg chg="add del mod ord">
          <ac:chgData name="Chae, Hyunsu" userId="e95a56fb-10f6-4316-9dc9-81700c10ac4f" providerId="ADAL" clId="{1B770636-1E13-4AD7-8990-7619B2F394E3}" dt="2023-02-25T04:22:55.394" v="11545"/>
          <ac:picMkLst>
            <pc:docMk/>
            <pc:sldMk cId="0" sldId="265"/>
            <ac:picMk id="59" creationId="{D0D006AC-4B9E-15B9-15F9-F420D1565A60}"/>
          </ac:picMkLst>
        </pc:picChg>
        <pc:picChg chg="add mod">
          <ac:chgData name="Chae, Hyunsu" userId="e95a56fb-10f6-4316-9dc9-81700c10ac4f" providerId="ADAL" clId="{1B770636-1E13-4AD7-8990-7619B2F394E3}" dt="2023-02-25T04:22:55.394" v="11545"/>
          <ac:picMkLst>
            <pc:docMk/>
            <pc:sldMk cId="0" sldId="265"/>
            <ac:picMk id="60" creationId="{5476E2E4-B840-27C2-9A86-F68471A8C802}"/>
          </ac:picMkLst>
        </pc:picChg>
        <pc:picChg chg="mod">
          <ac:chgData name="Chae, Hyunsu" userId="e95a56fb-10f6-4316-9dc9-81700c10ac4f" providerId="ADAL" clId="{1B770636-1E13-4AD7-8990-7619B2F394E3}" dt="2023-02-25T01:45:01.323" v="7080" actId="1076"/>
          <ac:picMkLst>
            <pc:docMk/>
            <pc:sldMk cId="0" sldId="265"/>
            <ac:picMk id="177" creationId="{00000000-0000-0000-0000-000000000000}"/>
          </ac:picMkLst>
        </pc:picChg>
      </pc:sldChg>
      <pc:sldChg chg="addSp delSp modSp mod modTransition modAnim modNotesTx">
        <pc:chgData name="Chae, Hyunsu" userId="e95a56fb-10f6-4316-9dc9-81700c10ac4f" providerId="ADAL" clId="{1B770636-1E13-4AD7-8990-7619B2F394E3}" dt="2023-02-25T04:25:59.230" v="11551"/>
        <pc:sldMkLst>
          <pc:docMk/>
          <pc:sldMk cId="0" sldId="266"/>
        </pc:sldMkLst>
        <pc:spChg chg="add mod">
          <ac:chgData name="Chae, Hyunsu" userId="e95a56fb-10f6-4316-9dc9-81700c10ac4f" providerId="ADAL" clId="{1B770636-1E13-4AD7-8990-7619B2F394E3}" dt="2023-02-24T08:33:27.287" v="305" actId="1076"/>
          <ac:spMkLst>
            <pc:docMk/>
            <pc:sldMk cId="0" sldId="266"/>
            <ac:spMk id="2" creationId="{75CC5789-EC0A-47A7-6E02-99B2FA8B5FDF}"/>
          </ac:spMkLst>
        </pc:spChg>
        <pc:spChg chg="add mod">
          <ac:chgData name="Chae, Hyunsu" userId="e95a56fb-10f6-4316-9dc9-81700c10ac4f" providerId="ADAL" clId="{1B770636-1E13-4AD7-8990-7619B2F394E3}" dt="2023-02-24T08:32:00.272" v="300" actId="255"/>
          <ac:spMkLst>
            <pc:docMk/>
            <pc:sldMk cId="0" sldId="266"/>
            <ac:spMk id="7" creationId="{1C8B7C3F-B835-0CD4-B3AB-6ED793A8416A}"/>
          </ac:spMkLst>
        </pc:spChg>
        <pc:spChg chg="add del mod">
          <ac:chgData name="Chae, Hyunsu" userId="e95a56fb-10f6-4316-9dc9-81700c10ac4f" providerId="ADAL" clId="{1B770636-1E13-4AD7-8990-7619B2F394E3}" dt="2023-02-24T08:34:25.304" v="329" actId="478"/>
          <ac:spMkLst>
            <pc:docMk/>
            <pc:sldMk cId="0" sldId="266"/>
            <ac:spMk id="10" creationId="{4ECE9966-C9A9-0250-C39F-A309CB7FB8A4}"/>
          </ac:spMkLst>
        </pc:spChg>
        <pc:spChg chg="add mod">
          <ac:chgData name="Chae, Hyunsu" userId="e95a56fb-10f6-4316-9dc9-81700c10ac4f" providerId="ADAL" clId="{1B770636-1E13-4AD7-8990-7619B2F394E3}" dt="2023-02-24T08:35:09.148" v="354" actId="1076"/>
          <ac:spMkLst>
            <pc:docMk/>
            <pc:sldMk cId="0" sldId="266"/>
            <ac:spMk id="11" creationId="{F93340FE-1FD1-FEC5-A846-1FB9D4DAFFCE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12" creationId="{3445936C-C860-23F3-882C-DC03085CF419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13" creationId="{6B220CEA-9DD2-B07E-D934-B6D86B06E046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14" creationId="{B32C61B9-9E5C-8D83-1141-64FEA0EAE0A9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16" creationId="{05852FC7-8F1A-0DB3-D5A1-2E7B98A84ADE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17" creationId="{7E95CA00-398A-353D-1AEB-D7E884C2CAC8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18" creationId="{F0A738A1-5A2E-A722-66DF-9E6A970AD4DB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19" creationId="{2E8A3413-549C-2745-26FB-52F2126F0FE4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20" creationId="{372945D7-0F23-0FE7-2998-2A574EF1ED3F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21" creationId="{DB718029-2758-25D1-E407-D8DF031A81FA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23" creationId="{6B8326D0-2CD8-4DED-BCBF-754C72F6E6C7}"/>
          </ac:spMkLst>
        </pc:spChg>
        <pc:spChg chg="add mod">
          <ac:chgData name="Chae, Hyunsu" userId="e95a56fb-10f6-4316-9dc9-81700c10ac4f" providerId="ADAL" clId="{1B770636-1E13-4AD7-8990-7619B2F394E3}" dt="2023-02-24T08:35:11.883" v="356" actId="571"/>
          <ac:spMkLst>
            <pc:docMk/>
            <pc:sldMk cId="0" sldId="266"/>
            <ac:spMk id="25" creationId="{9278B6FB-B7AA-9B22-157C-2BC79A7485BF}"/>
          </ac:spMkLst>
        </pc:spChg>
        <pc:spChg chg="add mod">
          <ac:chgData name="Chae, Hyunsu" userId="e95a56fb-10f6-4316-9dc9-81700c10ac4f" providerId="ADAL" clId="{1B770636-1E13-4AD7-8990-7619B2F394E3}" dt="2023-02-24T08:40:35.226" v="359" actId="20577"/>
          <ac:spMkLst>
            <pc:docMk/>
            <pc:sldMk cId="0" sldId="266"/>
            <ac:spMk id="26" creationId="{98198EFE-006D-2856-A513-3A5E99958903}"/>
          </ac:spMkLst>
        </pc:spChg>
        <pc:spChg chg="mod">
          <ac:chgData name="Chae, Hyunsu" userId="e95a56fb-10f6-4316-9dc9-81700c10ac4f" providerId="ADAL" clId="{1B770636-1E13-4AD7-8990-7619B2F394E3}" dt="2023-02-24T08:33:59.816" v="320" actId="20577"/>
          <ac:spMkLst>
            <pc:docMk/>
            <pc:sldMk cId="0" sldId="266"/>
            <ac:spMk id="191" creationId="{00000000-0000-0000-0000-000000000000}"/>
          </ac:spMkLst>
        </pc:spChg>
        <pc:picChg chg="add del mod">
          <ac:chgData name="Chae, Hyunsu" userId="e95a56fb-10f6-4316-9dc9-81700c10ac4f" providerId="ADAL" clId="{1B770636-1E13-4AD7-8990-7619B2F394E3}" dt="2023-02-24T08:28:52.911" v="185" actId="478"/>
          <ac:picMkLst>
            <pc:docMk/>
            <pc:sldMk cId="0" sldId="266"/>
            <ac:picMk id="4" creationId="{8956803D-6FC3-FB8E-3FF4-65AD39B6F2EF}"/>
          </ac:picMkLst>
        </pc:picChg>
        <pc:picChg chg="add mod">
          <ac:chgData name="Chae, Hyunsu" userId="e95a56fb-10f6-4316-9dc9-81700c10ac4f" providerId="ADAL" clId="{1B770636-1E13-4AD7-8990-7619B2F394E3}" dt="2023-02-24T08:30:57.304" v="241" actId="14100"/>
          <ac:picMkLst>
            <pc:docMk/>
            <pc:sldMk cId="0" sldId="266"/>
            <ac:picMk id="6" creationId="{D2C1AACC-1E42-0761-E07D-968EB5C09302}"/>
          </ac:picMkLst>
        </pc:picChg>
        <pc:picChg chg="add mod">
          <ac:chgData name="Chae, Hyunsu" userId="e95a56fb-10f6-4316-9dc9-81700c10ac4f" providerId="ADAL" clId="{1B770636-1E13-4AD7-8990-7619B2F394E3}" dt="2023-02-24T08:33:23.559" v="304" actId="1076"/>
          <ac:picMkLst>
            <pc:docMk/>
            <pc:sldMk cId="0" sldId="266"/>
            <ac:picMk id="9" creationId="{8E0BE6CB-DE25-3781-0CAA-CBA76A29EA7D}"/>
          </ac:picMkLst>
        </pc:picChg>
        <pc:picChg chg="add del mod">
          <ac:chgData name="Chae, Hyunsu" userId="e95a56fb-10f6-4316-9dc9-81700c10ac4f" providerId="ADAL" clId="{1B770636-1E13-4AD7-8990-7619B2F394E3}" dt="2023-02-25T03:08:32.068" v="9022"/>
          <ac:picMkLst>
            <pc:docMk/>
            <pc:sldMk cId="0" sldId="266"/>
            <ac:picMk id="13" creationId="{2A79E0FC-D1DA-1A6C-91B1-ABC477FD8AF9}"/>
          </ac:picMkLst>
        </pc:picChg>
        <pc:picChg chg="add mod">
          <ac:chgData name="Chae, Hyunsu" userId="e95a56fb-10f6-4316-9dc9-81700c10ac4f" providerId="ADAL" clId="{1B770636-1E13-4AD7-8990-7619B2F394E3}" dt="2023-02-24T08:35:11.883" v="356" actId="571"/>
          <ac:picMkLst>
            <pc:docMk/>
            <pc:sldMk cId="0" sldId="266"/>
            <ac:picMk id="15" creationId="{249F79F3-C7D4-2758-DD72-28B3E8DCEAD5}"/>
          </ac:picMkLst>
        </pc:picChg>
        <pc:picChg chg="add del mod">
          <ac:chgData name="Chae, Hyunsu" userId="e95a56fb-10f6-4316-9dc9-81700c10ac4f" providerId="ADAL" clId="{1B770636-1E13-4AD7-8990-7619B2F394E3}" dt="2023-02-25T03:08:43.694" v="9023"/>
          <ac:picMkLst>
            <pc:docMk/>
            <pc:sldMk cId="0" sldId="266"/>
            <ac:picMk id="15" creationId="{38205219-8ABC-15ED-EC17-FD8E55B9ADD0}"/>
          </ac:picMkLst>
        </pc:picChg>
        <pc:picChg chg="add del mod">
          <ac:chgData name="Chae, Hyunsu" userId="e95a56fb-10f6-4316-9dc9-81700c10ac4f" providerId="ADAL" clId="{1B770636-1E13-4AD7-8990-7619B2F394E3}" dt="2023-02-25T03:08:45.518" v="9025"/>
          <ac:picMkLst>
            <pc:docMk/>
            <pc:sldMk cId="0" sldId="266"/>
            <ac:picMk id="16" creationId="{0539AFA5-0CEA-03C5-B79F-21CE8BB37144}"/>
          </ac:picMkLst>
        </pc:picChg>
        <pc:picChg chg="add del mod ord">
          <ac:chgData name="Chae, Hyunsu" userId="e95a56fb-10f6-4316-9dc9-81700c10ac4f" providerId="ADAL" clId="{1B770636-1E13-4AD7-8990-7619B2F394E3}" dt="2023-02-25T03:09:12.685" v="9026"/>
          <ac:picMkLst>
            <pc:docMk/>
            <pc:sldMk cId="0" sldId="266"/>
            <ac:picMk id="19" creationId="{EB57871E-19B0-6081-0928-57A38E625E3B}"/>
          </ac:picMkLst>
        </pc:picChg>
        <pc:picChg chg="add del mod">
          <ac:chgData name="Chae, Hyunsu" userId="e95a56fb-10f6-4316-9dc9-81700c10ac4f" providerId="ADAL" clId="{1B770636-1E13-4AD7-8990-7619B2F394E3}" dt="2023-02-25T03:09:14.210" v="9028"/>
          <ac:picMkLst>
            <pc:docMk/>
            <pc:sldMk cId="0" sldId="266"/>
            <ac:picMk id="20" creationId="{CDA15D58-BDC5-C8D2-E7FD-03E3419F8BBB}"/>
          </ac:picMkLst>
        </pc:picChg>
        <pc:picChg chg="add mod">
          <ac:chgData name="Chae, Hyunsu" userId="e95a56fb-10f6-4316-9dc9-81700c10ac4f" providerId="ADAL" clId="{1B770636-1E13-4AD7-8990-7619B2F394E3}" dt="2023-02-24T08:35:11.883" v="356" actId="571"/>
          <ac:picMkLst>
            <pc:docMk/>
            <pc:sldMk cId="0" sldId="266"/>
            <ac:picMk id="22" creationId="{0BD8DB48-A43C-E37B-394F-69C9455034F7}"/>
          </ac:picMkLst>
        </pc:picChg>
        <pc:picChg chg="add del mod ord">
          <ac:chgData name="Chae, Hyunsu" userId="e95a56fb-10f6-4316-9dc9-81700c10ac4f" providerId="ADAL" clId="{1B770636-1E13-4AD7-8990-7619B2F394E3}" dt="2023-02-25T03:10:27.349" v="9029"/>
          <ac:picMkLst>
            <pc:docMk/>
            <pc:sldMk cId="0" sldId="266"/>
            <ac:picMk id="23" creationId="{1CF37C49-4366-70C1-D678-1A8BDC77F191}"/>
          </ac:picMkLst>
        </pc:picChg>
        <pc:picChg chg="add del mod">
          <ac:chgData name="Chae, Hyunsu" userId="e95a56fb-10f6-4316-9dc9-81700c10ac4f" providerId="ADAL" clId="{1B770636-1E13-4AD7-8990-7619B2F394E3}" dt="2023-02-25T04:24:34.209" v="11547"/>
          <ac:picMkLst>
            <pc:docMk/>
            <pc:sldMk cId="0" sldId="266"/>
            <ac:picMk id="24" creationId="{A8319264-03D2-858D-D5A3-7E555A479615}"/>
          </ac:picMkLst>
        </pc:picChg>
        <pc:picChg chg="add mod">
          <ac:chgData name="Chae, Hyunsu" userId="e95a56fb-10f6-4316-9dc9-81700c10ac4f" providerId="ADAL" clId="{1B770636-1E13-4AD7-8990-7619B2F394E3}" dt="2023-02-24T08:35:11.883" v="356" actId="571"/>
          <ac:picMkLst>
            <pc:docMk/>
            <pc:sldMk cId="0" sldId="266"/>
            <ac:picMk id="24" creationId="{C072F74D-2F3F-CB7C-9DD0-AE819EDE4BC0}"/>
          </ac:picMkLst>
        </pc:picChg>
        <pc:picChg chg="add del mod ord">
          <ac:chgData name="Chae, Hyunsu" userId="e95a56fb-10f6-4316-9dc9-81700c10ac4f" providerId="ADAL" clId="{1B770636-1E13-4AD7-8990-7619B2F394E3}" dt="2023-02-25T04:24:52.553" v="11548"/>
          <ac:picMkLst>
            <pc:docMk/>
            <pc:sldMk cId="0" sldId="266"/>
            <ac:picMk id="35" creationId="{2452C3C0-65EC-26A9-43C3-D86EB6EF0115}"/>
          </ac:picMkLst>
        </pc:picChg>
        <pc:picChg chg="add del mod">
          <ac:chgData name="Chae, Hyunsu" userId="e95a56fb-10f6-4316-9dc9-81700c10ac4f" providerId="ADAL" clId="{1B770636-1E13-4AD7-8990-7619B2F394E3}" dt="2023-02-25T04:24:54.369" v="11550"/>
          <ac:picMkLst>
            <pc:docMk/>
            <pc:sldMk cId="0" sldId="266"/>
            <ac:picMk id="36" creationId="{B2E2FE8A-EACE-3145-12AF-52350BCBAC9B}"/>
          </ac:picMkLst>
        </pc:picChg>
        <pc:picChg chg="add del mod ord">
          <ac:chgData name="Chae, Hyunsu" userId="e95a56fb-10f6-4316-9dc9-81700c10ac4f" providerId="ADAL" clId="{1B770636-1E13-4AD7-8990-7619B2F394E3}" dt="2023-02-25T04:25:59.230" v="11551"/>
          <ac:picMkLst>
            <pc:docMk/>
            <pc:sldMk cId="0" sldId="266"/>
            <ac:picMk id="39" creationId="{D20792BD-AD57-C9BD-A6B8-8D362780C72B}"/>
          </ac:picMkLst>
        </pc:picChg>
        <pc:picChg chg="add mod">
          <ac:chgData name="Chae, Hyunsu" userId="e95a56fb-10f6-4316-9dc9-81700c10ac4f" providerId="ADAL" clId="{1B770636-1E13-4AD7-8990-7619B2F394E3}" dt="2023-02-25T04:25:59.230" v="11551"/>
          <ac:picMkLst>
            <pc:docMk/>
            <pc:sldMk cId="0" sldId="266"/>
            <ac:picMk id="40" creationId="{FFF2F4B8-63A3-30CA-9909-0337F98544CC}"/>
          </ac:picMkLst>
        </pc:picChg>
        <pc:picChg chg="mod modCrop">
          <ac:chgData name="Chae, Hyunsu" userId="e95a56fb-10f6-4316-9dc9-81700c10ac4f" providerId="ADAL" clId="{1B770636-1E13-4AD7-8990-7619B2F394E3}" dt="2023-02-24T08:31:12.302" v="272" actId="1036"/>
          <ac:picMkLst>
            <pc:docMk/>
            <pc:sldMk cId="0" sldId="266"/>
            <ac:picMk id="194" creationId="{00000000-0000-0000-0000-000000000000}"/>
          </ac:picMkLst>
        </pc:picChg>
        <pc:picChg chg="del">
          <ac:chgData name="Chae, Hyunsu" userId="e95a56fb-10f6-4316-9dc9-81700c10ac4f" providerId="ADAL" clId="{1B770636-1E13-4AD7-8990-7619B2F394E3}" dt="2023-02-24T08:32:39.183" v="301" actId="478"/>
          <ac:picMkLst>
            <pc:docMk/>
            <pc:sldMk cId="0" sldId="266"/>
            <ac:picMk id="195" creationId="{00000000-0000-0000-0000-000000000000}"/>
          </ac:picMkLst>
        </pc:picChg>
      </pc:sldChg>
      <pc:sldChg chg="addSp delSp modSp del mod modTransition modNotesTx">
        <pc:chgData name="Chae, Hyunsu" userId="e95a56fb-10f6-4316-9dc9-81700c10ac4f" providerId="ADAL" clId="{1B770636-1E13-4AD7-8990-7619B2F394E3}" dt="2023-02-25T03:23:27.492" v="10026" actId="47"/>
        <pc:sldMkLst>
          <pc:docMk/>
          <pc:sldMk cId="0" sldId="267"/>
        </pc:sldMkLst>
        <pc:spChg chg="add del mod">
          <ac:chgData name="Chae, Hyunsu" userId="e95a56fb-10f6-4316-9dc9-81700c10ac4f" providerId="ADAL" clId="{1B770636-1E13-4AD7-8990-7619B2F394E3}" dt="2023-02-24T23:41:15.280" v="2992" actId="478"/>
          <ac:spMkLst>
            <pc:docMk/>
            <pc:sldMk cId="0" sldId="267"/>
            <ac:spMk id="4" creationId="{47248F49-8B07-400A-0797-3AE7129B0B68}"/>
          </ac:spMkLst>
        </pc:spChg>
        <pc:spChg chg="add del mod">
          <ac:chgData name="Chae, Hyunsu" userId="e95a56fb-10f6-4316-9dc9-81700c10ac4f" providerId="ADAL" clId="{1B770636-1E13-4AD7-8990-7619B2F394E3}" dt="2023-02-24T23:41:27.462" v="2995" actId="478"/>
          <ac:spMkLst>
            <pc:docMk/>
            <pc:sldMk cId="0" sldId="267"/>
            <ac:spMk id="5" creationId="{D91C785F-8C03-6AE3-48EC-155BCA060E9C}"/>
          </ac:spMkLst>
        </pc:spChg>
        <pc:spChg chg="add mod">
          <ac:chgData name="Chae, Hyunsu" userId="e95a56fb-10f6-4316-9dc9-81700c10ac4f" providerId="ADAL" clId="{1B770636-1E13-4AD7-8990-7619B2F394E3}" dt="2023-02-25T03:16:15.394" v="9635" actId="14100"/>
          <ac:spMkLst>
            <pc:docMk/>
            <pc:sldMk cId="0" sldId="267"/>
            <ac:spMk id="7" creationId="{87485757-0964-ECF0-6D3D-807DAC42A1BA}"/>
          </ac:spMkLst>
        </pc:spChg>
        <pc:spChg chg="add del mod">
          <ac:chgData name="Chae, Hyunsu" userId="e95a56fb-10f6-4316-9dc9-81700c10ac4f" providerId="ADAL" clId="{1B770636-1E13-4AD7-8990-7619B2F394E3}" dt="2023-02-24T23:55:42.673" v="3069"/>
          <ac:spMkLst>
            <pc:docMk/>
            <pc:sldMk cId="0" sldId="267"/>
            <ac:spMk id="13" creationId="{E702C6C4-B9EE-AA38-5CE1-3F331D4B34DD}"/>
          </ac:spMkLst>
        </pc:spChg>
        <pc:spChg chg="add del mod">
          <ac:chgData name="Chae, Hyunsu" userId="e95a56fb-10f6-4316-9dc9-81700c10ac4f" providerId="ADAL" clId="{1B770636-1E13-4AD7-8990-7619B2F394E3}" dt="2023-02-24T23:55:42.673" v="3069"/>
          <ac:spMkLst>
            <pc:docMk/>
            <pc:sldMk cId="0" sldId="267"/>
            <ac:spMk id="14" creationId="{07545256-6993-781D-7ADA-F2D33D54D871}"/>
          </ac:spMkLst>
        </pc:spChg>
        <pc:spChg chg="add del mod">
          <ac:chgData name="Chae, Hyunsu" userId="e95a56fb-10f6-4316-9dc9-81700c10ac4f" providerId="ADAL" clId="{1B770636-1E13-4AD7-8990-7619B2F394E3}" dt="2023-02-24T23:55:42.673" v="3069"/>
          <ac:spMkLst>
            <pc:docMk/>
            <pc:sldMk cId="0" sldId="267"/>
            <ac:spMk id="15" creationId="{CAC40A26-81CC-D91E-6534-B4D3FB31EEEF}"/>
          </ac:spMkLst>
        </pc:spChg>
        <pc:spChg chg="add del mod">
          <ac:chgData name="Chae, Hyunsu" userId="e95a56fb-10f6-4316-9dc9-81700c10ac4f" providerId="ADAL" clId="{1B770636-1E13-4AD7-8990-7619B2F394E3}" dt="2023-02-24T23:55:42.673" v="3069"/>
          <ac:spMkLst>
            <pc:docMk/>
            <pc:sldMk cId="0" sldId="267"/>
            <ac:spMk id="16" creationId="{BC44A6F0-5DD9-EECD-02B4-3D8A919E1FB2}"/>
          </ac:spMkLst>
        </pc:spChg>
        <pc:spChg chg="add del mod">
          <ac:chgData name="Chae, Hyunsu" userId="e95a56fb-10f6-4316-9dc9-81700c10ac4f" providerId="ADAL" clId="{1B770636-1E13-4AD7-8990-7619B2F394E3}" dt="2023-02-24T23:56:20.919" v="3079" actId="478"/>
          <ac:spMkLst>
            <pc:docMk/>
            <pc:sldMk cId="0" sldId="267"/>
            <ac:spMk id="17" creationId="{8598B39B-7BB0-58EB-20D9-708F2FAD4D86}"/>
          </ac:spMkLst>
        </pc:spChg>
        <pc:spChg chg="add mod">
          <ac:chgData name="Chae, Hyunsu" userId="e95a56fb-10f6-4316-9dc9-81700c10ac4f" providerId="ADAL" clId="{1B770636-1E13-4AD7-8990-7619B2F394E3}" dt="2023-02-24T23:57:06.487" v="3126" actId="20577"/>
          <ac:spMkLst>
            <pc:docMk/>
            <pc:sldMk cId="0" sldId="267"/>
            <ac:spMk id="22" creationId="{A7D947CF-ADD1-00AE-DEEA-89F2E6E67D21}"/>
          </ac:spMkLst>
        </pc:spChg>
        <pc:spChg chg="add mod">
          <ac:chgData name="Chae, Hyunsu" userId="e95a56fb-10f6-4316-9dc9-81700c10ac4f" providerId="ADAL" clId="{1B770636-1E13-4AD7-8990-7619B2F394E3}" dt="2023-02-24T23:57:13.537" v="3130" actId="20577"/>
          <ac:spMkLst>
            <pc:docMk/>
            <pc:sldMk cId="0" sldId="267"/>
            <ac:spMk id="23" creationId="{A5ED1B7A-00B8-95AD-8261-4BA15C0C6B16}"/>
          </ac:spMkLst>
        </pc:spChg>
        <pc:spChg chg="add mod">
          <ac:chgData name="Chae, Hyunsu" userId="e95a56fb-10f6-4316-9dc9-81700c10ac4f" providerId="ADAL" clId="{1B770636-1E13-4AD7-8990-7619B2F394E3}" dt="2023-02-24T23:57:26.790" v="3138" actId="20577"/>
          <ac:spMkLst>
            <pc:docMk/>
            <pc:sldMk cId="0" sldId="267"/>
            <ac:spMk id="24" creationId="{48CE1270-18DC-4F15-F874-BB80D9E4A51D}"/>
          </ac:spMkLst>
        </pc:spChg>
        <pc:spChg chg="add mod">
          <ac:chgData name="Chae, Hyunsu" userId="e95a56fb-10f6-4316-9dc9-81700c10ac4f" providerId="ADAL" clId="{1B770636-1E13-4AD7-8990-7619B2F394E3}" dt="2023-02-24T23:57:42.278" v="3156" actId="20577"/>
          <ac:spMkLst>
            <pc:docMk/>
            <pc:sldMk cId="0" sldId="267"/>
            <ac:spMk id="25" creationId="{0D98C4AE-F06A-200A-0EE8-556AA93C1D09}"/>
          </ac:spMkLst>
        </pc:spChg>
        <pc:graphicFrameChg chg="add del mod">
          <ac:chgData name="Chae, Hyunsu" userId="e95a56fb-10f6-4316-9dc9-81700c10ac4f" providerId="ADAL" clId="{1B770636-1E13-4AD7-8990-7619B2F394E3}" dt="2023-02-24T23:41:24.987" v="2994" actId="478"/>
          <ac:graphicFrameMkLst>
            <pc:docMk/>
            <pc:sldMk cId="0" sldId="267"/>
            <ac:graphicFrameMk id="2" creationId="{41395145-7ED0-B41C-3369-6A68FD5BDBF7}"/>
          </ac:graphicFrameMkLst>
        </pc:graphicFrameChg>
        <pc:graphicFrameChg chg="add mod">
          <ac:chgData name="Chae, Hyunsu" userId="e95a56fb-10f6-4316-9dc9-81700c10ac4f" providerId="ADAL" clId="{1B770636-1E13-4AD7-8990-7619B2F394E3}" dt="2023-02-24T23:56:28.886" v="3081" actId="14100"/>
          <ac:graphicFrameMkLst>
            <pc:docMk/>
            <pc:sldMk cId="0" sldId="267"/>
            <ac:graphicFrameMk id="3" creationId="{D535F102-B3C0-7512-808F-EE123847E381}"/>
          </ac:graphicFrameMkLst>
        </pc:graphicFrameChg>
        <pc:graphicFrameChg chg="add del mod">
          <ac:chgData name="Chae, Hyunsu" userId="e95a56fb-10f6-4316-9dc9-81700c10ac4f" providerId="ADAL" clId="{1B770636-1E13-4AD7-8990-7619B2F394E3}" dt="2023-02-24T23:55:42.673" v="3069"/>
          <ac:graphicFrameMkLst>
            <pc:docMk/>
            <pc:sldMk cId="0" sldId="267"/>
            <ac:graphicFrameMk id="8" creationId="{EEC95DDD-B9EB-BDC4-6927-61F5B26830F5}"/>
          </ac:graphicFrameMkLst>
        </pc:graphicFrameChg>
        <pc:graphicFrameChg chg="del mod">
          <ac:chgData name="Chae, Hyunsu" userId="e95a56fb-10f6-4316-9dc9-81700c10ac4f" providerId="ADAL" clId="{1B770636-1E13-4AD7-8990-7619B2F394E3}" dt="2023-02-24T08:44:10.585" v="364" actId="478"/>
          <ac:graphicFrameMkLst>
            <pc:docMk/>
            <pc:sldMk cId="0" sldId="267"/>
            <ac:graphicFrameMk id="208" creationId="{00000000-0000-0000-0000-000000000000}"/>
          </ac:graphicFrameMkLst>
        </pc:graphicFrameChg>
        <pc:graphicFrameChg chg="del mod">
          <ac:chgData name="Chae, Hyunsu" userId="e95a56fb-10f6-4316-9dc9-81700c10ac4f" providerId="ADAL" clId="{1B770636-1E13-4AD7-8990-7619B2F394E3}" dt="2023-02-24T08:44:27.782" v="370" actId="478"/>
          <ac:graphicFrameMkLst>
            <pc:docMk/>
            <pc:sldMk cId="0" sldId="267"/>
            <ac:graphicFrameMk id="209" creationId="{00000000-0000-0000-0000-000000000000}"/>
          </ac:graphicFrameMkLst>
        </pc:graphicFrameChg>
        <pc:cxnChg chg="add del mod">
          <ac:chgData name="Chae, Hyunsu" userId="e95a56fb-10f6-4316-9dc9-81700c10ac4f" providerId="ADAL" clId="{1B770636-1E13-4AD7-8990-7619B2F394E3}" dt="2023-02-24T23:55:42.673" v="3069"/>
          <ac:cxnSpMkLst>
            <pc:docMk/>
            <pc:sldMk cId="0" sldId="267"/>
            <ac:cxnSpMk id="9" creationId="{82BF5F85-AACC-2D16-A614-B3C1DAC0F5D8}"/>
          </ac:cxnSpMkLst>
        </pc:cxnChg>
        <pc:cxnChg chg="add del mod">
          <ac:chgData name="Chae, Hyunsu" userId="e95a56fb-10f6-4316-9dc9-81700c10ac4f" providerId="ADAL" clId="{1B770636-1E13-4AD7-8990-7619B2F394E3}" dt="2023-02-24T23:55:42.673" v="3069"/>
          <ac:cxnSpMkLst>
            <pc:docMk/>
            <pc:sldMk cId="0" sldId="267"/>
            <ac:cxnSpMk id="10" creationId="{552FF2D1-E3F6-4FBA-387B-A1FA125D3FA0}"/>
          </ac:cxnSpMkLst>
        </pc:cxnChg>
        <pc:cxnChg chg="add del mod">
          <ac:chgData name="Chae, Hyunsu" userId="e95a56fb-10f6-4316-9dc9-81700c10ac4f" providerId="ADAL" clId="{1B770636-1E13-4AD7-8990-7619B2F394E3}" dt="2023-02-24T23:55:42.673" v="3069"/>
          <ac:cxnSpMkLst>
            <pc:docMk/>
            <pc:sldMk cId="0" sldId="267"/>
            <ac:cxnSpMk id="11" creationId="{8F5AAF81-1E45-DF8B-11D8-C1E867E0787F}"/>
          </ac:cxnSpMkLst>
        </pc:cxnChg>
        <pc:cxnChg chg="add del mod">
          <ac:chgData name="Chae, Hyunsu" userId="e95a56fb-10f6-4316-9dc9-81700c10ac4f" providerId="ADAL" clId="{1B770636-1E13-4AD7-8990-7619B2F394E3}" dt="2023-02-24T23:55:42.673" v="3069"/>
          <ac:cxnSpMkLst>
            <pc:docMk/>
            <pc:sldMk cId="0" sldId="267"/>
            <ac:cxnSpMk id="12" creationId="{9D75361D-6659-27D5-9815-75B9DCDB514A}"/>
          </ac:cxnSpMkLst>
        </pc:cxnChg>
        <pc:cxnChg chg="add mod">
          <ac:chgData name="Chae, Hyunsu" userId="e95a56fb-10f6-4316-9dc9-81700c10ac4f" providerId="ADAL" clId="{1B770636-1E13-4AD7-8990-7619B2F394E3}" dt="2023-02-24T23:57:00.087" v="3120" actId="1036"/>
          <ac:cxnSpMkLst>
            <pc:docMk/>
            <pc:sldMk cId="0" sldId="267"/>
            <ac:cxnSpMk id="18" creationId="{9224771D-1F6B-BFBF-41AD-1EDCC5F3C9D8}"/>
          </ac:cxnSpMkLst>
        </pc:cxnChg>
        <pc:cxnChg chg="add mod">
          <ac:chgData name="Chae, Hyunsu" userId="e95a56fb-10f6-4316-9dc9-81700c10ac4f" providerId="ADAL" clId="{1B770636-1E13-4AD7-8990-7619B2F394E3}" dt="2023-02-24T23:57:33.279" v="3147" actId="1036"/>
          <ac:cxnSpMkLst>
            <pc:docMk/>
            <pc:sldMk cId="0" sldId="267"/>
            <ac:cxnSpMk id="19" creationId="{FB4E47ED-8E05-E2DF-4AB6-D6BD67F16D2B}"/>
          </ac:cxnSpMkLst>
        </pc:cxnChg>
        <pc:cxnChg chg="add mod">
          <ac:chgData name="Chae, Hyunsu" userId="e95a56fb-10f6-4316-9dc9-81700c10ac4f" providerId="ADAL" clId="{1B770636-1E13-4AD7-8990-7619B2F394E3}" dt="2023-02-24T23:56:41.148" v="3086" actId="1076"/>
          <ac:cxnSpMkLst>
            <pc:docMk/>
            <pc:sldMk cId="0" sldId="267"/>
            <ac:cxnSpMk id="20" creationId="{4D566B65-D724-ED54-F0AE-45F2871689F3}"/>
          </ac:cxnSpMkLst>
        </pc:cxnChg>
        <pc:cxnChg chg="add mod">
          <ac:chgData name="Chae, Hyunsu" userId="e95a56fb-10f6-4316-9dc9-81700c10ac4f" providerId="ADAL" clId="{1B770636-1E13-4AD7-8990-7619B2F394E3}" dt="2023-02-24T23:56:39.671" v="3085" actId="1076"/>
          <ac:cxnSpMkLst>
            <pc:docMk/>
            <pc:sldMk cId="0" sldId="267"/>
            <ac:cxnSpMk id="21" creationId="{4C346BE7-C146-A75D-BC61-A71E19A9373E}"/>
          </ac:cxnSpMkLst>
        </pc:cxnChg>
      </pc:sldChg>
      <pc:sldChg chg="addSp delSp modSp mod modTransition modAnim modNotesTx">
        <pc:chgData name="Chae, Hyunsu" userId="e95a56fb-10f6-4316-9dc9-81700c10ac4f" providerId="ADAL" clId="{1B770636-1E13-4AD7-8990-7619B2F394E3}" dt="2023-02-25T03:51:26.572" v="11248"/>
        <pc:sldMkLst>
          <pc:docMk/>
          <pc:sldMk cId="0" sldId="268"/>
        </pc:sldMkLst>
        <pc:spChg chg="add mod">
          <ac:chgData name="Chae, Hyunsu" userId="e95a56fb-10f6-4316-9dc9-81700c10ac4f" providerId="ADAL" clId="{1B770636-1E13-4AD7-8990-7619B2F394E3}" dt="2023-02-24T23:39:32.675" v="2982" actId="1076"/>
          <ac:spMkLst>
            <pc:docMk/>
            <pc:sldMk cId="0" sldId="268"/>
            <ac:spMk id="2" creationId="{F05BAF82-A362-8FFE-F58E-57A49B5FCAD4}"/>
          </ac:spMkLst>
        </pc:spChg>
        <pc:spChg chg="add mod">
          <ac:chgData name="Chae, Hyunsu" userId="e95a56fb-10f6-4316-9dc9-81700c10ac4f" providerId="ADAL" clId="{1B770636-1E13-4AD7-8990-7619B2F394E3}" dt="2023-02-24T23:39:01.074" v="2967" actId="1036"/>
          <ac:spMkLst>
            <pc:docMk/>
            <pc:sldMk cId="0" sldId="268"/>
            <ac:spMk id="6" creationId="{104A9926-0D25-3865-9D71-31AD614B8F1B}"/>
          </ac:spMkLst>
        </pc:spChg>
        <pc:spChg chg="add mod">
          <ac:chgData name="Chae, Hyunsu" userId="e95a56fb-10f6-4316-9dc9-81700c10ac4f" providerId="ADAL" clId="{1B770636-1E13-4AD7-8990-7619B2F394E3}" dt="2023-02-24T08:50:25.163" v="629" actId="571"/>
          <ac:spMkLst>
            <pc:docMk/>
            <pc:sldMk cId="0" sldId="268"/>
            <ac:spMk id="8" creationId="{AABCECDD-5DC2-3C2D-9A53-20DC58DA20F4}"/>
          </ac:spMkLst>
        </pc:spChg>
        <pc:spChg chg="add mod">
          <ac:chgData name="Chae, Hyunsu" userId="e95a56fb-10f6-4316-9dc9-81700c10ac4f" providerId="ADAL" clId="{1B770636-1E13-4AD7-8990-7619B2F394E3}" dt="2023-02-24T08:50:47.464" v="633" actId="571"/>
          <ac:spMkLst>
            <pc:docMk/>
            <pc:sldMk cId="0" sldId="268"/>
            <ac:spMk id="10" creationId="{FA3F74A7-4413-3FE6-79D9-040C8AF71C7F}"/>
          </ac:spMkLst>
        </pc:spChg>
        <pc:spChg chg="add mod">
          <ac:chgData name="Chae, Hyunsu" userId="e95a56fb-10f6-4316-9dc9-81700c10ac4f" providerId="ADAL" clId="{1B770636-1E13-4AD7-8990-7619B2F394E3}" dt="2023-02-24T08:50:56.961" v="635" actId="571"/>
          <ac:spMkLst>
            <pc:docMk/>
            <pc:sldMk cId="0" sldId="268"/>
            <ac:spMk id="12" creationId="{1DAB0EF1-C98B-80D3-C786-E84139D0CA1D}"/>
          </ac:spMkLst>
        </pc:spChg>
        <pc:spChg chg="add mod">
          <ac:chgData name="Chae, Hyunsu" userId="e95a56fb-10f6-4316-9dc9-81700c10ac4f" providerId="ADAL" clId="{1B770636-1E13-4AD7-8990-7619B2F394E3}" dt="2023-02-24T23:39:18.749" v="2974" actId="1076"/>
          <ac:spMkLst>
            <pc:docMk/>
            <pc:sldMk cId="0" sldId="268"/>
            <ac:spMk id="13" creationId="{491D866A-2639-22CF-62D6-69094C1E6D44}"/>
          </ac:spMkLst>
        </pc:spChg>
        <pc:spChg chg="add mod">
          <ac:chgData name="Chae, Hyunsu" userId="e95a56fb-10f6-4316-9dc9-81700c10ac4f" providerId="ADAL" clId="{1B770636-1E13-4AD7-8990-7619B2F394E3}" dt="2023-02-24T23:39:40.479" v="2986" actId="1038"/>
          <ac:spMkLst>
            <pc:docMk/>
            <pc:sldMk cId="0" sldId="268"/>
            <ac:spMk id="14" creationId="{A17711AB-34A7-CA3D-050D-C22045D291D9}"/>
          </ac:spMkLst>
        </pc:spChg>
        <pc:spChg chg="mod">
          <ac:chgData name="Chae, Hyunsu" userId="e95a56fb-10f6-4316-9dc9-81700c10ac4f" providerId="ADAL" clId="{1B770636-1E13-4AD7-8990-7619B2F394E3}" dt="2023-02-24T08:47:44.514" v="528" actId="20577"/>
          <ac:spMkLst>
            <pc:docMk/>
            <pc:sldMk cId="0" sldId="268"/>
            <ac:spMk id="220" creationId="{00000000-0000-0000-0000-000000000000}"/>
          </ac:spMkLst>
        </pc:spChg>
        <pc:spChg chg="mod">
          <ac:chgData name="Chae, Hyunsu" userId="e95a56fb-10f6-4316-9dc9-81700c10ac4f" providerId="ADAL" clId="{1B770636-1E13-4AD7-8990-7619B2F394E3}" dt="2023-02-24T08:48:59.324" v="613" actId="313"/>
          <ac:spMkLst>
            <pc:docMk/>
            <pc:sldMk cId="0" sldId="268"/>
            <ac:spMk id="222" creationId="{00000000-0000-0000-0000-000000000000}"/>
          </ac:spMkLst>
        </pc:spChg>
        <pc:picChg chg="add mod modCrop">
          <ac:chgData name="Chae, Hyunsu" userId="e95a56fb-10f6-4316-9dc9-81700c10ac4f" providerId="ADAL" clId="{1B770636-1E13-4AD7-8990-7619B2F394E3}" dt="2023-02-24T08:50:05.440" v="624" actId="14100"/>
          <ac:picMkLst>
            <pc:docMk/>
            <pc:sldMk cId="0" sldId="268"/>
            <ac:picMk id="3" creationId="{FE5F19AE-7176-6C28-FE40-8FCC0704E8E4}"/>
          </ac:picMkLst>
        </pc:picChg>
        <pc:picChg chg="add mod ord">
          <ac:chgData name="Chae, Hyunsu" userId="e95a56fb-10f6-4316-9dc9-81700c10ac4f" providerId="ADAL" clId="{1B770636-1E13-4AD7-8990-7619B2F394E3}" dt="2023-02-24T23:39:30.149" v="2980" actId="1076"/>
          <ac:picMkLst>
            <pc:docMk/>
            <pc:sldMk cId="0" sldId="268"/>
            <ac:picMk id="5" creationId="{FB8B5B3C-C9F9-A3E5-69BA-C331DA7ED577}"/>
          </ac:picMkLst>
        </pc:picChg>
        <pc:picChg chg="add mod">
          <ac:chgData name="Chae, Hyunsu" userId="e95a56fb-10f6-4316-9dc9-81700c10ac4f" providerId="ADAL" clId="{1B770636-1E13-4AD7-8990-7619B2F394E3}" dt="2023-02-24T08:50:25.163" v="629" actId="571"/>
          <ac:picMkLst>
            <pc:docMk/>
            <pc:sldMk cId="0" sldId="268"/>
            <ac:picMk id="7" creationId="{416B51A3-D017-1DAF-B993-819CDDE35961}"/>
          </ac:picMkLst>
        </pc:picChg>
        <pc:picChg chg="add del mod">
          <ac:chgData name="Chae, Hyunsu" userId="e95a56fb-10f6-4316-9dc9-81700c10ac4f" providerId="ADAL" clId="{1B770636-1E13-4AD7-8990-7619B2F394E3}" dt="2023-02-25T03:50:46.989" v="11247"/>
          <ac:picMkLst>
            <pc:docMk/>
            <pc:sldMk cId="0" sldId="268"/>
            <ac:picMk id="8" creationId="{38CE039F-B83B-84DA-9D4F-0B93BAEC684F}"/>
          </ac:picMkLst>
        </pc:picChg>
        <pc:picChg chg="add mod">
          <ac:chgData name="Chae, Hyunsu" userId="e95a56fb-10f6-4316-9dc9-81700c10ac4f" providerId="ADAL" clId="{1B770636-1E13-4AD7-8990-7619B2F394E3}" dt="2023-02-24T08:50:47.464" v="633" actId="571"/>
          <ac:picMkLst>
            <pc:docMk/>
            <pc:sldMk cId="0" sldId="268"/>
            <ac:picMk id="9" creationId="{065B50FA-3E0E-5AF8-B100-91D407345A79}"/>
          </ac:picMkLst>
        </pc:picChg>
        <pc:picChg chg="add mod">
          <ac:chgData name="Chae, Hyunsu" userId="e95a56fb-10f6-4316-9dc9-81700c10ac4f" providerId="ADAL" clId="{1B770636-1E13-4AD7-8990-7619B2F394E3}" dt="2023-02-24T08:50:56.961" v="635" actId="571"/>
          <ac:picMkLst>
            <pc:docMk/>
            <pc:sldMk cId="0" sldId="268"/>
            <ac:picMk id="11" creationId="{E2E4403E-BF10-FF4C-2E86-7C5EEEBC834A}"/>
          </ac:picMkLst>
        </pc:picChg>
        <pc:picChg chg="add del mod">
          <ac:chgData name="Chae, Hyunsu" userId="e95a56fb-10f6-4316-9dc9-81700c10ac4f" providerId="ADAL" clId="{1B770636-1E13-4AD7-8990-7619B2F394E3}" dt="2023-02-25T03:51:26.572" v="11248"/>
          <ac:picMkLst>
            <pc:docMk/>
            <pc:sldMk cId="0" sldId="268"/>
            <ac:picMk id="15" creationId="{2B51362A-5070-50B3-3246-FA079BDF3F1F}"/>
          </ac:picMkLst>
        </pc:picChg>
        <pc:picChg chg="add mod">
          <ac:chgData name="Chae, Hyunsu" userId="e95a56fb-10f6-4316-9dc9-81700c10ac4f" providerId="ADAL" clId="{1B770636-1E13-4AD7-8990-7619B2F394E3}" dt="2023-02-25T03:51:26.572" v="11248"/>
          <ac:picMkLst>
            <pc:docMk/>
            <pc:sldMk cId="0" sldId="268"/>
            <ac:picMk id="16" creationId="{1BC8E235-CD62-799A-A15C-AFB6C20B35A4}"/>
          </ac:picMkLst>
        </pc:picChg>
        <pc:picChg chg="del mod modCrop">
          <ac:chgData name="Chae, Hyunsu" userId="e95a56fb-10f6-4316-9dc9-81700c10ac4f" providerId="ADAL" clId="{1B770636-1E13-4AD7-8990-7619B2F394E3}" dt="2023-02-24T08:49:22.708" v="614" actId="478"/>
          <ac:picMkLst>
            <pc:docMk/>
            <pc:sldMk cId="0" sldId="268"/>
            <ac:picMk id="223" creationId="{00000000-0000-0000-0000-000000000000}"/>
          </ac:picMkLst>
        </pc:picChg>
      </pc:sldChg>
      <pc:sldChg chg="addSp delSp modSp mod modTransition modAnim modNotesTx">
        <pc:chgData name="Chae, Hyunsu" userId="e95a56fb-10f6-4316-9dc9-81700c10ac4f" providerId="ADAL" clId="{1B770636-1E13-4AD7-8990-7619B2F394E3}" dt="2023-02-25T04:01:55.823" v="11376"/>
        <pc:sldMkLst>
          <pc:docMk/>
          <pc:sldMk cId="0" sldId="269"/>
        </pc:sldMkLst>
        <pc:spChg chg="add mod">
          <ac:chgData name="Chae, Hyunsu" userId="e95a56fb-10f6-4316-9dc9-81700c10ac4f" providerId="ADAL" clId="{1B770636-1E13-4AD7-8990-7619B2F394E3}" dt="2023-02-25T03:58:20.837" v="11283" actId="2711"/>
          <ac:spMkLst>
            <pc:docMk/>
            <pc:sldMk cId="0" sldId="269"/>
            <ac:spMk id="2" creationId="{073F1C5E-8799-28EE-66D7-E0F334DF8EBB}"/>
          </ac:spMkLst>
        </pc:spChg>
        <pc:spChg chg="add mod">
          <ac:chgData name="Chae, Hyunsu" userId="e95a56fb-10f6-4316-9dc9-81700c10ac4f" providerId="ADAL" clId="{1B770636-1E13-4AD7-8990-7619B2F394E3}" dt="2023-02-25T03:58:14.798" v="11282" actId="14100"/>
          <ac:spMkLst>
            <pc:docMk/>
            <pc:sldMk cId="0" sldId="269"/>
            <ac:spMk id="15" creationId="{BC85C521-6983-52D3-DABB-28ABB83D98A8}"/>
          </ac:spMkLst>
        </pc:spChg>
        <pc:spChg chg="mod">
          <ac:chgData name="Chae, Hyunsu" userId="e95a56fb-10f6-4316-9dc9-81700c10ac4f" providerId="ADAL" clId="{1B770636-1E13-4AD7-8990-7619B2F394E3}" dt="2023-02-24T21:47:20.120" v="748" actId="20577"/>
          <ac:spMkLst>
            <pc:docMk/>
            <pc:sldMk cId="0" sldId="269"/>
            <ac:spMk id="234" creationId="{00000000-0000-0000-0000-000000000000}"/>
          </ac:spMkLst>
        </pc:spChg>
        <pc:picChg chg="add del mod">
          <ac:chgData name="Chae, Hyunsu" userId="e95a56fb-10f6-4316-9dc9-81700c10ac4f" providerId="ADAL" clId="{1B770636-1E13-4AD7-8990-7619B2F394E3}" dt="2023-02-25T04:01:02.281" v="11375"/>
          <ac:picMkLst>
            <pc:docMk/>
            <pc:sldMk cId="0" sldId="269"/>
            <ac:picMk id="12" creationId="{B94DBEDC-C9C7-8AE5-3ACB-BD036F3D8E9D}"/>
          </ac:picMkLst>
        </pc:picChg>
        <pc:picChg chg="add del mod">
          <ac:chgData name="Chae, Hyunsu" userId="e95a56fb-10f6-4316-9dc9-81700c10ac4f" providerId="ADAL" clId="{1B770636-1E13-4AD7-8990-7619B2F394E3}" dt="2023-02-25T04:01:55.823" v="11376"/>
          <ac:picMkLst>
            <pc:docMk/>
            <pc:sldMk cId="0" sldId="269"/>
            <ac:picMk id="19" creationId="{71BC7829-9659-49FD-D266-534DAB2BC992}"/>
          </ac:picMkLst>
        </pc:picChg>
        <pc:picChg chg="add mod">
          <ac:chgData name="Chae, Hyunsu" userId="e95a56fb-10f6-4316-9dc9-81700c10ac4f" providerId="ADAL" clId="{1B770636-1E13-4AD7-8990-7619B2F394E3}" dt="2023-02-25T04:01:55.823" v="11376"/>
          <ac:picMkLst>
            <pc:docMk/>
            <pc:sldMk cId="0" sldId="269"/>
            <ac:picMk id="20" creationId="{629AD02D-B271-E554-B0CC-7BCFE80F73A4}"/>
          </ac:picMkLst>
        </pc:picChg>
        <pc:picChg chg="mod">
          <ac:chgData name="Chae, Hyunsu" userId="e95a56fb-10f6-4316-9dc9-81700c10ac4f" providerId="ADAL" clId="{1B770636-1E13-4AD7-8990-7619B2F394E3}" dt="2023-02-24T08:52:49.433" v="661" actId="1076"/>
          <ac:picMkLst>
            <pc:docMk/>
            <pc:sldMk cId="0" sldId="269"/>
            <ac:picMk id="236" creationId="{00000000-0000-0000-0000-000000000000}"/>
          </ac:picMkLst>
        </pc:picChg>
      </pc:sldChg>
      <pc:sldChg chg="addSp delSp modSp mod modTransition modAnim modNotesTx">
        <pc:chgData name="Chae, Hyunsu" userId="e95a56fb-10f6-4316-9dc9-81700c10ac4f" providerId="ADAL" clId="{1B770636-1E13-4AD7-8990-7619B2F394E3}" dt="2023-02-25T03:56:45.836" v="11274"/>
        <pc:sldMkLst>
          <pc:docMk/>
          <pc:sldMk cId="0" sldId="270"/>
        </pc:sldMkLst>
        <pc:spChg chg="mod">
          <ac:chgData name="Chae, Hyunsu" userId="e95a56fb-10f6-4316-9dc9-81700c10ac4f" providerId="ADAL" clId="{1B770636-1E13-4AD7-8990-7619B2F394E3}" dt="2023-02-24T23:38:15.529" v="2958" actId="20577"/>
          <ac:spMkLst>
            <pc:docMk/>
            <pc:sldMk cId="0" sldId="270"/>
            <ac:spMk id="249" creationId="{00000000-0000-0000-0000-000000000000}"/>
          </ac:spMkLst>
        </pc:spChg>
        <pc:picChg chg="add del mod">
          <ac:chgData name="Chae, Hyunsu" userId="e95a56fb-10f6-4316-9dc9-81700c10ac4f" providerId="ADAL" clId="{1B770636-1E13-4AD7-8990-7619B2F394E3}" dt="2023-02-25T03:51:38.431" v="11250"/>
          <ac:picMkLst>
            <pc:docMk/>
            <pc:sldMk cId="0" sldId="270"/>
            <ac:picMk id="5" creationId="{5EECC990-0140-FD2C-12E5-A9B1723B55BF}"/>
          </ac:picMkLst>
        </pc:picChg>
        <pc:picChg chg="add del mod">
          <ac:chgData name="Chae, Hyunsu" userId="e95a56fb-10f6-4316-9dc9-81700c10ac4f" providerId="ADAL" clId="{1B770636-1E13-4AD7-8990-7619B2F394E3}" dt="2023-02-25T03:52:19.443" v="11251"/>
          <ac:picMkLst>
            <pc:docMk/>
            <pc:sldMk cId="0" sldId="270"/>
            <ac:picMk id="8" creationId="{255622DB-7DB9-45F4-8C08-92A7C1A7C005}"/>
          </ac:picMkLst>
        </pc:picChg>
        <pc:picChg chg="add del mod">
          <ac:chgData name="Chae, Hyunsu" userId="e95a56fb-10f6-4316-9dc9-81700c10ac4f" providerId="ADAL" clId="{1B770636-1E13-4AD7-8990-7619B2F394E3}" dt="2023-02-25T03:52:26.874" v="11253"/>
          <ac:picMkLst>
            <pc:docMk/>
            <pc:sldMk cId="0" sldId="270"/>
            <ac:picMk id="9" creationId="{D351AEBD-564D-CEDB-8A2F-7BEF6C9826E8}"/>
          </ac:picMkLst>
        </pc:picChg>
        <pc:picChg chg="add del mod ord">
          <ac:chgData name="Chae, Hyunsu" userId="e95a56fb-10f6-4316-9dc9-81700c10ac4f" providerId="ADAL" clId="{1B770636-1E13-4AD7-8990-7619B2F394E3}" dt="2023-02-25T03:53:08.147" v="11254"/>
          <ac:picMkLst>
            <pc:docMk/>
            <pc:sldMk cId="0" sldId="270"/>
            <ac:picMk id="12" creationId="{657D3A07-E7A5-D700-711B-42EDB7FA830A}"/>
          </ac:picMkLst>
        </pc:picChg>
        <pc:picChg chg="add del mod">
          <ac:chgData name="Chae, Hyunsu" userId="e95a56fb-10f6-4316-9dc9-81700c10ac4f" providerId="ADAL" clId="{1B770636-1E13-4AD7-8990-7619B2F394E3}" dt="2023-02-25T03:53:10.726" v="11256"/>
          <ac:picMkLst>
            <pc:docMk/>
            <pc:sldMk cId="0" sldId="270"/>
            <ac:picMk id="13" creationId="{3FE4D4BE-30B3-8348-F60D-84746B574CA4}"/>
          </ac:picMkLst>
        </pc:picChg>
        <pc:picChg chg="add del mod ord">
          <ac:chgData name="Chae, Hyunsu" userId="e95a56fb-10f6-4316-9dc9-81700c10ac4f" providerId="ADAL" clId="{1B770636-1E13-4AD7-8990-7619B2F394E3}" dt="2023-02-25T03:53:50.797" v="11257"/>
          <ac:picMkLst>
            <pc:docMk/>
            <pc:sldMk cId="0" sldId="270"/>
            <ac:picMk id="16" creationId="{D036AA6C-4FAC-645A-A815-10505B72892A}"/>
          </ac:picMkLst>
        </pc:picChg>
        <pc:picChg chg="add del mod">
          <ac:chgData name="Chae, Hyunsu" userId="e95a56fb-10f6-4316-9dc9-81700c10ac4f" providerId="ADAL" clId="{1B770636-1E13-4AD7-8990-7619B2F394E3}" dt="2023-02-25T03:54:23.862" v="11263"/>
          <ac:picMkLst>
            <pc:docMk/>
            <pc:sldMk cId="0" sldId="270"/>
            <ac:picMk id="17" creationId="{457D2C62-174C-01FD-F509-A3D77BA6C9DC}"/>
          </ac:picMkLst>
        </pc:picChg>
        <pc:picChg chg="add del mod ord">
          <ac:chgData name="Chae, Hyunsu" userId="e95a56fb-10f6-4316-9dc9-81700c10ac4f" providerId="ADAL" clId="{1B770636-1E13-4AD7-8990-7619B2F394E3}" dt="2023-02-25T03:55:03.839" v="11264"/>
          <ac:picMkLst>
            <pc:docMk/>
            <pc:sldMk cId="0" sldId="270"/>
            <ac:picMk id="22" creationId="{AEE667B3-BCE0-B5C3-4D1F-9EA86329BBCA}"/>
          </ac:picMkLst>
        </pc:picChg>
        <pc:picChg chg="add del mod">
          <ac:chgData name="Chae, Hyunsu" userId="e95a56fb-10f6-4316-9dc9-81700c10ac4f" providerId="ADAL" clId="{1B770636-1E13-4AD7-8990-7619B2F394E3}" dt="2023-02-25T03:55:54.358" v="11271"/>
          <ac:picMkLst>
            <pc:docMk/>
            <pc:sldMk cId="0" sldId="270"/>
            <ac:picMk id="23" creationId="{111A2C9D-9ECE-53F3-7F78-60B34B0BD7AA}"/>
          </ac:picMkLst>
        </pc:picChg>
        <pc:picChg chg="add del mod ord">
          <ac:chgData name="Chae, Hyunsu" userId="e95a56fb-10f6-4316-9dc9-81700c10ac4f" providerId="ADAL" clId="{1B770636-1E13-4AD7-8990-7619B2F394E3}" dt="2023-02-25T03:55:59.046" v="11272"/>
          <ac:picMkLst>
            <pc:docMk/>
            <pc:sldMk cId="0" sldId="270"/>
            <ac:picMk id="27" creationId="{BB253058-7585-A2E3-B286-43583F9EBFF0}"/>
          </ac:picMkLst>
        </pc:picChg>
        <pc:picChg chg="add del mod">
          <ac:chgData name="Chae, Hyunsu" userId="e95a56fb-10f6-4316-9dc9-81700c10ac4f" providerId="ADAL" clId="{1B770636-1E13-4AD7-8990-7619B2F394E3}" dt="2023-02-25T03:56:01.793" v="11273"/>
          <ac:picMkLst>
            <pc:docMk/>
            <pc:sldMk cId="0" sldId="270"/>
            <ac:picMk id="28" creationId="{2CACAA8D-E6AD-6EB6-151B-707B575CD07B}"/>
          </ac:picMkLst>
        </pc:picChg>
        <pc:picChg chg="add mod">
          <ac:chgData name="Chae, Hyunsu" userId="e95a56fb-10f6-4316-9dc9-81700c10ac4f" providerId="ADAL" clId="{1B770636-1E13-4AD7-8990-7619B2F394E3}" dt="2023-02-25T03:56:45.836" v="11274"/>
          <ac:picMkLst>
            <pc:docMk/>
            <pc:sldMk cId="0" sldId="270"/>
            <ac:picMk id="32" creationId="{C04E690B-C1C9-3C81-0FC0-D40B5A90FC45}"/>
          </ac:picMkLst>
        </pc:picChg>
      </pc:sldChg>
      <pc:sldChg chg="addSp delSp modSp mod modTransition modAnim">
        <pc:chgData name="Chae, Hyunsu" userId="e95a56fb-10f6-4316-9dc9-81700c10ac4f" providerId="ADAL" clId="{1B770636-1E13-4AD7-8990-7619B2F394E3}" dt="2023-02-25T03:56:45.836" v="11274"/>
        <pc:sldMkLst>
          <pc:docMk/>
          <pc:sldMk cId="0" sldId="271"/>
        </pc:sldMkLst>
        <pc:picChg chg="add del mod">
          <ac:chgData name="Chae, Hyunsu" userId="e95a56fb-10f6-4316-9dc9-81700c10ac4f" providerId="ADAL" clId="{1B770636-1E13-4AD7-8990-7619B2F394E3}" dt="2023-02-25T03:54:02.586" v="11259"/>
          <ac:picMkLst>
            <pc:docMk/>
            <pc:sldMk cId="0" sldId="271"/>
            <ac:picMk id="3" creationId="{A1B7EF3A-1AD2-2F6C-62DE-26793905CF2F}"/>
          </ac:picMkLst>
        </pc:picChg>
        <pc:picChg chg="add del mod">
          <ac:chgData name="Chae, Hyunsu" userId="e95a56fb-10f6-4316-9dc9-81700c10ac4f" providerId="ADAL" clId="{1B770636-1E13-4AD7-8990-7619B2F394E3}" dt="2023-02-25T03:54:10.683" v="11260"/>
          <ac:picMkLst>
            <pc:docMk/>
            <pc:sldMk cId="0" sldId="271"/>
            <ac:picMk id="9" creationId="{B5E53591-BB30-D2E6-7B09-3D20B76A31E7}"/>
          </ac:picMkLst>
        </pc:picChg>
        <pc:picChg chg="add del mod">
          <ac:chgData name="Chae, Hyunsu" userId="e95a56fb-10f6-4316-9dc9-81700c10ac4f" providerId="ADAL" clId="{1B770636-1E13-4AD7-8990-7619B2F394E3}" dt="2023-02-25T03:54:17.248" v="11261"/>
          <ac:picMkLst>
            <pc:docMk/>
            <pc:sldMk cId="0" sldId="271"/>
            <ac:picMk id="10" creationId="{7F0B933A-3AE7-F4FD-CD7A-35E99B24A580}"/>
          </ac:picMkLst>
        </pc:picChg>
        <pc:picChg chg="add del mod">
          <ac:chgData name="Chae, Hyunsu" userId="e95a56fb-10f6-4316-9dc9-81700c10ac4f" providerId="ADAL" clId="{1B770636-1E13-4AD7-8990-7619B2F394E3}" dt="2023-02-25T03:55:27.310" v="11267"/>
          <ac:picMkLst>
            <pc:docMk/>
            <pc:sldMk cId="0" sldId="271"/>
            <ac:picMk id="16" creationId="{D01192FC-78D4-CFFC-D85E-4DE1961E96BD}"/>
          </ac:picMkLst>
        </pc:picChg>
        <pc:picChg chg="add del mod">
          <ac:chgData name="Chae, Hyunsu" userId="e95a56fb-10f6-4316-9dc9-81700c10ac4f" providerId="ADAL" clId="{1B770636-1E13-4AD7-8990-7619B2F394E3}" dt="2023-02-25T03:55:32.705" v="11268"/>
          <ac:picMkLst>
            <pc:docMk/>
            <pc:sldMk cId="0" sldId="271"/>
            <ac:picMk id="21" creationId="{7D5B5D5F-6474-FD19-56AC-4DC63B3D5EDA}"/>
          </ac:picMkLst>
        </pc:picChg>
        <pc:picChg chg="add del mod">
          <ac:chgData name="Chae, Hyunsu" userId="e95a56fb-10f6-4316-9dc9-81700c10ac4f" providerId="ADAL" clId="{1B770636-1E13-4AD7-8990-7619B2F394E3}" dt="2023-02-25T03:55:49.704" v="11269"/>
          <ac:picMkLst>
            <pc:docMk/>
            <pc:sldMk cId="0" sldId="271"/>
            <ac:picMk id="22" creationId="{A9AB555A-390C-202B-CB5F-39A966109CAF}"/>
          </ac:picMkLst>
        </pc:picChg>
        <pc:picChg chg="add mod">
          <ac:chgData name="Chae, Hyunsu" userId="e95a56fb-10f6-4316-9dc9-81700c10ac4f" providerId="ADAL" clId="{1B770636-1E13-4AD7-8990-7619B2F394E3}" dt="2023-02-25T03:56:45.836" v="11274"/>
          <ac:picMkLst>
            <pc:docMk/>
            <pc:sldMk cId="0" sldId="271"/>
            <ac:picMk id="29" creationId="{E9CC6CC3-A609-E0A5-6080-47BA4368C995}"/>
          </ac:picMkLst>
        </pc:picChg>
      </pc:sldChg>
      <pc:sldChg chg="modTransition">
        <pc:chgData name="Chae, Hyunsu" userId="e95a56fb-10f6-4316-9dc9-81700c10ac4f" providerId="ADAL" clId="{1B770636-1E13-4AD7-8990-7619B2F394E3}" dt="2023-02-25T00:08:16.874" v="3341"/>
        <pc:sldMkLst>
          <pc:docMk/>
          <pc:sldMk cId="0" sldId="272"/>
        </pc:sldMkLst>
      </pc:sldChg>
      <pc:sldChg chg="modTransition">
        <pc:chgData name="Chae, Hyunsu" userId="e95a56fb-10f6-4316-9dc9-81700c10ac4f" providerId="ADAL" clId="{1B770636-1E13-4AD7-8990-7619B2F394E3}" dt="2023-02-25T00:08:16.874" v="3341"/>
        <pc:sldMkLst>
          <pc:docMk/>
          <pc:sldMk cId="0" sldId="273"/>
        </pc:sldMkLst>
      </pc:sldChg>
      <pc:sldChg chg="addSp delSp modSp add mod ord modTransition">
        <pc:chgData name="Chae, Hyunsu" userId="e95a56fb-10f6-4316-9dc9-81700c10ac4f" providerId="ADAL" clId="{1B770636-1E13-4AD7-8990-7619B2F394E3}" dt="2023-02-25T00:08:16.874" v="3341"/>
        <pc:sldMkLst>
          <pc:docMk/>
          <pc:sldMk cId="2930730864" sldId="274"/>
        </pc:sldMkLst>
        <pc:spChg chg="add mod">
          <ac:chgData name="Chae, Hyunsu" userId="e95a56fb-10f6-4316-9dc9-81700c10ac4f" providerId="ADAL" clId="{1B770636-1E13-4AD7-8990-7619B2F394E3}" dt="2023-02-24T19:40:25.523" v="735" actId="478"/>
          <ac:spMkLst>
            <pc:docMk/>
            <pc:sldMk cId="2930730864" sldId="274"/>
            <ac:spMk id="3" creationId="{CB9D9434-1BCB-84D8-7BCD-3BAA798378E2}"/>
          </ac:spMkLst>
        </pc:spChg>
        <pc:picChg chg="add mod">
          <ac:chgData name="Chae, Hyunsu" userId="e95a56fb-10f6-4316-9dc9-81700c10ac4f" providerId="ADAL" clId="{1B770636-1E13-4AD7-8990-7619B2F394E3}" dt="2023-02-24T19:41:40.441" v="745" actId="1076"/>
          <ac:picMkLst>
            <pc:docMk/>
            <pc:sldMk cId="2930730864" sldId="274"/>
            <ac:picMk id="5" creationId="{299E2D34-EEF8-CCF2-B038-7A9457CA3678}"/>
          </ac:picMkLst>
        </pc:picChg>
        <pc:picChg chg="add mod">
          <ac:chgData name="Chae, Hyunsu" userId="e95a56fb-10f6-4316-9dc9-81700c10ac4f" providerId="ADAL" clId="{1B770636-1E13-4AD7-8990-7619B2F394E3}" dt="2023-02-24T19:41:40.441" v="745" actId="1076"/>
          <ac:picMkLst>
            <pc:docMk/>
            <pc:sldMk cId="2930730864" sldId="274"/>
            <ac:picMk id="7" creationId="{6C898162-9E63-AA63-C9DC-18F9A1182180}"/>
          </ac:picMkLst>
        </pc:picChg>
        <pc:picChg chg="del">
          <ac:chgData name="Chae, Hyunsu" userId="e95a56fb-10f6-4316-9dc9-81700c10ac4f" providerId="ADAL" clId="{1B770636-1E13-4AD7-8990-7619B2F394E3}" dt="2023-02-24T19:40:25.523" v="735" actId="478"/>
          <ac:picMkLst>
            <pc:docMk/>
            <pc:sldMk cId="2930730864" sldId="274"/>
            <ac:picMk id="275" creationId="{00000000-0000-0000-0000-000000000000}"/>
          </ac:picMkLst>
        </pc:picChg>
      </pc:sldChg>
      <pc:sldChg chg="addSp delSp modSp add del mod modAnim">
        <pc:chgData name="Chae, Hyunsu" userId="e95a56fb-10f6-4316-9dc9-81700c10ac4f" providerId="ADAL" clId="{1B770636-1E13-4AD7-8990-7619B2F394E3}" dt="2023-02-24T23:18:41.494" v="2007" actId="47"/>
        <pc:sldMkLst>
          <pc:docMk/>
          <pc:sldMk cId="1300432208" sldId="275"/>
        </pc:sldMkLst>
        <pc:spChg chg="mod topLvl">
          <ac:chgData name="Chae, Hyunsu" userId="e95a56fb-10f6-4316-9dc9-81700c10ac4f" providerId="ADAL" clId="{1B770636-1E13-4AD7-8990-7619B2F394E3}" dt="2023-02-24T23:10:43.417" v="1938" actId="164"/>
          <ac:spMkLst>
            <pc:docMk/>
            <pc:sldMk cId="1300432208" sldId="275"/>
            <ac:spMk id="8" creationId="{757F70B9-6F18-2FAC-F0F7-CD37BDE57A87}"/>
          </ac:spMkLst>
        </pc:spChg>
        <pc:spChg chg="mod topLvl">
          <ac:chgData name="Chae, Hyunsu" userId="e95a56fb-10f6-4316-9dc9-81700c10ac4f" providerId="ADAL" clId="{1B770636-1E13-4AD7-8990-7619B2F394E3}" dt="2023-02-24T23:10:43.417" v="1938" actId="164"/>
          <ac:spMkLst>
            <pc:docMk/>
            <pc:sldMk cId="1300432208" sldId="275"/>
            <ac:spMk id="9" creationId="{7153810F-620A-801B-876F-7719164FA0AD}"/>
          </ac:spMkLst>
        </pc:spChg>
        <pc:spChg chg="mod ord">
          <ac:chgData name="Chae, Hyunsu" userId="e95a56fb-10f6-4316-9dc9-81700c10ac4f" providerId="ADAL" clId="{1B770636-1E13-4AD7-8990-7619B2F394E3}" dt="2023-02-24T23:07:45.015" v="1913" actId="167"/>
          <ac:spMkLst>
            <pc:docMk/>
            <pc:sldMk cId="1300432208" sldId="275"/>
            <ac:spMk id="11" creationId="{8A9BA11F-B964-E07C-68D9-252B3DE267E4}"/>
          </ac:spMkLst>
        </pc:spChg>
        <pc:spChg chg="mod topLvl">
          <ac:chgData name="Chae, Hyunsu" userId="e95a56fb-10f6-4316-9dc9-81700c10ac4f" providerId="ADAL" clId="{1B770636-1E13-4AD7-8990-7619B2F394E3}" dt="2023-02-24T23:12:25.071" v="1949" actId="164"/>
          <ac:spMkLst>
            <pc:docMk/>
            <pc:sldMk cId="1300432208" sldId="275"/>
            <ac:spMk id="12" creationId="{7B6CC877-2766-9720-848F-252D4977C064}"/>
          </ac:spMkLst>
        </pc:spChg>
        <pc:spChg chg="mod topLvl">
          <ac:chgData name="Chae, Hyunsu" userId="e95a56fb-10f6-4316-9dc9-81700c10ac4f" providerId="ADAL" clId="{1B770636-1E13-4AD7-8990-7619B2F394E3}" dt="2023-02-24T23:11:15.661" v="1941" actId="165"/>
          <ac:spMkLst>
            <pc:docMk/>
            <pc:sldMk cId="1300432208" sldId="275"/>
            <ac:spMk id="13" creationId="{1A3434A1-52A2-1600-BFFF-8752C7C6F409}"/>
          </ac:spMkLst>
        </pc:spChg>
        <pc:spChg chg="mod ord topLvl">
          <ac:chgData name="Chae, Hyunsu" userId="e95a56fb-10f6-4316-9dc9-81700c10ac4f" providerId="ADAL" clId="{1B770636-1E13-4AD7-8990-7619B2F394E3}" dt="2023-02-24T23:11:40.501" v="1942" actId="164"/>
          <ac:spMkLst>
            <pc:docMk/>
            <pc:sldMk cId="1300432208" sldId="275"/>
            <ac:spMk id="14" creationId="{0CACB726-6926-47AA-EFC9-FB68660A4FE9}"/>
          </ac:spMkLst>
        </pc:spChg>
        <pc:spChg chg="mod topLvl">
          <ac:chgData name="Chae, Hyunsu" userId="e95a56fb-10f6-4316-9dc9-81700c10ac4f" providerId="ADAL" clId="{1B770636-1E13-4AD7-8990-7619B2F394E3}" dt="2023-02-24T23:12:25.071" v="1949" actId="164"/>
          <ac:spMkLst>
            <pc:docMk/>
            <pc:sldMk cId="1300432208" sldId="275"/>
            <ac:spMk id="15" creationId="{A714CC20-836C-034F-22CD-139DD7DD20F7}"/>
          </ac:spMkLst>
        </pc:spChg>
        <pc:spChg chg="mod ord">
          <ac:chgData name="Chae, Hyunsu" userId="e95a56fb-10f6-4316-9dc9-81700c10ac4f" providerId="ADAL" clId="{1B770636-1E13-4AD7-8990-7619B2F394E3}" dt="2023-02-24T23:13:28.492" v="1960" actId="164"/>
          <ac:spMkLst>
            <pc:docMk/>
            <pc:sldMk cId="1300432208" sldId="275"/>
            <ac:spMk id="16" creationId="{F9CDA47A-0384-26B1-5448-914A5E48A329}"/>
          </ac:spMkLst>
        </pc:spChg>
        <pc:spChg chg="mod topLvl">
          <ac:chgData name="Chae, Hyunsu" userId="e95a56fb-10f6-4316-9dc9-81700c10ac4f" providerId="ADAL" clId="{1B770636-1E13-4AD7-8990-7619B2F394E3}" dt="2023-02-24T23:12:25.071" v="1949" actId="164"/>
          <ac:spMkLst>
            <pc:docMk/>
            <pc:sldMk cId="1300432208" sldId="275"/>
            <ac:spMk id="17" creationId="{6E10300A-5479-D83F-4734-3796E3D7F91B}"/>
          </ac:spMkLst>
        </pc:spChg>
        <pc:spChg chg="mod">
          <ac:chgData name="Chae, Hyunsu" userId="e95a56fb-10f6-4316-9dc9-81700c10ac4f" providerId="ADAL" clId="{1B770636-1E13-4AD7-8990-7619B2F394E3}" dt="2023-02-24T23:06:28.039" v="1899" actId="20577"/>
          <ac:spMkLst>
            <pc:docMk/>
            <pc:sldMk cId="1300432208" sldId="275"/>
            <ac:spMk id="19" creationId="{CE51A31D-43A2-1032-F398-63F5B1686C0D}"/>
          </ac:spMkLst>
        </pc:spChg>
        <pc:spChg chg="mod topLvl">
          <ac:chgData name="Chae, Hyunsu" userId="e95a56fb-10f6-4316-9dc9-81700c10ac4f" providerId="ADAL" clId="{1B770636-1E13-4AD7-8990-7619B2F394E3}" dt="2023-02-24T23:12:25.071" v="1949" actId="164"/>
          <ac:spMkLst>
            <pc:docMk/>
            <pc:sldMk cId="1300432208" sldId="275"/>
            <ac:spMk id="20" creationId="{3D04DBF8-4B43-25BC-0B66-4E211A0C7244}"/>
          </ac:spMkLst>
        </pc:spChg>
        <pc:spChg chg="mod topLvl">
          <ac:chgData name="Chae, Hyunsu" userId="e95a56fb-10f6-4316-9dc9-81700c10ac4f" providerId="ADAL" clId="{1B770636-1E13-4AD7-8990-7619B2F394E3}" dt="2023-02-24T23:12:25.071" v="1949" actId="164"/>
          <ac:spMkLst>
            <pc:docMk/>
            <pc:sldMk cId="1300432208" sldId="275"/>
            <ac:spMk id="21" creationId="{ACFC85A4-1095-80A4-90EB-9FE61AE3BDC1}"/>
          </ac:spMkLst>
        </pc:spChg>
        <pc:spChg chg="mod">
          <ac:chgData name="Chae, Hyunsu" userId="e95a56fb-10f6-4316-9dc9-81700c10ac4f" providerId="ADAL" clId="{1B770636-1E13-4AD7-8990-7619B2F394E3}" dt="2023-02-24T23:04:58.526" v="1802" actId="1076"/>
          <ac:spMkLst>
            <pc:docMk/>
            <pc:sldMk cId="1300432208" sldId="275"/>
            <ac:spMk id="24" creationId="{BD16B880-D9C2-7286-A268-8A6D19EEB428}"/>
          </ac:spMkLst>
        </pc:spChg>
        <pc:spChg chg="mod">
          <ac:chgData name="Chae, Hyunsu" userId="e95a56fb-10f6-4316-9dc9-81700c10ac4f" providerId="ADAL" clId="{1B770636-1E13-4AD7-8990-7619B2F394E3}" dt="2023-02-24T23:04:27.744" v="1765" actId="571"/>
          <ac:spMkLst>
            <pc:docMk/>
            <pc:sldMk cId="1300432208" sldId="275"/>
            <ac:spMk id="25" creationId="{261F7F51-810D-9ABE-E8C1-50074B820D88}"/>
          </ac:spMkLst>
        </pc:spChg>
        <pc:spChg chg="mod">
          <ac:chgData name="Chae, Hyunsu" userId="e95a56fb-10f6-4316-9dc9-81700c10ac4f" providerId="ADAL" clId="{1B770636-1E13-4AD7-8990-7619B2F394E3}" dt="2023-02-24T23:06:44.029" v="1905" actId="1037"/>
          <ac:spMkLst>
            <pc:docMk/>
            <pc:sldMk cId="1300432208" sldId="275"/>
            <ac:spMk id="26" creationId="{FFEDC3CC-190E-33D1-2A7D-C850FBF4DB05}"/>
          </ac:spMkLst>
        </pc:spChg>
        <pc:spChg chg="mod">
          <ac:chgData name="Chae, Hyunsu" userId="e95a56fb-10f6-4316-9dc9-81700c10ac4f" providerId="ADAL" clId="{1B770636-1E13-4AD7-8990-7619B2F394E3}" dt="2023-02-24T23:03:49.012" v="1759" actId="164"/>
          <ac:spMkLst>
            <pc:docMk/>
            <pc:sldMk cId="1300432208" sldId="275"/>
            <ac:spMk id="29" creationId="{F757F53B-C317-CED6-1475-AF3DCF5B9188}"/>
          </ac:spMkLst>
        </pc:spChg>
        <pc:spChg chg="mod">
          <ac:chgData name="Chae, Hyunsu" userId="e95a56fb-10f6-4316-9dc9-81700c10ac4f" providerId="ADAL" clId="{1B770636-1E13-4AD7-8990-7619B2F394E3}" dt="2023-02-24T23:03:49.012" v="1759" actId="164"/>
          <ac:spMkLst>
            <pc:docMk/>
            <pc:sldMk cId="1300432208" sldId="275"/>
            <ac:spMk id="33" creationId="{E510B8A1-BC63-6E39-470A-C80B2C712EFB}"/>
          </ac:spMkLst>
        </pc:spChg>
        <pc:spChg chg="mod">
          <ac:chgData name="Chae, Hyunsu" userId="e95a56fb-10f6-4316-9dc9-81700c10ac4f" providerId="ADAL" clId="{1B770636-1E13-4AD7-8990-7619B2F394E3}" dt="2023-02-24T23:03:49.012" v="1759" actId="164"/>
          <ac:spMkLst>
            <pc:docMk/>
            <pc:sldMk cId="1300432208" sldId="275"/>
            <ac:spMk id="37" creationId="{A8C6D9D7-2873-1FC9-A437-54B07DB86E11}"/>
          </ac:spMkLst>
        </pc:spChg>
        <pc:spChg chg="mod">
          <ac:chgData name="Chae, Hyunsu" userId="e95a56fb-10f6-4316-9dc9-81700c10ac4f" providerId="ADAL" clId="{1B770636-1E13-4AD7-8990-7619B2F394E3}" dt="2023-02-24T23:03:39.585" v="1758" actId="164"/>
          <ac:spMkLst>
            <pc:docMk/>
            <pc:sldMk cId="1300432208" sldId="275"/>
            <ac:spMk id="40" creationId="{7B137345-F4D4-7915-6961-0956AA7B9126}"/>
          </ac:spMkLst>
        </pc:spChg>
        <pc:spChg chg="mod">
          <ac:chgData name="Chae, Hyunsu" userId="e95a56fb-10f6-4316-9dc9-81700c10ac4f" providerId="ADAL" clId="{1B770636-1E13-4AD7-8990-7619B2F394E3}" dt="2023-02-24T23:03:39.585" v="1758" actId="164"/>
          <ac:spMkLst>
            <pc:docMk/>
            <pc:sldMk cId="1300432208" sldId="275"/>
            <ac:spMk id="41" creationId="{15EE3763-F445-FFEC-6685-C6DF9FEFFA53}"/>
          </ac:spMkLst>
        </pc:spChg>
        <pc:spChg chg="mod">
          <ac:chgData name="Chae, Hyunsu" userId="e95a56fb-10f6-4316-9dc9-81700c10ac4f" providerId="ADAL" clId="{1B770636-1E13-4AD7-8990-7619B2F394E3}" dt="2023-02-24T23:03:39.585" v="1758" actId="164"/>
          <ac:spMkLst>
            <pc:docMk/>
            <pc:sldMk cId="1300432208" sldId="275"/>
            <ac:spMk id="42" creationId="{15438D4C-FE13-B37E-53CA-B2BDB0CA2957}"/>
          </ac:spMkLst>
        </pc:spChg>
        <pc:spChg chg="mod">
          <ac:chgData name="Chae, Hyunsu" userId="e95a56fb-10f6-4316-9dc9-81700c10ac4f" providerId="ADAL" clId="{1B770636-1E13-4AD7-8990-7619B2F394E3}" dt="2023-02-24T23:03:49.012" v="1759" actId="164"/>
          <ac:spMkLst>
            <pc:docMk/>
            <pc:sldMk cId="1300432208" sldId="275"/>
            <ac:spMk id="45" creationId="{A74874A0-8880-D9FD-18CB-ECA3480F1FB0}"/>
          </ac:spMkLst>
        </pc:spChg>
        <pc:spChg chg="mod">
          <ac:chgData name="Chae, Hyunsu" userId="e95a56fb-10f6-4316-9dc9-81700c10ac4f" providerId="ADAL" clId="{1B770636-1E13-4AD7-8990-7619B2F394E3}" dt="2023-02-24T23:03:39.585" v="1758" actId="164"/>
          <ac:spMkLst>
            <pc:docMk/>
            <pc:sldMk cId="1300432208" sldId="275"/>
            <ac:spMk id="46" creationId="{4BB2C3F0-2600-CB84-24D8-400E4F56F4B1}"/>
          </ac:spMkLst>
        </pc:spChg>
        <pc:spChg chg="mod">
          <ac:chgData name="Chae, Hyunsu" userId="e95a56fb-10f6-4316-9dc9-81700c10ac4f" providerId="ADAL" clId="{1B770636-1E13-4AD7-8990-7619B2F394E3}" dt="2023-02-24T23:13:10.046" v="1958" actId="571"/>
          <ac:spMkLst>
            <pc:docMk/>
            <pc:sldMk cId="1300432208" sldId="275"/>
            <ac:spMk id="51" creationId="{326C4955-1404-315D-B8D3-4D52B85483E5}"/>
          </ac:spMkLst>
        </pc:spChg>
        <pc:spChg chg="mod">
          <ac:chgData name="Chae, Hyunsu" userId="e95a56fb-10f6-4316-9dc9-81700c10ac4f" providerId="ADAL" clId="{1B770636-1E13-4AD7-8990-7619B2F394E3}" dt="2023-02-24T23:13:10.046" v="1958" actId="571"/>
          <ac:spMkLst>
            <pc:docMk/>
            <pc:sldMk cId="1300432208" sldId="275"/>
            <ac:spMk id="52" creationId="{0848CEBD-F28E-858F-430A-748C619D99C0}"/>
          </ac:spMkLst>
        </pc:spChg>
        <pc:grpChg chg="add mod ord">
          <ac:chgData name="Chae, Hyunsu" userId="e95a56fb-10f6-4316-9dc9-81700c10ac4f" providerId="ADAL" clId="{1B770636-1E13-4AD7-8990-7619B2F394E3}" dt="2023-02-24T23:13:41.226" v="1963" actId="166"/>
          <ac:grpSpMkLst>
            <pc:docMk/>
            <pc:sldMk cId="1300432208" sldId="275"/>
            <ac:grpSpMk id="2" creationId="{A1F5F9C4-1B78-AB0F-0A7D-38A56805B752}"/>
          </ac:grpSpMkLst>
        </pc:grpChg>
        <pc:grpChg chg="add mod ord">
          <ac:chgData name="Chae, Hyunsu" userId="e95a56fb-10f6-4316-9dc9-81700c10ac4f" providerId="ADAL" clId="{1B770636-1E13-4AD7-8990-7619B2F394E3}" dt="2023-02-24T23:13:41.226" v="1963" actId="166"/>
          <ac:grpSpMkLst>
            <pc:docMk/>
            <pc:sldMk cId="1300432208" sldId="275"/>
            <ac:grpSpMk id="3" creationId="{1C845F2A-173D-8ABB-B082-3071AF0598F9}"/>
          </ac:grpSpMkLst>
        </pc:grpChg>
        <pc:grpChg chg="add mod ord">
          <ac:chgData name="Chae, Hyunsu" userId="e95a56fb-10f6-4316-9dc9-81700c10ac4f" providerId="ADAL" clId="{1B770636-1E13-4AD7-8990-7619B2F394E3}" dt="2023-02-24T23:13:41.226" v="1963" actId="166"/>
          <ac:grpSpMkLst>
            <pc:docMk/>
            <pc:sldMk cId="1300432208" sldId="275"/>
            <ac:grpSpMk id="18" creationId="{40DEB2FA-5C26-02F7-D2F7-C1959513125E}"/>
          </ac:grpSpMkLst>
        </pc:grpChg>
        <pc:grpChg chg="mod ord">
          <ac:chgData name="Chae, Hyunsu" userId="e95a56fb-10f6-4316-9dc9-81700c10ac4f" providerId="ADAL" clId="{1B770636-1E13-4AD7-8990-7619B2F394E3}" dt="2023-02-24T23:13:28.492" v="1960" actId="164"/>
          <ac:grpSpMkLst>
            <pc:docMk/>
            <pc:sldMk cId="1300432208" sldId="275"/>
            <ac:grpSpMk id="22" creationId="{9E069E15-FCA1-68EC-E588-AD717A245438}"/>
          </ac:grpSpMkLst>
        </pc:grpChg>
        <pc:grpChg chg="add del mod">
          <ac:chgData name="Chae, Hyunsu" userId="e95a56fb-10f6-4316-9dc9-81700c10ac4f" providerId="ADAL" clId="{1B770636-1E13-4AD7-8990-7619B2F394E3}" dt="2023-02-24T23:10:37.495" v="1937" actId="165"/>
          <ac:grpSpMkLst>
            <pc:docMk/>
            <pc:sldMk cId="1300432208" sldId="275"/>
            <ac:grpSpMk id="38" creationId="{FF1254BF-D21C-C9E9-667A-53349BD25CB2}"/>
          </ac:grpSpMkLst>
        </pc:grpChg>
        <pc:grpChg chg="add del mod">
          <ac:chgData name="Chae, Hyunsu" userId="e95a56fb-10f6-4316-9dc9-81700c10ac4f" providerId="ADAL" clId="{1B770636-1E13-4AD7-8990-7619B2F394E3}" dt="2023-02-24T23:11:15.661" v="1941" actId="165"/>
          <ac:grpSpMkLst>
            <pc:docMk/>
            <pc:sldMk cId="1300432208" sldId="275"/>
            <ac:grpSpMk id="39" creationId="{BDB74C3B-6BC9-D048-6F1E-8D8D9C31895D}"/>
          </ac:grpSpMkLst>
        </pc:grpChg>
        <pc:grpChg chg="add mod">
          <ac:chgData name="Chae, Hyunsu" userId="e95a56fb-10f6-4316-9dc9-81700c10ac4f" providerId="ADAL" clId="{1B770636-1E13-4AD7-8990-7619B2F394E3}" dt="2023-02-24T23:10:09.511" v="1932" actId="164"/>
          <ac:grpSpMkLst>
            <pc:docMk/>
            <pc:sldMk cId="1300432208" sldId="275"/>
            <ac:grpSpMk id="43" creationId="{97D20AB7-861B-8B9C-B898-8CD56C46DC4A}"/>
          </ac:grpSpMkLst>
        </pc:grpChg>
        <pc:grpChg chg="add mod">
          <ac:chgData name="Chae, Hyunsu" userId="e95a56fb-10f6-4316-9dc9-81700c10ac4f" providerId="ADAL" clId="{1B770636-1E13-4AD7-8990-7619B2F394E3}" dt="2023-02-24T23:10:43.417" v="1938" actId="164"/>
          <ac:grpSpMkLst>
            <pc:docMk/>
            <pc:sldMk cId="1300432208" sldId="275"/>
            <ac:grpSpMk id="44" creationId="{79D52BBC-E5EE-27E9-B0DE-436F07B9BC24}"/>
          </ac:grpSpMkLst>
        </pc:grpChg>
        <pc:grpChg chg="add mod">
          <ac:chgData name="Chae, Hyunsu" userId="e95a56fb-10f6-4316-9dc9-81700c10ac4f" providerId="ADAL" clId="{1B770636-1E13-4AD7-8990-7619B2F394E3}" dt="2023-02-24T23:11:40.501" v="1942" actId="164"/>
          <ac:grpSpMkLst>
            <pc:docMk/>
            <pc:sldMk cId="1300432208" sldId="275"/>
            <ac:grpSpMk id="47" creationId="{71CFC028-F086-FE40-CFB4-A928F5865226}"/>
          </ac:grpSpMkLst>
        </pc:grpChg>
        <pc:grpChg chg="add mod">
          <ac:chgData name="Chae, Hyunsu" userId="e95a56fb-10f6-4316-9dc9-81700c10ac4f" providerId="ADAL" clId="{1B770636-1E13-4AD7-8990-7619B2F394E3}" dt="2023-02-24T23:12:25.071" v="1949" actId="164"/>
          <ac:grpSpMkLst>
            <pc:docMk/>
            <pc:sldMk cId="1300432208" sldId="275"/>
            <ac:grpSpMk id="48" creationId="{E4CB14A3-A105-1B6D-8AA4-1A1D268EB6F9}"/>
          </ac:grpSpMkLst>
        </pc:grpChg>
        <pc:grpChg chg="add mod">
          <ac:chgData name="Chae, Hyunsu" userId="e95a56fb-10f6-4316-9dc9-81700c10ac4f" providerId="ADAL" clId="{1B770636-1E13-4AD7-8990-7619B2F394E3}" dt="2023-02-24T23:13:10.046" v="1958" actId="571"/>
          <ac:grpSpMkLst>
            <pc:docMk/>
            <pc:sldMk cId="1300432208" sldId="275"/>
            <ac:grpSpMk id="50" creationId="{64E3A09A-D9C9-74E1-3611-B3AC6BADE479}"/>
          </ac:grpSpMkLst>
        </pc:grpChg>
        <pc:grpChg chg="del">
          <ac:chgData name="Chae, Hyunsu" userId="e95a56fb-10f6-4316-9dc9-81700c10ac4f" providerId="ADAL" clId="{1B770636-1E13-4AD7-8990-7619B2F394E3}" dt="2023-02-24T23:07:27.820" v="1911" actId="165"/>
          <ac:grpSpMkLst>
            <pc:docMk/>
            <pc:sldMk cId="1300432208" sldId="275"/>
            <ac:grpSpMk id="53" creationId="{0C76FD88-BD2F-86E0-50DA-D024ED8CE54A}"/>
          </ac:grpSpMkLst>
        </pc:grpChg>
        <pc:grpChg chg="add mod">
          <ac:chgData name="Chae, Hyunsu" userId="e95a56fb-10f6-4316-9dc9-81700c10ac4f" providerId="ADAL" clId="{1B770636-1E13-4AD7-8990-7619B2F394E3}" dt="2023-02-24T23:13:28.492" v="1960" actId="164"/>
          <ac:grpSpMkLst>
            <pc:docMk/>
            <pc:sldMk cId="1300432208" sldId="275"/>
            <ac:grpSpMk id="56" creationId="{2657F245-FC1A-CB6F-2419-9FC99AAB01A7}"/>
          </ac:grpSpMkLst>
        </pc:grpChg>
        <pc:cxnChg chg="mod topLvl">
          <ac:chgData name="Chae, Hyunsu" userId="e95a56fb-10f6-4316-9dc9-81700c10ac4f" providerId="ADAL" clId="{1B770636-1E13-4AD7-8990-7619B2F394E3}" dt="2023-02-24T23:11:40.501" v="1942" actId="164"/>
          <ac:cxnSpMkLst>
            <pc:docMk/>
            <pc:sldMk cId="1300432208" sldId="275"/>
            <ac:cxnSpMk id="23" creationId="{510994A2-28EE-3ACD-67F5-7C91808324F6}"/>
          </ac:cxnSpMkLst>
        </pc:cxnChg>
        <pc:cxnChg chg="add mod">
          <ac:chgData name="Chae, Hyunsu" userId="e95a56fb-10f6-4316-9dc9-81700c10ac4f" providerId="ADAL" clId="{1B770636-1E13-4AD7-8990-7619B2F394E3}" dt="2023-02-24T23:06:53.382" v="1908" actId="1076"/>
          <ac:cxnSpMkLst>
            <pc:docMk/>
            <pc:sldMk cId="1300432208" sldId="275"/>
            <ac:cxnSpMk id="27" creationId="{85DAA8AF-76B7-4B53-0C99-04ADB89B1D53}"/>
          </ac:cxnSpMkLst>
        </pc:cxnChg>
        <pc:cxnChg chg="mod topLvl">
          <ac:chgData name="Chae, Hyunsu" userId="e95a56fb-10f6-4316-9dc9-81700c10ac4f" providerId="ADAL" clId="{1B770636-1E13-4AD7-8990-7619B2F394E3}" dt="2023-02-24T23:12:25.071" v="1949" actId="164"/>
          <ac:cxnSpMkLst>
            <pc:docMk/>
            <pc:sldMk cId="1300432208" sldId="275"/>
            <ac:cxnSpMk id="49" creationId="{3418AFF2-9BCF-10D3-5AF6-B49BEE3A1AD8}"/>
          </ac:cxnSpMkLst>
        </pc:cxnChg>
        <pc:cxnChg chg="add mod">
          <ac:chgData name="Chae, Hyunsu" userId="e95a56fb-10f6-4316-9dc9-81700c10ac4f" providerId="ADAL" clId="{1B770636-1E13-4AD7-8990-7619B2F394E3}" dt="2023-02-24T23:13:28.492" v="1960" actId="164"/>
          <ac:cxnSpMkLst>
            <pc:docMk/>
            <pc:sldMk cId="1300432208" sldId="275"/>
            <ac:cxnSpMk id="54" creationId="{0884FFB0-59AA-D0DF-A140-0FD1D7915E20}"/>
          </ac:cxnSpMkLst>
        </pc:cxnChg>
      </pc:sldChg>
      <pc:sldChg chg="addSp delSp modSp add mod modTransition delAnim modAnim modNotesTx">
        <pc:chgData name="Chae, Hyunsu" userId="e95a56fb-10f6-4316-9dc9-81700c10ac4f" providerId="ADAL" clId="{1B770636-1E13-4AD7-8990-7619B2F394E3}" dt="2023-02-25T00:56:35.066" v="5389"/>
        <pc:sldMkLst>
          <pc:docMk/>
          <pc:sldMk cId="3367343186" sldId="276"/>
        </pc:sldMkLst>
        <pc:spChg chg="mod">
          <ac:chgData name="Chae, Hyunsu" userId="e95a56fb-10f6-4316-9dc9-81700c10ac4f" providerId="ADAL" clId="{1B770636-1E13-4AD7-8990-7619B2F394E3}" dt="2023-02-24T23:15:59.499" v="1988" actId="1076"/>
          <ac:spMkLst>
            <pc:docMk/>
            <pc:sldMk cId="3367343186" sldId="276"/>
            <ac:spMk id="11" creationId="{8A9BA11F-B964-E07C-68D9-252B3DE267E4}"/>
          </ac:spMkLst>
        </pc:spChg>
        <pc:spChg chg="del">
          <ac:chgData name="Chae, Hyunsu" userId="e95a56fb-10f6-4316-9dc9-81700c10ac4f" providerId="ADAL" clId="{1B770636-1E13-4AD7-8990-7619B2F394E3}" dt="2023-02-24T23:17:22.247" v="2003" actId="478"/>
          <ac:spMkLst>
            <pc:docMk/>
            <pc:sldMk cId="3367343186" sldId="276"/>
            <ac:spMk id="13" creationId="{1A3434A1-52A2-1600-BFFF-8752C7C6F409}"/>
          </ac:spMkLst>
        </pc:spChg>
        <pc:spChg chg="mod">
          <ac:chgData name="Chae, Hyunsu" userId="e95a56fb-10f6-4316-9dc9-81700c10ac4f" providerId="ADAL" clId="{1B770636-1E13-4AD7-8990-7619B2F394E3}" dt="2023-02-25T00:53:11.183" v="5379" actId="20577"/>
          <ac:spMkLst>
            <pc:docMk/>
            <pc:sldMk cId="3367343186" sldId="276"/>
            <ac:spMk id="135" creationId="{00000000-0000-0000-0000-000000000000}"/>
          </ac:spMkLst>
        </pc:spChg>
        <pc:grpChg chg="mod">
          <ac:chgData name="Chae, Hyunsu" userId="e95a56fb-10f6-4316-9dc9-81700c10ac4f" providerId="ADAL" clId="{1B770636-1E13-4AD7-8990-7619B2F394E3}" dt="2023-02-24T23:16:52.181" v="2000" actId="1076"/>
          <ac:grpSpMkLst>
            <pc:docMk/>
            <pc:sldMk cId="3367343186" sldId="276"/>
            <ac:grpSpMk id="44" creationId="{79D52BBC-E5EE-27E9-B0DE-436F07B9BC24}"/>
          </ac:grpSpMkLst>
        </pc:grpChg>
        <pc:grpChg chg="mod">
          <ac:chgData name="Chae, Hyunsu" userId="e95a56fb-10f6-4316-9dc9-81700c10ac4f" providerId="ADAL" clId="{1B770636-1E13-4AD7-8990-7619B2F394E3}" dt="2023-02-24T23:16:50.882" v="1999" actId="1076"/>
          <ac:grpSpMkLst>
            <pc:docMk/>
            <pc:sldMk cId="3367343186" sldId="276"/>
            <ac:grpSpMk id="47" creationId="{71CFC028-F086-FE40-CFB4-A928F5865226}"/>
          </ac:grpSpMkLst>
        </pc:grpChg>
        <pc:grpChg chg="mod">
          <ac:chgData name="Chae, Hyunsu" userId="e95a56fb-10f6-4316-9dc9-81700c10ac4f" providerId="ADAL" clId="{1B770636-1E13-4AD7-8990-7619B2F394E3}" dt="2023-02-24T23:16:50.882" v="1999" actId="1076"/>
          <ac:grpSpMkLst>
            <pc:docMk/>
            <pc:sldMk cId="3367343186" sldId="276"/>
            <ac:grpSpMk id="48" creationId="{E4CB14A3-A105-1B6D-8AA4-1A1D268EB6F9}"/>
          </ac:grpSpMkLst>
        </pc:grpChg>
        <pc:grpChg chg="del mod">
          <ac:chgData name="Chae, Hyunsu" userId="e95a56fb-10f6-4316-9dc9-81700c10ac4f" providerId="ADAL" clId="{1B770636-1E13-4AD7-8990-7619B2F394E3}" dt="2023-02-24T23:14:45.511" v="1971" actId="478"/>
          <ac:grpSpMkLst>
            <pc:docMk/>
            <pc:sldMk cId="3367343186" sldId="276"/>
            <ac:grpSpMk id="50" creationId="{64E3A09A-D9C9-74E1-3611-B3AC6BADE479}"/>
          </ac:grpSpMkLst>
        </pc:grpChg>
        <pc:grpChg chg="mod">
          <ac:chgData name="Chae, Hyunsu" userId="e95a56fb-10f6-4316-9dc9-81700c10ac4f" providerId="ADAL" clId="{1B770636-1E13-4AD7-8990-7619B2F394E3}" dt="2023-02-24T23:16:48.987" v="1998" actId="1076"/>
          <ac:grpSpMkLst>
            <pc:docMk/>
            <pc:sldMk cId="3367343186" sldId="276"/>
            <ac:grpSpMk id="56" creationId="{2657F245-FC1A-CB6F-2419-9FC99AAB01A7}"/>
          </ac:grpSpMkLst>
        </pc:grpChg>
        <pc:picChg chg="add del mod">
          <ac:chgData name="Chae, Hyunsu" userId="e95a56fb-10f6-4316-9dc9-81700c10ac4f" providerId="ADAL" clId="{1B770636-1E13-4AD7-8990-7619B2F394E3}" dt="2023-02-25T00:53:53.993" v="5385"/>
          <ac:picMkLst>
            <pc:docMk/>
            <pc:sldMk cId="3367343186" sldId="276"/>
            <ac:picMk id="32" creationId="{42667575-A46A-4D6B-0737-27936ED20493}"/>
          </ac:picMkLst>
        </pc:picChg>
        <pc:picChg chg="add del mod">
          <ac:chgData name="Chae, Hyunsu" userId="e95a56fb-10f6-4316-9dc9-81700c10ac4f" providerId="ADAL" clId="{1B770636-1E13-4AD7-8990-7619B2F394E3}" dt="2023-02-25T00:54:44.124" v="5386"/>
          <ac:picMkLst>
            <pc:docMk/>
            <pc:sldMk cId="3367343186" sldId="276"/>
            <ac:picMk id="39" creationId="{2380693F-C21F-A21D-4676-97B4777EC54C}"/>
          </ac:picMkLst>
        </pc:picChg>
        <pc:picChg chg="add del mod">
          <ac:chgData name="Chae, Hyunsu" userId="e95a56fb-10f6-4316-9dc9-81700c10ac4f" providerId="ADAL" clId="{1B770636-1E13-4AD7-8990-7619B2F394E3}" dt="2023-02-25T00:54:46.330" v="5388"/>
          <ac:picMkLst>
            <pc:docMk/>
            <pc:sldMk cId="3367343186" sldId="276"/>
            <ac:picMk id="43" creationId="{D191A52E-913A-C048-6DDA-B8F0EEF2B018}"/>
          </ac:picMkLst>
        </pc:picChg>
        <pc:picChg chg="add del mod ord">
          <ac:chgData name="Chae, Hyunsu" userId="e95a56fb-10f6-4316-9dc9-81700c10ac4f" providerId="ADAL" clId="{1B770636-1E13-4AD7-8990-7619B2F394E3}" dt="2023-02-25T00:56:35.066" v="5389"/>
          <ac:picMkLst>
            <pc:docMk/>
            <pc:sldMk cId="3367343186" sldId="276"/>
            <ac:picMk id="52" creationId="{60BD613E-4416-AEE4-8395-39CC84C76FAD}"/>
          </ac:picMkLst>
        </pc:picChg>
        <pc:picChg chg="add mod">
          <ac:chgData name="Chae, Hyunsu" userId="e95a56fb-10f6-4316-9dc9-81700c10ac4f" providerId="ADAL" clId="{1B770636-1E13-4AD7-8990-7619B2F394E3}" dt="2023-02-25T00:56:35.066" v="5389"/>
          <ac:picMkLst>
            <pc:docMk/>
            <pc:sldMk cId="3367343186" sldId="276"/>
            <ac:picMk id="53" creationId="{3DC26BC4-0CA6-04EA-0F7B-F73D4F4CF996}"/>
          </ac:picMkLst>
        </pc:picChg>
        <pc:cxnChg chg="del mod">
          <ac:chgData name="Chae, Hyunsu" userId="e95a56fb-10f6-4316-9dc9-81700c10ac4f" providerId="ADAL" clId="{1B770636-1E13-4AD7-8990-7619B2F394E3}" dt="2023-02-24T23:17:09.498" v="2002" actId="478"/>
          <ac:cxnSpMkLst>
            <pc:docMk/>
            <pc:sldMk cId="3367343186" sldId="276"/>
            <ac:cxnSpMk id="27" creationId="{85DAA8AF-76B7-4B53-0C99-04ADB89B1D53}"/>
          </ac:cxnSpMkLst>
        </pc:cxnChg>
      </pc:sldChg>
      <pc:sldChg chg="addSp delSp modSp add mod ord modTransition modAnim modNotesTx">
        <pc:chgData name="Chae, Hyunsu" userId="e95a56fb-10f6-4316-9dc9-81700c10ac4f" providerId="ADAL" clId="{1B770636-1E13-4AD7-8990-7619B2F394E3}" dt="2023-02-25T03:46:36.913" v="11069"/>
        <pc:sldMkLst>
          <pc:docMk/>
          <pc:sldMk cId="2086416119" sldId="277"/>
        </pc:sldMkLst>
        <pc:spChg chg="del mod">
          <ac:chgData name="Chae, Hyunsu" userId="e95a56fb-10f6-4316-9dc9-81700c10ac4f" providerId="ADAL" clId="{1B770636-1E13-4AD7-8990-7619B2F394E3}" dt="2023-02-24T23:41:52.734" v="3005" actId="478"/>
          <ac:spMkLst>
            <pc:docMk/>
            <pc:sldMk cId="2086416119" sldId="277"/>
            <ac:spMk id="4" creationId="{47248F49-8B07-400A-0797-3AE7129B0B68}"/>
          </ac:spMkLst>
        </pc:spChg>
        <pc:spChg chg="del">
          <ac:chgData name="Chae, Hyunsu" userId="e95a56fb-10f6-4316-9dc9-81700c10ac4f" providerId="ADAL" clId="{1B770636-1E13-4AD7-8990-7619B2F394E3}" dt="2023-02-24T23:41:07.795" v="2988" actId="478"/>
          <ac:spMkLst>
            <pc:docMk/>
            <pc:sldMk cId="2086416119" sldId="277"/>
            <ac:spMk id="5" creationId="{D91C785F-8C03-6AE3-48EC-155BCA060E9C}"/>
          </ac:spMkLst>
        </pc:spChg>
        <pc:spChg chg="add mod ord">
          <ac:chgData name="Chae, Hyunsu" userId="e95a56fb-10f6-4316-9dc9-81700c10ac4f" providerId="ADAL" clId="{1B770636-1E13-4AD7-8990-7619B2F394E3}" dt="2023-02-25T03:39:42.323" v="10812" actId="20577"/>
          <ac:spMkLst>
            <pc:docMk/>
            <pc:sldMk cId="2086416119" sldId="277"/>
            <ac:spMk id="6" creationId="{6AA525A7-5E47-B4A4-464A-77818037CD0A}"/>
          </ac:spMkLst>
        </pc:spChg>
        <pc:spChg chg="add mod ord topLvl">
          <ac:chgData name="Chae, Hyunsu" userId="e95a56fb-10f6-4316-9dc9-81700c10ac4f" providerId="ADAL" clId="{1B770636-1E13-4AD7-8990-7619B2F394E3}" dt="2023-02-25T03:38:16.189" v="10575" actId="164"/>
          <ac:spMkLst>
            <pc:docMk/>
            <pc:sldMk cId="2086416119" sldId="277"/>
            <ac:spMk id="19" creationId="{1E2B6417-09E4-90F4-0DAA-1440944AB233}"/>
          </ac:spMkLst>
        </pc:spChg>
        <pc:spChg chg="add mod ord topLvl">
          <ac:chgData name="Chae, Hyunsu" userId="e95a56fb-10f6-4316-9dc9-81700c10ac4f" providerId="ADAL" clId="{1B770636-1E13-4AD7-8990-7619B2F394E3}" dt="2023-02-25T03:38:16.189" v="10575" actId="164"/>
          <ac:spMkLst>
            <pc:docMk/>
            <pc:sldMk cId="2086416119" sldId="277"/>
            <ac:spMk id="20" creationId="{597FE539-1D3D-E0CD-8726-E3CDE312E6DA}"/>
          </ac:spMkLst>
        </pc:spChg>
        <pc:spChg chg="add mod ord topLvl">
          <ac:chgData name="Chae, Hyunsu" userId="e95a56fb-10f6-4316-9dc9-81700c10ac4f" providerId="ADAL" clId="{1B770636-1E13-4AD7-8990-7619B2F394E3}" dt="2023-02-25T03:38:16.189" v="10575" actId="164"/>
          <ac:spMkLst>
            <pc:docMk/>
            <pc:sldMk cId="2086416119" sldId="277"/>
            <ac:spMk id="21" creationId="{819451B3-CD5E-D20D-1858-E4FE4A661244}"/>
          </ac:spMkLst>
        </pc:spChg>
        <pc:spChg chg="add mod ord topLvl">
          <ac:chgData name="Chae, Hyunsu" userId="e95a56fb-10f6-4316-9dc9-81700c10ac4f" providerId="ADAL" clId="{1B770636-1E13-4AD7-8990-7619B2F394E3}" dt="2023-02-25T03:38:16.189" v="10575" actId="164"/>
          <ac:spMkLst>
            <pc:docMk/>
            <pc:sldMk cId="2086416119" sldId="277"/>
            <ac:spMk id="22" creationId="{80AA4383-6183-9B67-C074-85E830911FDE}"/>
          </ac:spMkLst>
        </pc:spChg>
        <pc:spChg chg="add del mod">
          <ac:chgData name="Chae, Hyunsu" userId="e95a56fb-10f6-4316-9dc9-81700c10ac4f" providerId="ADAL" clId="{1B770636-1E13-4AD7-8990-7619B2F394E3}" dt="2023-02-24T23:56:22.272" v="3080" actId="478"/>
          <ac:spMkLst>
            <pc:docMk/>
            <pc:sldMk cId="2086416119" sldId="277"/>
            <ac:spMk id="23" creationId="{8C1BD6B1-3D11-2348-FDC9-DCCB0E63938A}"/>
          </ac:spMkLst>
        </pc:spChg>
        <pc:spChg chg="add mod">
          <ac:chgData name="Chae, Hyunsu" userId="e95a56fb-10f6-4316-9dc9-81700c10ac4f" providerId="ADAL" clId="{1B770636-1E13-4AD7-8990-7619B2F394E3}" dt="2023-02-25T03:39:46.467" v="10815" actId="20577"/>
          <ac:spMkLst>
            <pc:docMk/>
            <pc:sldMk cId="2086416119" sldId="277"/>
            <ac:spMk id="25" creationId="{A940424A-3E41-EBCB-2970-0F753ABB2464}"/>
          </ac:spMkLst>
        </pc:spChg>
        <pc:spChg chg="add mod ord topLvl">
          <ac:chgData name="Chae, Hyunsu" userId="e95a56fb-10f6-4316-9dc9-81700c10ac4f" providerId="ADAL" clId="{1B770636-1E13-4AD7-8990-7619B2F394E3}" dt="2023-02-25T03:38:16.189" v="10575" actId="164"/>
          <ac:spMkLst>
            <pc:docMk/>
            <pc:sldMk cId="2086416119" sldId="277"/>
            <ac:spMk id="32" creationId="{984BE222-7EFB-1F11-81C4-8428D11FE9F3}"/>
          </ac:spMkLst>
        </pc:spChg>
        <pc:spChg chg="add mod ord topLvl">
          <ac:chgData name="Chae, Hyunsu" userId="e95a56fb-10f6-4316-9dc9-81700c10ac4f" providerId="ADAL" clId="{1B770636-1E13-4AD7-8990-7619B2F394E3}" dt="2023-02-25T03:38:16.189" v="10575" actId="164"/>
          <ac:spMkLst>
            <pc:docMk/>
            <pc:sldMk cId="2086416119" sldId="277"/>
            <ac:spMk id="33" creationId="{0AB1D535-B52A-6BB7-AF52-165F386A4BCA}"/>
          </ac:spMkLst>
        </pc:spChg>
        <pc:spChg chg="add mod ord topLvl">
          <ac:chgData name="Chae, Hyunsu" userId="e95a56fb-10f6-4316-9dc9-81700c10ac4f" providerId="ADAL" clId="{1B770636-1E13-4AD7-8990-7619B2F394E3}" dt="2023-02-25T03:38:16.189" v="10575" actId="164"/>
          <ac:spMkLst>
            <pc:docMk/>
            <pc:sldMk cId="2086416119" sldId="277"/>
            <ac:spMk id="34" creationId="{18098012-1E31-93E6-963A-AE879E0DF359}"/>
          </ac:spMkLst>
        </pc:spChg>
        <pc:spChg chg="add mod ord topLvl">
          <ac:chgData name="Chae, Hyunsu" userId="e95a56fb-10f6-4316-9dc9-81700c10ac4f" providerId="ADAL" clId="{1B770636-1E13-4AD7-8990-7619B2F394E3}" dt="2023-02-25T03:38:16.189" v="10575" actId="164"/>
          <ac:spMkLst>
            <pc:docMk/>
            <pc:sldMk cId="2086416119" sldId="277"/>
            <ac:spMk id="35" creationId="{BF0A88A2-EC7E-BAC4-E7CF-BEB0600BB5DF}"/>
          </ac:spMkLst>
        </pc:spChg>
        <pc:grpChg chg="add del mod">
          <ac:chgData name="Chae, Hyunsu" userId="e95a56fb-10f6-4316-9dc9-81700c10ac4f" providerId="ADAL" clId="{1B770636-1E13-4AD7-8990-7619B2F394E3}" dt="2023-02-25T03:31:53.682" v="10343" actId="165"/>
          <ac:grpSpMkLst>
            <pc:docMk/>
            <pc:sldMk cId="2086416119" sldId="277"/>
            <ac:grpSpMk id="36" creationId="{7E945800-287B-7821-B274-DC1027DF190E}"/>
          </ac:grpSpMkLst>
        </pc:grpChg>
        <pc:grpChg chg="add mod">
          <ac:chgData name="Chae, Hyunsu" userId="e95a56fb-10f6-4316-9dc9-81700c10ac4f" providerId="ADAL" clId="{1B770636-1E13-4AD7-8990-7619B2F394E3}" dt="2023-02-25T03:38:21.451" v="10638" actId="1036"/>
          <ac:grpSpMkLst>
            <pc:docMk/>
            <pc:sldMk cId="2086416119" sldId="277"/>
            <ac:grpSpMk id="42" creationId="{029125F4-A380-0753-09F3-392E1F96AA08}"/>
          </ac:grpSpMkLst>
        </pc:grpChg>
        <pc:graphicFrameChg chg="del mod">
          <ac:chgData name="Chae, Hyunsu" userId="e95a56fb-10f6-4316-9dc9-81700c10ac4f" providerId="ADAL" clId="{1B770636-1E13-4AD7-8990-7619B2F394E3}" dt="2023-02-25T03:18:13.456" v="9657" actId="478"/>
          <ac:graphicFrameMkLst>
            <pc:docMk/>
            <pc:sldMk cId="2086416119" sldId="277"/>
            <ac:graphicFrameMk id="2" creationId="{41395145-7ED0-B41C-3369-6A68FD5BDBF7}"/>
          </ac:graphicFrameMkLst>
        </pc:graphicFrameChg>
        <pc:graphicFrameChg chg="del">
          <ac:chgData name="Chae, Hyunsu" userId="e95a56fb-10f6-4316-9dc9-81700c10ac4f" providerId="ADAL" clId="{1B770636-1E13-4AD7-8990-7619B2F394E3}" dt="2023-02-24T23:41:09.350" v="2989" actId="478"/>
          <ac:graphicFrameMkLst>
            <pc:docMk/>
            <pc:sldMk cId="2086416119" sldId="277"/>
            <ac:graphicFrameMk id="3" creationId="{D535F102-B3C0-7512-808F-EE123847E381}"/>
          </ac:graphicFrameMkLst>
        </pc:graphicFrameChg>
        <pc:graphicFrameChg chg="add del mod topLvl">
          <ac:chgData name="Chae, Hyunsu" userId="e95a56fb-10f6-4316-9dc9-81700c10ac4f" providerId="ADAL" clId="{1B770636-1E13-4AD7-8990-7619B2F394E3}" dt="2023-02-25T03:31:59.230" v="10345" actId="478"/>
          <ac:graphicFrameMkLst>
            <pc:docMk/>
            <pc:sldMk cId="2086416119" sldId="277"/>
            <ac:graphicFrameMk id="26" creationId="{D535F102-B3C0-7512-808F-EE123847E381}"/>
          </ac:graphicFrameMkLst>
        </pc:graphicFrameChg>
        <pc:graphicFrameChg chg="add del mod topLvl">
          <ac:chgData name="Chae, Hyunsu" userId="e95a56fb-10f6-4316-9dc9-81700c10ac4f" providerId="ADAL" clId="{1B770636-1E13-4AD7-8990-7619B2F394E3}" dt="2023-02-25T03:31:57.696" v="10344" actId="478"/>
          <ac:graphicFrameMkLst>
            <pc:docMk/>
            <pc:sldMk cId="2086416119" sldId="277"/>
            <ac:graphicFrameMk id="27" creationId="{41395145-7ED0-B41C-3369-6A68FD5BDBF7}"/>
          </ac:graphicFrameMkLst>
        </pc:graphicFrameChg>
        <pc:graphicFrameChg chg="add del mod modGraphic">
          <ac:chgData name="Chae, Hyunsu" userId="e95a56fb-10f6-4316-9dc9-81700c10ac4f" providerId="ADAL" clId="{1B770636-1E13-4AD7-8990-7619B2F394E3}" dt="2023-02-25T03:38:29.060" v="10686" actId="1035"/>
          <ac:graphicFrameMkLst>
            <pc:docMk/>
            <pc:sldMk cId="2086416119" sldId="277"/>
            <ac:graphicFrameMk id="37" creationId="{166944CE-ECC8-7FDF-585B-C4E0CE7F7806}"/>
          </ac:graphicFrameMkLst>
        </pc:graphicFrameChg>
        <pc:graphicFrameChg chg="add del mod modGraphic">
          <ac:chgData name="Chae, Hyunsu" userId="e95a56fb-10f6-4316-9dc9-81700c10ac4f" providerId="ADAL" clId="{1B770636-1E13-4AD7-8990-7619B2F394E3}" dt="2023-02-25T03:36:04.479" v="10478" actId="478"/>
          <ac:graphicFrameMkLst>
            <pc:docMk/>
            <pc:sldMk cId="2086416119" sldId="277"/>
            <ac:graphicFrameMk id="38" creationId="{8D1E50BB-5C82-E236-AF46-8EE825EDCBD8}"/>
          </ac:graphicFrameMkLst>
        </pc:graphicFrameChg>
        <pc:graphicFrameChg chg="add mod">
          <ac:chgData name="Chae, Hyunsu" userId="e95a56fb-10f6-4316-9dc9-81700c10ac4f" providerId="ADAL" clId="{1B770636-1E13-4AD7-8990-7619B2F394E3}" dt="2023-02-25T03:38:16.189" v="10575" actId="164"/>
          <ac:graphicFrameMkLst>
            <pc:docMk/>
            <pc:sldMk cId="2086416119" sldId="277"/>
            <ac:graphicFrameMk id="39" creationId="{41395145-7ED0-B41C-3369-6A68FD5BDBF7}"/>
          </ac:graphicFrameMkLst>
        </pc:graphicFrameChg>
        <pc:graphicFrameChg chg="add mod">
          <ac:chgData name="Chae, Hyunsu" userId="e95a56fb-10f6-4316-9dc9-81700c10ac4f" providerId="ADAL" clId="{1B770636-1E13-4AD7-8990-7619B2F394E3}" dt="2023-02-25T03:38:16.189" v="10575" actId="164"/>
          <ac:graphicFrameMkLst>
            <pc:docMk/>
            <pc:sldMk cId="2086416119" sldId="277"/>
            <ac:graphicFrameMk id="40" creationId="{D535F102-B3C0-7512-808F-EE123847E381}"/>
          </ac:graphicFrameMkLst>
        </pc:graphicFrameChg>
        <pc:graphicFrameChg chg="add mod modGraphic">
          <ac:chgData name="Chae, Hyunsu" userId="e95a56fb-10f6-4316-9dc9-81700c10ac4f" providerId="ADAL" clId="{1B770636-1E13-4AD7-8990-7619B2F394E3}" dt="2023-02-25T03:38:29.060" v="10686" actId="1035"/>
          <ac:graphicFrameMkLst>
            <pc:docMk/>
            <pc:sldMk cId="2086416119" sldId="277"/>
            <ac:graphicFrameMk id="41" creationId="{B271CDC0-530C-8075-97D5-416799362E72}"/>
          </ac:graphicFrameMkLst>
        </pc:graphicFrameChg>
        <pc:picChg chg="add del mod">
          <ac:chgData name="Chae, Hyunsu" userId="e95a56fb-10f6-4316-9dc9-81700c10ac4f" providerId="ADAL" clId="{1B770636-1E13-4AD7-8990-7619B2F394E3}" dt="2023-02-25T03:41:26.655" v="10963"/>
          <ac:picMkLst>
            <pc:docMk/>
            <pc:sldMk cId="2086416119" sldId="277"/>
            <ac:picMk id="47" creationId="{EFA6A11B-A3DE-5F30-AC50-41AF3C9C37C4}"/>
          </ac:picMkLst>
        </pc:picChg>
        <pc:picChg chg="add del mod">
          <ac:chgData name="Chae, Hyunsu" userId="e95a56fb-10f6-4316-9dc9-81700c10ac4f" providerId="ADAL" clId="{1B770636-1E13-4AD7-8990-7619B2F394E3}" dt="2023-02-25T03:43:05.627" v="10964"/>
          <ac:picMkLst>
            <pc:docMk/>
            <pc:sldMk cId="2086416119" sldId="277"/>
            <ac:picMk id="52" creationId="{B7F9D638-37AA-FA3B-9651-3D43F5BF1570}"/>
          </ac:picMkLst>
        </pc:picChg>
        <pc:picChg chg="add del mod">
          <ac:chgData name="Chae, Hyunsu" userId="e95a56fb-10f6-4316-9dc9-81700c10ac4f" providerId="ADAL" clId="{1B770636-1E13-4AD7-8990-7619B2F394E3}" dt="2023-02-25T03:44:44.010" v="11052"/>
          <ac:picMkLst>
            <pc:docMk/>
            <pc:sldMk cId="2086416119" sldId="277"/>
            <ac:picMk id="53" creationId="{11C57EA5-E004-B09D-2734-E626463E871C}"/>
          </ac:picMkLst>
        </pc:picChg>
        <pc:picChg chg="add del mod ord">
          <ac:chgData name="Chae, Hyunsu" userId="e95a56fb-10f6-4316-9dc9-81700c10ac4f" providerId="ADAL" clId="{1B770636-1E13-4AD7-8990-7619B2F394E3}" dt="2023-02-25T03:44:51.061" v="11053"/>
          <ac:picMkLst>
            <pc:docMk/>
            <pc:sldMk cId="2086416119" sldId="277"/>
            <ac:picMk id="58" creationId="{6F1104B1-12DC-249F-2E73-815125BFFB30}"/>
          </ac:picMkLst>
        </pc:picChg>
        <pc:picChg chg="add del mod">
          <ac:chgData name="Chae, Hyunsu" userId="e95a56fb-10f6-4316-9dc9-81700c10ac4f" providerId="ADAL" clId="{1B770636-1E13-4AD7-8990-7619B2F394E3}" dt="2023-02-25T03:45:06.723" v="11068"/>
          <ac:picMkLst>
            <pc:docMk/>
            <pc:sldMk cId="2086416119" sldId="277"/>
            <ac:picMk id="59" creationId="{95173C72-F62E-B0A1-40D9-98A93DC185C7}"/>
          </ac:picMkLst>
        </pc:picChg>
        <pc:picChg chg="add del mod ord">
          <ac:chgData name="Chae, Hyunsu" userId="e95a56fb-10f6-4316-9dc9-81700c10ac4f" providerId="ADAL" clId="{1B770636-1E13-4AD7-8990-7619B2F394E3}" dt="2023-02-25T03:46:36.913" v="11069"/>
          <ac:picMkLst>
            <pc:docMk/>
            <pc:sldMk cId="2086416119" sldId="277"/>
            <ac:picMk id="192" creationId="{4E30EDFD-E038-B3C3-E1EB-C4043F0ABE70}"/>
          </ac:picMkLst>
        </pc:picChg>
        <pc:picChg chg="add mod">
          <ac:chgData name="Chae, Hyunsu" userId="e95a56fb-10f6-4316-9dc9-81700c10ac4f" providerId="ADAL" clId="{1B770636-1E13-4AD7-8990-7619B2F394E3}" dt="2023-02-25T03:46:36.913" v="11069"/>
          <ac:picMkLst>
            <pc:docMk/>
            <pc:sldMk cId="2086416119" sldId="277"/>
            <ac:picMk id="193" creationId="{9F3E3673-29DE-3892-CCEB-EE52CA615E4A}"/>
          </ac:picMkLst>
        </pc:picChg>
        <pc:cxnChg chg="add mod ord topLvl">
          <ac:chgData name="Chae, Hyunsu" userId="e95a56fb-10f6-4316-9dc9-81700c10ac4f" providerId="ADAL" clId="{1B770636-1E13-4AD7-8990-7619B2F394E3}" dt="2023-02-25T03:38:16.189" v="10575" actId="164"/>
          <ac:cxnSpMkLst>
            <pc:docMk/>
            <pc:sldMk cId="2086416119" sldId="277"/>
            <ac:cxnSpMk id="8" creationId="{01DFDA8B-DC1A-AB64-312A-8D6EC79A9F74}"/>
          </ac:cxnSpMkLst>
        </pc:cxnChg>
        <pc:cxnChg chg="add mod ord topLvl">
          <ac:chgData name="Chae, Hyunsu" userId="e95a56fb-10f6-4316-9dc9-81700c10ac4f" providerId="ADAL" clId="{1B770636-1E13-4AD7-8990-7619B2F394E3}" dt="2023-02-25T03:38:16.189" v="10575" actId="164"/>
          <ac:cxnSpMkLst>
            <pc:docMk/>
            <pc:sldMk cId="2086416119" sldId="277"/>
            <ac:cxnSpMk id="11" creationId="{41DA42F3-08C7-BE1C-6471-9B5F2ADBDB8B}"/>
          </ac:cxnSpMkLst>
        </pc:cxnChg>
        <pc:cxnChg chg="add mod ord topLvl">
          <ac:chgData name="Chae, Hyunsu" userId="e95a56fb-10f6-4316-9dc9-81700c10ac4f" providerId="ADAL" clId="{1B770636-1E13-4AD7-8990-7619B2F394E3}" dt="2023-02-25T03:38:16.189" v="10575" actId="164"/>
          <ac:cxnSpMkLst>
            <pc:docMk/>
            <pc:sldMk cId="2086416119" sldId="277"/>
            <ac:cxnSpMk id="13" creationId="{DC3D393E-CE06-9B96-BD9B-ECC982179876}"/>
          </ac:cxnSpMkLst>
        </pc:cxnChg>
        <pc:cxnChg chg="add mod ord topLvl">
          <ac:chgData name="Chae, Hyunsu" userId="e95a56fb-10f6-4316-9dc9-81700c10ac4f" providerId="ADAL" clId="{1B770636-1E13-4AD7-8990-7619B2F394E3}" dt="2023-02-25T03:38:16.189" v="10575" actId="164"/>
          <ac:cxnSpMkLst>
            <pc:docMk/>
            <pc:sldMk cId="2086416119" sldId="277"/>
            <ac:cxnSpMk id="16" creationId="{9D2FA8AA-2A3A-5FC6-D555-0151DE08074C}"/>
          </ac:cxnSpMkLst>
        </pc:cxnChg>
        <pc:cxnChg chg="add mod ord topLvl">
          <ac:chgData name="Chae, Hyunsu" userId="e95a56fb-10f6-4316-9dc9-81700c10ac4f" providerId="ADAL" clId="{1B770636-1E13-4AD7-8990-7619B2F394E3}" dt="2023-02-25T03:38:16.189" v="10575" actId="164"/>
          <ac:cxnSpMkLst>
            <pc:docMk/>
            <pc:sldMk cId="2086416119" sldId="277"/>
            <ac:cxnSpMk id="28" creationId="{0A3CC98C-691A-A2EB-4E29-6F015545E92D}"/>
          </ac:cxnSpMkLst>
        </pc:cxnChg>
        <pc:cxnChg chg="add mod ord topLvl">
          <ac:chgData name="Chae, Hyunsu" userId="e95a56fb-10f6-4316-9dc9-81700c10ac4f" providerId="ADAL" clId="{1B770636-1E13-4AD7-8990-7619B2F394E3}" dt="2023-02-25T03:38:16.189" v="10575" actId="164"/>
          <ac:cxnSpMkLst>
            <pc:docMk/>
            <pc:sldMk cId="2086416119" sldId="277"/>
            <ac:cxnSpMk id="29" creationId="{D1F64002-09E4-9C16-4435-C5A73B05DF96}"/>
          </ac:cxnSpMkLst>
        </pc:cxnChg>
        <pc:cxnChg chg="add mod ord topLvl">
          <ac:chgData name="Chae, Hyunsu" userId="e95a56fb-10f6-4316-9dc9-81700c10ac4f" providerId="ADAL" clId="{1B770636-1E13-4AD7-8990-7619B2F394E3}" dt="2023-02-25T03:38:16.189" v="10575" actId="164"/>
          <ac:cxnSpMkLst>
            <pc:docMk/>
            <pc:sldMk cId="2086416119" sldId="277"/>
            <ac:cxnSpMk id="30" creationId="{2BD9AD56-3F94-57AF-C356-D8F8D33CF1E1}"/>
          </ac:cxnSpMkLst>
        </pc:cxnChg>
        <pc:cxnChg chg="add mod ord topLvl">
          <ac:chgData name="Chae, Hyunsu" userId="e95a56fb-10f6-4316-9dc9-81700c10ac4f" providerId="ADAL" clId="{1B770636-1E13-4AD7-8990-7619B2F394E3}" dt="2023-02-25T03:38:16.189" v="10575" actId="164"/>
          <ac:cxnSpMkLst>
            <pc:docMk/>
            <pc:sldMk cId="2086416119" sldId="277"/>
            <ac:cxnSpMk id="31" creationId="{56ECB4BE-A148-D5E6-4E20-7917A84280AE}"/>
          </ac:cxnSpMkLst>
        </pc:cxnChg>
      </pc:sldChg>
    </pc:docChg>
  </pc:docChgLst>
  <pc:docChgLst>
    <pc:chgData name="Chae, Hyunsu" userId="e95a56fb-10f6-4316-9dc9-81700c10ac4f" providerId="ADAL" clId="{43C115C3-0732-4A0A-9EDD-980ADEF65182}"/>
    <pc:docChg chg="custSel modSld">
      <pc:chgData name="Chae, Hyunsu" userId="e95a56fb-10f6-4316-9dc9-81700c10ac4f" providerId="ADAL" clId="{43C115C3-0732-4A0A-9EDD-980ADEF65182}" dt="2023-04-15T19:30:45.640" v="16"/>
      <pc:docMkLst>
        <pc:docMk/>
      </pc:docMkLst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56"/>
        </pc:sldMkLst>
        <pc:picChg chg="del">
          <ac:chgData name="Chae, Hyunsu" userId="e95a56fb-10f6-4316-9dc9-81700c10ac4f" providerId="ADAL" clId="{43C115C3-0732-4A0A-9EDD-980ADEF65182}" dt="2023-04-15T19:26:54.482" v="0" actId="478"/>
          <ac:picMkLst>
            <pc:docMk/>
            <pc:sldMk cId="0" sldId="256"/>
            <ac:picMk id="24" creationId="{E68AB374-3408-B95A-43BC-268E9B4081D4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57"/>
        </pc:sldMkLst>
        <pc:picChg chg="del">
          <ac:chgData name="Chae, Hyunsu" userId="e95a56fb-10f6-4316-9dc9-81700c10ac4f" providerId="ADAL" clId="{43C115C3-0732-4A0A-9EDD-980ADEF65182}" dt="2023-04-15T19:26:57.906" v="1" actId="478"/>
          <ac:picMkLst>
            <pc:docMk/>
            <pc:sldMk cId="0" sldId="257"/>
            <ac:picMk id="31" creationId="{51474BCC-3055-D8E2-5990-012BC982F141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58"/>
        </pc:sldMkLst>
        <pc:picChg chg="del">
          <ac:chgData name="Chae, Hyunsu" userId="e95a56fb-10f6-4316-9dc9-81700c10ac4f" providerId="ADAL" clId="{43C115C3-0732-4A0A-9EDD-980ADEF65182}" dt="2023-04-15T19:27:01.078" v="2" actId="478"/>
          <ac:picMkLst>
            <pc:docMk/>
            <pc:sldMk cId="0" sldId="258"/>
            <ac:picMk id="81" creationId="{24C3C8C4-3107-9F98-F712-E667DEBE38C3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59"/>
        </pc:sldMkLst>
        <pc:picChg chg="del">
          <ac:chgData name="Chae, Hyunsu" userId="e95a56fb-10f6-4316-9dc9-81700c10ac4f" providerId="ADAL" clId="{43C115C3-0732-4A0A-9EDD-980ADEF65182}" dt="2023-04-15T19:27:04.175" v="3" actId="478"/>
          <ac:picMkLst>
            <pc:docMk/>
            <pc:sldMk cId="0" sldId="259"/>
            <ac:picMk id="23" creationId="{BE1ADCCD-E9C8-050F-1CA6-358A8627C0F2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60"/>
        </pc:sldMkLst>
        <pc:picChg chg="del">
          <ac:chgData name="Chae, Hyunsu" userId="e95a56fb-10f6-4316-9dc9-81700c10ac4f" providerId="ADAL" clId="{43C115C3-0732-4A0A-9EDD-980ADEF65182}" dt="2023-04-15T19:27:13.051" v="4" actId="478"/>
          <ac:picMkLst>
            <pc:docMk/>
            <pc:sldMk cId="0" sldId="260"/>
            <ac:picMk id="10" creationId="{A06E2AF5-07C0-44D8-A148-AB671CFAB70C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61"/>
        </pc:sldMkLst>
        <pc:picChg chg="del">
          <ac:chgData name="Chae, Hyunsu" userId="e95a56fb-10f6-4316-9dc9-81700c10ac4f" providerId="ADAL" clId="{43C115C3-0732-4A0A-9EDD-980ADEF65182}" dt="2023-04-15T19:27:17.359" v="5" actId="478"/>
          <ac:picMkLst>
            <pc:docMk/>
            <pc:sldMk cId="0" sldId="261"/>
            <ac:picMk id="11" creationId="{1FE86774-2D21-E4CB-B20D-F28894FD9E54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63"/>
        </pc:sldMkLst>
        <pc:picChg chg="del">
          <ac:chgData name="Chae, Hyunsu" userId="e95a56fb-10f6-4316-9dc9-81700c10ac4f" providerId="ADAL" clId="{43C115C3-0732-4A0A-9EDD-980ADEF65182}" dt="2023-04-15T19:28:58.284" v="14" actId="478"/>
          <ac:picMkLst>
            <pc:docMk/>
            <pc:sldMk cId="0" sldId="263"/>
            <ac:picMk id="51" creationId="{72C91693-AF2A-3EF4-5977-AA42CE8CA808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64"/>
        </pc:sldMkLst>
        <pc:picChg chg="del">
          <ac:chgData name="Chae, Hyunsu" userId="e95a56fb-10f6-4316-9dc9-81700c10ac4f" providerId="ADAL" clId="{43C115C3-0732-4A0A-9EDD-980ADEF65182}" dt="2023-04-15T19:28:55.074" v="13" actId="478"/>
          <ac:picMkLst>
            <pc:docMk/>
            <pc:sldMk cId="0" sldId="264"/>
            <ac:picMk id="134" creationId="{6BD09F95-B5AB-A65F-CCD7-179869C1FDC9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65"/>
        </pc:sldMkLst>
        <pc:picChg chg="del">
          <ac:chgData name="Chae, Hyunsu" userId="e95a56fb-10f6-4316-9dc9-81700c10ac4f" providerId="ADAL" clId="{43C115C3-0732-4A0A-9EDD-980ADEF65182}" dt="2023-04-15T19:28:51.898" v="12" actId="478"/>
          <ac:picMkLst>
            <pc:docMk/>
            <pc:sldMk cId="0" sldId="265"/>
            <ac:picMk id="60" creationId="{5476E2E4-B840-27C2-9A86-F68471A8C802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66"/>
        </pc:sldMkLst>
        <pc:picChg chg="del">
          <ac:chgData name="Chae, Hyunsu" userId="e95a56fb-10f6-4316-9dc9-81700c10ac4f" providerId="ADAL" clId="{43C115C3-0732-4A0A-9EDD-980ADEF65182}" dt="2023-04-15T19:28:31.178" v="11" actId="478"/>
          <ac:picMkLst>
            <pc:docMk/>
            <pc:sldMk cId="0" sldId="266"/>
            <ac:picMk id="40" creationId="{FFF2F4B8-63A3-30CA-9909-0337F98544CC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68"/>
        </pc:sldMkLst>
        <pc:picChg chg="del">
          <ac:chgData name="Chae, Hyunsu" userId="e95a56fb-10f6-4316-9dc9-81700c10ac4f" providerId="ADAL" clId="{43C115C3-0732-4A0A-9EDD-980ADEF65182}" dt="2023-04-15T19:28:23.034" v="9" actId="478"/>
          <ac:picMkLst>
            <pc:docMk/>
            <pc:sldMk cId="0" sldId="268"/>
            <ac:picMk id="16" creationId="{1BC8E235-CD62-799A-A15C-AFB6C20B35A4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69"/>
        </pc:sldMkLst>
        <pc:picChg chg="del">
          <ac:chgData name="Chae, Hyunsu" userId="e95a56fb-10f6-4316-9dc9-81700c10ac4f" providerId="ADAL" clId="{43C115C3-0732-4A0A-9EDD-980ADEF65182}" dt="2023-04-15T19:28:18.890" v="8" actId="478"/>
          <ac:picMkLst>
            <pc:docMk/>
            <pc:sldMk cId="0" sldId="269"/>
            <ac:picMk id="20" creationId="{629AD02D-B271-E554-B0CC-7BCFE80F73A4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70"/>
        </pc:sldMkLst>
        <pc:picChg chg="del">
          <ac:chgData name="Chae, Hyunsu" userId="e95a56fb-10f6-4316-9dc9-81700c10ac4f" providerId="ADAL" clId="{43C115C3-0732-4A0A-9EDD-980ADEF65182}" dt="2023-04-15T19:28:11.954" v="6" actId="478"/>
          <ac:picMkLst>
            <pc:docMk/>
            <pc:sldMk cId="0" sldId="270"/>
            <ac:picMk id="32" creationId="{C04E690B-C1C9-3C81-0FC0-D40B5A90FC45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0" sldId="271"/>
        </pc:sldMkLst>
        <pc:picChg chg="del">
          <ac:chgData name="Chae, Hyunsu" userId="e95a56fb-10f6-4316-9dc9-81700c10ac4f" providerId="ADAL" clId="{43C115C3-0732-4A0A-9EDD-980ADEF65182}" dt="2023-04-15T19:28:15.540" v="7" actId="478"/>
          <ac:picMkLst>
            <pc:docMk/>
            <pc:sldMk cId="0" sldId="271"/>
            <ac:picMk id="29" creationId="{E9CC6CC3-A609-E0A5-6080-47BA4368C995}"/>
          </ac:picMkLst>
        </pc:picChg>
      </pc:sldChg>
      <pc:sldChg chg="modTransition">
        <pc:chgData name="Chae, Hyunsu" userId="e95a56fb-10f6-4316-9dc9-81700c10ac4f" providerId="ADAL" clId="{43C115C3-0732-4A0A-9EDD-980ADEF65182}" dt="2023-04-15T19:30:45.640" v="16"/>
        <pc:sldMkLst>
          <pc:docMk/>
          <pc:sldMk cId="0" sldId="272"/>
        </pc:sldMkLst>
      </pc:sldChg>
      <pc:sldChg chg="modTransition">
        <pc:chgData name="Chae, Hyunsu" userId="e95a56fb-10f6-4316-9dc9-81700c10ac4f" providerId="ADAL" clId="{43C115C3-0732-4A0A-9EDD-980ADEF65182}" dt="2023-04-15T19:30:45.640" v="16"/>
        <pc:sldMkLst>
          <pc:docMk/>
          <pc:sldMk cId="0" sldId="273"/>
        </pc:sldMkLst>
      </pc:sldChg>
      <pc:sldChg chg="modTransition">
        <pc:chgData name="Chae, Hyunsu" userId="e95a56fb-10f6-4316-9dc9-81700c10ac4f" providerId="ADAL" clId="{43C115C3-0732-4A0A-9EDD-980ADEF65182}" dt="2023-04-15T19:30:45.640" v="16"/>
        <pc:sldMkLst>
          <pc:docMk/>
          <pc:sldMk cId="2930730864" sldId="274"/>
        </pc:sldMkLst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3367343186" sldId="276"/>
        </pc:sldMkLst>
        <pc:picChg chg="del">
          <ac:chgData name="Chae, Hyunsu" userId="e95a56fb-10f6-4316-9dc9-81700c10ac4f" providerId="ADAL" clId="{43C115C3-0732-4A0A-9EDD-980ADEF65182}" dt="2023-04-15T19:29:02.456" v="15" actId="478"/>
          <ac:picMkLst>
            <pc:docMk/>
            <pc:sldMk cId="3367343186" sldId="276"/>
            <ac:picMk id="53" creationId="{3DC26BC4-0CA6-04EA-0F7B-F73D4F4CF996}"/>
          </ac:picMkLst>
        </pc:picChg>
      </pc:sldChg>
      <pc:sldChg chg="delSp mod modTransition delAnim">
        <pc:chgData name="Chae, Hyunsu" userId="e95a56fb-10f6-4316-9dc9-81700c10ac4f" providerId="ADAL" clId="{43C115C3-0732-4A0A-9EDD-980ADEF65182}" dt="2023-04-15T19:30:45.640" v="16"/>
        <pc:sldMkLst>
          <pc:docMk/>
          <pc:sldMk cId="2086416119" sldId="277"/>
        </pc:sldMkLst>
        <pc:picChg chg="del">
          <ac:chgData name="Chae, Hyunsu" userId="e95a56fb-10f6-4316-9dc9-81700c10ac4f" providerId="ADAL" clId="{43C115C3-0732-4A0A-9EDD-980ADEF65182}" dt="2023-04-15T19:28:26.770" v="10" actId="478"/>
          <ac:picMkLst>
            <pc:docMk/>
            <pc:sldMk cId="2086416119" sldId="277"/>
            <ac:picMk id="193" creationId="{9F3E3673-29DE-3892-CCEB-EE52CA615E4A}"/>
          </ac:picMkLst>
        </pc:picChg>
      </pc:sldChg>
    </pc:docChg>
  </pc:docChgLst>
  <pc:docChgLst>
    <pc:chgData name="Chae, Hyunsu" userId="e95a56fb-10f6-4316-9dc9-81700c10ac4f" providerId="ADAL" clId="{5C178B4C-F8BF-406E-BBA8-7A98C6DCFA21}"/>
    <pc:docChg chg="custSel delSld modSld">
      <pc:chgData name="Chae, Hyunsu" userId="e95a56fb-10f6-4316-9dc9-81700c10ac4f" providerId="ADAL" clId="{5C178B4C-F8BF-406E-BBA8-7A98C6DCFA21}" dt="2023-04-25T19:56:07.535" v="20" actId="478"/>
      <pc:docMkLst>
        <pc:docMk/>
      </pc:docMkLst>
      <pc:sldChg chg="modNotesTx">
        <pc:chgData name="Chae, Hyunsu" userId="e95a56fb-10f6-4316-9dc9-81700c10ac4f" providerId="ADAL" clId="{5C178B4C-F8BF-406E-BBA8-7A98C6DCFA21}" dt="2023-04-25T19:54:38.077" v="1" actId="20577"/>
        <pc:sldMkLst>
          <pc:docMk/>
          <pc:sldMk cId="0" sldId="256"/>
        </pc:sldMkLst>
      </pc:sldChg>
      <pc:sldChg chg="modNotesTx">
        <pc:chgData name="Chae, Hyunsu" userId="e95a56fb-10f6-4316-9dc9-81700c10ac4f" providerId="ADAL" clId="{5C178B4C-F8BF-406E-BBA8-7A98C6DCFA21}" dt="2023-04-25T19:54:34.988" v="0" actId="20577"/>
        <pc:sldMkLst>
          <pc:docMk/>
          <pc:sldMk cId="0" sldId="257"/>
        </pc:sldMkLst>
      </pc:sldChg>
      <pc:sldChg chg="modNotesTx">
        <pc:chgData name="Chae, Hyunsu" userId="e95a56fb-10f6-4316-9dc9-81700c10ac4f" providerId="ADAL" clId="{5C178B4C-F8BF-406E-BBA8-7A98C6DCFA21}" dt="2023-04-25T19:54:41.698" v="2" actId="20577"/>
        <pc:sldMkLst>
          <pc:docMk/>
          <pc:sldMk cId="0" sldId="258"/>
        </pc:sldMkLst>
      </pc:sldChg>
      <pc:sldChg chg="modNotesTx">
        <pc:chgData name="Chae, Hyunsu" userId="e95a56fb-10f6-4316-9dc9-81700c10ac4f" providerId="ADAL" clId="{5C178B4C-F8BF-406E-BBA8-7A98C6DCFA21}" dt="2023-04-25T19:54:44.528" v="3" actId="20577"/>
        <pc:sldMkLst>
          <pc:docMk/>
          <pc:sldMk cId="0" sldId="259"/>
        </pc:sldMkLst>
      </pc:sldChg>
      <pc:sldChg chg="modNotesTx">
        <pc:chgData name="Chae, Hyunsu" userId="e95a56fb-10f6-4316-9dc9-81700c10ac4f" providerId="ADAL" clId="{5C178B4C-F8BF-406E-BBA8-7A98C6DCFA21}" dt="2023-04-25T19:54:46.937" v="4" actId="20577"/>
        <pc:sldMkLst>
          <pc:docMk/>
          <pc:sldMk cId="0" sldId="260"/>
        </pc:sldMkLst>
      </pc:sldChg>
      <pc:sldChg chg="addSp delSp modSp mod delAnim modAnim modNotesTx">
        <pc:chgData name="Chae, Hyunsu" userId="e95a56fb-10f6-4316-9dc9-81700c10ac4f" providerId="ADAL" clId="{5C178B4C-F8BF-406E-BBA8-7A98C6DCFA21}" dt="2023-04-25T19:56:07.535" v="20" actId="478"/>
        <pc:sldMkLst>
          <pc:docMk/>
          <pc:sldMk cId="0" sldId="261"/>
        </pc:sldMkLst>
        <pc:picChg chg="add del mod">
          <ac:chgData name="Chae, Hyunsu" userId="e95a56fb-10f6-4316-9dc9-81700c10ac4f" providerId="ADAL" clId="{5C178B4C-F8BF-406E-BBA8-7A98C6DCFA21}" dt="2023-04-25T19:56:07.535" v="20" actId="478"/>
          <ac:picMkLst>
            <pc:docMk/>
            <pc:sldMk cId="0" sldId="261"/>
            <ac:picMk id="2" creationId="{2738F071-F3CB-6B2E-7AB8-DD4C7DB75843}"/>
          </ac:picMkLst>
        </pc:picChg>
      </pc:sldChg>
      <pc:sldChg chg="modNotesTx">
        <pc:chgData name="Chae, Hyunsu" userId="e95a56fb-10f6-4316-9dc9-81700c10ac4f" providerId="ADAL" clId="{5C178B4C-F8BF-406E-BBA8-7A98C6DCFA21}" dt="2023-04-25T19:54:58.532" v="7" actId="20577"/>
        <pc:sldMkLst>
          <pc:docMk/>
          <pc:sldMk cId="0" sldId="263"/>
        </pc:sldMkLst>
      </pc:sldChg>
      <pc:sldChg chg="modNotesTx">
        <pc:chgData name="Chae, Hyunsu" userId="e95a56fb-10f6-4316-9dc9-81700c10ac4f" providerId="ADAL" clId="{5C178B4C-F8BF-406E-BBA8-7A98C6DCFA21}" dt="2023-04-25T19:55:02" v="8" actId="20577"/>
        <pc:sldMkLst>
          <pc:docMk/>
          <pc:sldMk cId="0" sldId="264"/>
        </pc:sldMkLst>
      </pc:sldChg>
      <pc:sldChg chg="modNotesTx">
        <pc:chgData name="Chae, Hyunsu" userId="e95a56fb-10f6-4316-9dc9-81700c10ac4f" providerId="ADAL" clId="{5C178B4C-F8BF-406E-BBA8-7A98C6DCFA21}" dt="2023-04-25T19:55:04.893" v="9" actId="20577"/>
        <pc:sldMkLst>
          <pc:docMk/>
          <pc:sldMk cId="0" sldId="265"/>
        </pc:sldMkLst>
      </pc:sldChg>
      <pc:sldChg chg="modNotesTx">
        <pc:chgData name="Chae, Hyunsu" userId="e95a56fb-10f6-4316-9dc9-81700c10ac4f" providerId="ADAL" clId="{5C178B4C-F8BF-406E-BBA8-7A98C6DCFA21}" dt="2023-04-25T19:55:08.167" v="10" actId="20577"/>
        <pc:sldMkLst>
          <pc:docMk/>
          <pc:sldMk cId="0" sldId="266"/>
        </pc:sldMkLst>
      </pc:sldChg>
      <pc:sldChg chg="modNotesTx">
        <pc:chgData name="Chae, Hyunsu" userId="e95a56fb-10f6-4316-9dc9-81700c10ac4f" providerId="ADAL" clId="{5C178B4C-F8BF-406E-BBA8-7A98C6DCFA21}" dt="2023-04-25T19:55:14.378" v="12" actId="20577"/>
        <pc:sldMkLst>
          <pc:docMk/>
          <pc:sldMk cId="0" sldId="268"/>
        </pc:sldMkLst>
      </pc:sldChg>
      <pc:sldChg chg="modNotesTx">
        <pc:chgData name="Chae, Hyunsu" userId="e95a56fb-10f6-4316-9dc9-81700c10ac4f" providerId="ADAL" clId="{5C178B4C-F8BF-406E-BBA8-7A98C6DCFA21}" dt="2023-04-25T19:55:16.952" v="13" actId="20577"/>
        <pc:sldMkLst>
          <pc:docMk/>
          <pc:sldMk cId="0" sldId="269"/>
        </pc:sldMkLst>
      </pc:sldChg>
      <pc:sldChg chg="modNotesTx">
        <pc:chgData name="Chae, Hyunsu" userId="e95a56fb-10f6-4316-9dc9-81700c10ac4f" providerId="ADAL" clId="{5C178B4C-F8BF-406E-BBA8-7A98C6DCFA21}" dt="2023-04-25T19:55:20.718" v="14" actId="20577"/>
        <pc:sldMkLst>
          <pc:docMk/>
          <pc:sldMk cId="0" sldId="270"/>
        </pc:sldMkLst>
      </pc:sldChg>
      <pc:sldChg chg="del">
        <pc:chgData name="Chae, Hyunsu" userId="e95a56fb-10f6-4316-9dc9-81700c10ac4f" providerId="ADAL" clId="{5C178B4C-F8BF-406E-BBA8-7A98C6DCFA21}" dt="2023-04-25T19:55:25.987" v="16" actId="47"/>
        <pc:sldMkLst>
          <pc:docMk/>
          <pc:sldMk cId="0" sldId="272"/>
        </pc:sldMkLst>
      </pc:sldChg>
      <pc:sldChg chg="del">
        <pc:chgData name="Chae, Hyunsu" userId="e95a56fb-10f6-4316-9dc9-81700c10ac4f" providerId="ADAL" clId="{5C178B4C-F8BF-406E-BBA8-7A98C6DCFA21}" dt="2023-04-25T19:55:25.852" v="15" actId="47"/>
        <pc:sldMkLst>
          <pc:docMk/>
          <pc:sldMk cId="0" sldId="273"/>
        </pc:sldMkLst>
      </pc:sldChg>
      <pc:sldChg chg="del">
        <pc:chgData name="Chae, Hyunsu" userId="e95a56fb-10f6-4316-9dc9-81700c10ac4f" providerId="ADAL" clId="{5C178B4C-F8BF-406E-BBA8-7A98C6DCFA21}" dt="2023-04-25T19:55:26.676" v="17" actId="47"/>
        <pc:sldMkLst>
          <pc:docMk/>
          <pc:sldMk cId="2930730864" sldId="274"/>
        </pc:sldMkLst>
      </pc:sldChg>
      <pc:sldChg chg="modNotesTx">
        <pc:chgData name="Chae, Hyunsu" userId="e95a56fb-10f6-4316-9dc9-81700c10ac4f" providerId="ADAL" clId="{5C178B4C-F8BF-406E-BBA8-7A98C6DCFA21}" dt="2023-04-25T19:54:55.057" v="6" actId="20577"/>
        <pc:sldMkLst>
          <pc:docMk/>
          <pc:sldMk cId="3367343186" sldId="276"/>
        </pc:sldMkLst>
      </pc:sldChg>
      <pc:sldChg chg="modNotesTx">
        <pc:chgData name="Chae, Hyunsu" userId="e95a56fb-10f6-4316-9dc9-81700c10ac4f" providerId="ADAL" clId="{5C178B4C-F8BF-406E-BBA8-7A98C6DCFA21}" dt="2023-04-25T19:55:10.887" v="11" actId="20577"/>
        <pc:sldMkLst>
          <pc:docMk/>
          <pc:sldMk cId="2086416119" sldId="27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texas-my.sharepoint.com/personal/hc25673_austin_eid_utexas_edu/Documents/Research_UTDA/Dell_Stackup/DATE/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texas-my.sharepoint.com/personal/hc25673_austin_eid_utexas_edu/Documents/Research_UTDA/Dell_Stackup/DATE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SA-1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4"/>
                <c:pt idx="0">
                  <c:v>0.45119999999999999</c:v>
                </c:pt>
                <c:pt idx="1">
                  <c:v>0.47249999999999998</c:v>
                </c:pt>
                <c:pt idx="2">
                  <c:v>2.0539999999999998</c:v>
                </c:pt>
                <c:pt idx="3">
                  <c:v>0.99299999999999999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9-4C48-9124-E282C1BD88F7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BO-1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Sheet1!$C$4:$C$7</c:f>
              <c:numCache>
                <c:formatCode>General</c:formatCode>
                <c:ptCount val="4"/>
                <c:pt idx="0">
                  <c:v>0.498</c:v>
                </c:pt>
                <c:pt idx="1">
                  <c:v>0.74239999999999995</c:v>
                </c:pt>
                <c:pt idx="2">
                  <c:v>0.58520000000000005</c:v>
                </c:pt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D9-4C48-9124-E282C1BD88F7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ISOP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Sheet1!$A$4:$A$7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Sheet1!$D$4:$D$7</c:f>
              <c:numCache>
                <c:formatCode>General</c:formatCode>
                <c:ptCount val="4"/>
                <c:pt idx="0">
                  <c:v>0.44030000000000002</c:v>
                </c:pt>
                <c:pt idx="1">
                  <c:v>0.46050000000000002</c:v>
                </c:pt>
                <c:pt idx="2">
                  <c:v>0.46229999999999999</c:v>
                </c:pt>
                <c:pt idx="3">
                  <c:v>0.45019999999999999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D9-4C48-9124-E282C1BD8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1052736"/>
        <c:axId val="891075200"/>
      </c:barChart>
      <c:catAx>
        <c:axId val="891052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</a:t>
                </a:r>
              </a:p>
            </c:rich>
          </c:tx>
          <c:layout>
            <c:manualLayout>
              <c:xMode val="edge"/>
              <c:yMode val="edge"/>
              <c:x val="0.52351340665146995"/>
              <c:y val="0.761736557386517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075200"/>
        <c:crosses val="autoZero"/>
        <c:auto val="1"/>
        <c:lblAlgn val="ctr"/>
        <c:lblOffset val="100"/>
        <c:noMultiLvlLbl val="0"/>
      </c:catAx>
      <c:valAx>
        <c:axId val="891075200"/>
        <c:scaling>
          <c:orientation val="minMax"/>
          <c:max val="2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FoM</a:t>
                </a:r>
              </a:p>
            </c:rich>
          </c:tx>
          <c:layout>
            <c:manualLayout>
              <c:xMode val="edge"/>
              <c:yMode val="edge"/>
              <c:x val="4.2506609164112551E-2"/>
              <c:y val="0.3262396844684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05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639802462943843"/>
          <c:y val="8.0220691298019717E-2"/>
          <c:w val="0.27039506322801027"/>
          <c:h val="7.6886070036732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SA-2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Sheet1!$A$10:$A$13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Sheet1!$B$10:$B$13</c:f>
              <c:numCache>
                <c:formatCode>General</c:formatCode>
                <c:ptCount val="4"/>
                <c:pt idx="0">
                  <c:v>0.45760000000000001</c:v>
                </c:pt>
                <c:pt idx="1">
                  <c:v>0.46929999999999999</c:v>
                </c:pt>
                <c:pt idx="2">
                  <c:v>1.1065</c:v>
                </c:pt>
                <c:pt idx="3">
                  <c:v>1.0669999999999999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1-4CA0-A535-E18E33513339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BO-2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Sheet1!$A$10:$A$13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Sheet1!$C$10:$C$13</c:f>
              <c:numCache>
                <c:formatCode>General</c:formatCode>
                <c:ptCount val="4"/>
                <c:pt idx="0">
                  <c:v>0.4733</c:v>
                </c:pt>
                <c:pt idx="1">
                  <c:v>0.58520000000000005</c:v>
                </c:pt>
                <c:pt idx="2">
                  <c:v>0.54359999999999997</c:v>
                </c:pt>
                <c:pt idx="3">
                  <c:v>0.51859999999999995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61-4CA0-A535-E18E33513339}"/>
            </c:ext>
          </c:extLst>
        </c:ser>
        <c:ser>
          <c:idx val="2"/>
          <c:order val="2"/>
          <c:tx>
            <c:strRef>
              <c:f>Sheet1!$D$9</c:f>
              <c:strCache>
                <c:ptCount val="1"/>
                <c:pt idx="0">
                  <c:v>ISOP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Sheet1!$A$10:$A$13</c:f>
              <c:strCache>
                <c:ptCount val="4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</c:strCache>
            </c:strRef>
          </c:cat>
          <c:val>
            <c:numRef>
              <c:f>Sheet1!$D$10:$D$13</c:f>
              <c:numCache>
                <c:formatCode>General</c:formatCode>
                <c:ptCount val="4"/>
                <c:pt idx="0">
                  <c:v>0.44030000000000002</c:v>
                </c:pt>
                <c:pt idx="1">
                  <c:v>0.46050000000000002</c:v>
                </c:pt>
                <c:pt idx="2">
                  <c:v>0.46229999999999999</c:v>
                </c:pt>
                <c:pt idx="3">
                  <c:v>0.45019999999999999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61-4CA0-A535-E18E33513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8395520"/>
        <c:axId val="958393856"/>
      </c:barChart>
      <c:catAx>
        <c:axId val="958395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</a:t>
                </a:r>
              </a:p>
            </c:rich>
          </c:tx>
          <c:layout>
            <c:manualLayout>
              <c:xMode val="edge"/>
              <c:yMode val="edge"/>
              <c:x val="0.52063260606047113"/>
              <c:y val="0.770381924497996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393856"/>
        <c:crosses val="autoZero"/>
        <c:auto val="1"/>
        <c:lblAlgn val="ctr"/>
        <c:lblOffset val="100"/>
        <c:noMultiLvlLbl val="0"/>
      </c:catAx>
      <c:valAx>
        <c:axId val="958393856"/>
        <c:scaling>
          <c:orientation val="minMax"/>
          <c:max val="2.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FoM</a:t>
                </a:r>
              </a:p>
            </c:rich>
          </c:tx>
          <c:layout>
            <c:manualLayout>
              <c:xMode val="edge"/>
              <c:yMode val="edge"/>
              <c:x val="4.5237032477384267E-2"/>
              <c:y val="0.32588539461073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39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53395717810052"/>
          <c:y val="7.8346252040978448E-2"/>
          <c:w val="0.27039506322801027"/>
          <c:h val="7.7042757914610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800" b="0" i="0" u="none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9" name="Google Shape;18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10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245" name="Google Shape;24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7" name="Google Shape;4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43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45" name="Google Shape;14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body" idx="1"/>
          </p:nvPr>
        </p:nvSpPr>
        <p:spPr>
          <a:xfrm>
            <a:off x="0" y="4505933"/>
            <a:ext cx="9144000" cy="43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2"/>
          </p:nvPr>
        </p:nvSpPr>
        <p:spPr>
          <a:xfrm>
            <a:off x="1" y="3181592"/>
            <a:ext cx="9144000" cy="119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1" y="1784483"/>
            <a:ext cx="9143999" cy="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2">
            <a:alphaModFix/>
          </a:blip>
          <a:srcRect t="118" b="118"/>
          <a:stretch/>
        </p:blipFill>
        <p:spPr>
          <a:xfrm>
            <a:off x="0" y="-6485"/>
            <a:ext cx="6169016" cy="123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33649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3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30" name="Google Shape;30;p23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31" name="Google Shape;31;p23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32" name="Google Shape;32;p23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33" name="Google Shape;33;p23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2550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hyperlink" Target="https://www.researchandmarkets.com/reports/5682545/high-density-interconnect-hdi-pcb-market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10" Type="http://schemas.openxmlformats.org/officeDocument/2006/relationships/image" Target="../media/image22.png"/><Relationship Id="rId4" Type="http://schemas.openxmlformats.org/officeDocument/2006/relationships/image" Target="../media/image17.jp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body" idx="2"/>
          </p:nvPr>
        </p:nvSpPr>
        <p:spPr>
          <a:xfrm>
            <a:off x="36037" y="2945818"/>
            <a:ext cx="9144000" cy="166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Hyunsu Chae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Bhyrav</a:t>
            </a:r>
            <a:r>
              <a:rPr lang="en-US" dirty="0"/>
              <a:t> Mutnury</a:t>
            </a:r>
            <a:r>
              <a:rPr lang="en-US" baseline="30000" dirty="0"/>
              <a:t>3</a:t>
            </a:r>
            <a:r>
              <a:rPr lang="en-US" dirty="0"/>
              <a:t>, Keren Zhu</a:t>
            </a:r>
            <a:r>
              <a:rPr lang="en-US" baseline="30000" dirty="0"/>
              <a:t>1</a:t>
            </a:r>
            <a:r>
              <a:rPr lang="en-US" dirty="0"/>
              <a:t>, Douglas Wallace</a:t>
            </a:r>
            <a:r>
              <a:rPr lang="en-US" baseline="30000" dirty="0"/>
              <a:t>3</a:t>
            </a:r>
            <a:r>
              <a:rPr lang="en-US" dirty="0"/>
              <a:t>, Douglas Winterberg</a:t>
            </a:r>
            <a:r>
              <a:rPr lang="en-US" baseline="30000" dirty="0"/>
              <a:t>3</a:t>
            </a:r>
            <a:r>
              <a:rPr lang="en-US" dirty="0"/>
              <a:t>, Daniel de Araujo</a:t>
            </a:r>
            <a:r>
              <a:rPr lang="en-US" baseline="30000" dirty="0"/>
              <a:t>4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Jay Reddy</a:t>
            </a:r>
            <a:r>
              <a:rPr lang="en-US" baseline="30000" dirty="0"/>
              <a:t>3</a:t>
            </a:r>
            <a:r>
              <a:rPr lang="en-US" dirty="0"/>
              <a:t>, Adam Klivans</a:t>
            </a:r>
            <a:r>
              <a:rPr lang="en-US" baseline="30000" dirty="0"/>
              <a:t>2</a:t>
            </a:r>
            <a:r>
              <a:rPr lang="en-US" dirty="0"/>
              <a:t> and David Z. Pan</a:t>
            </a:r>
            <a:r>
              <a:rPr lang="en-US" baseline="30000" dirty="0"/>
              <a:t>1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aseline="30000" dirty="0"/>
              <a:t>1</a:t>
            </a:r>
            <a:r>
              <a:rPr lang="en-US" dirty="0"/>
              <a:t>ECE Department, The University of Texas at Austin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aseline="30000" dirty="0"/>
              <a:t>2</a:t>
            </a:r>
            <a:r>
              <a:rPr lang="en-US" dirty="0"/>
              <a:t>CS Department, The University of Texas at Austin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aseline="30000" dirty="0"/>
              <a:t>3</a:t>
            </a:r>
            <a:r>
              <a:rPr lang="en-US" dirty="0"/>
              <a:t>Dell Infrastructure Solutions Group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aseline="30000" dirty="0"/>
              <a:t>4</a:t>
            </a:r>
            <a:r>
              <a:rPr lang="en-US" dirty="0"/>
              <a:t>Electronic Board Systems, Siemens EDA</a:t>
            </a:r>
            <a:endParaRPr dirty="0"/>
          </a:p>
        </p:txBody>
      </p:sp>
      <p:sp>
        <p:nvSpPr>
          <p:cNvPr id="40" name="Google Shape;40;p1"/>
          <p:cNvSpPr txBox="1">
            <a:spLocks noGrp="1"/>
          </p:cNvSpPr>
          <p:nvPr>
            <p:ph type="title"/>
          </p:nvPr>
        </p:nvSpPr>
        <p:spPr>
          <a:xfrm>
            <a:off x="1" y="1901598"/>
            <a:ext cx="9143999" cy="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ISOP:  Machine Learning-Assisted Inverse </a:t>
            </a:r>
            <a:br>
              <a:rPr lang="en-US" sz="3200"/>
            </a:br>
            <a:r>
              <a:rPr lang="en-US" sz="3200"/>
              <a:t>Stack-Up Optimization for Advanced Package Design</a:t>
            </a:r>
            <a:endParaRPr/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8997" y="110684"/>
            <a:ext cx="2527887" cy="72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 descr="Dell Logo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82773" y="871580"/>
            <a:ext cx="800473" cy="79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" descr="Siemens EDA at the 58th Design Automation Conference - Verification Horizons"/>
          <p:cNvPicPr preferRelativeResize="0"/>
          <p:nvPr/>
        </p:nvPicPr>
        <p:blipFill rotWithShape="1">
          <a:blip r:embed="rId5">
            <a:alphaModFix/>
          </a:blip>
          <a:srcRect b="54887"/>
          <a:stretch/>
        </p:blipFill>
        <p:spPr>
          <a:xfrm>
            <a:off x="7696577" y="1087054"/>
            <a:ext cx="1311089" cy="333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6E1011-F401-5AC1-A07E-4740F846ACF5}"/>
              </a:ext>
            </a:extLst>
          </p:cNvPr>
          <p:cNvSpPr txBox="1"/>
          <p:nvPr/>
        </p:nvSpPr>
        <p:spPr>
          <a:xfrm>
            <a:off x="68167" y="4681835"/>
            <a:ext cx="9007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Arial" panose="020B0604020202020204" pitchFamily="34" charset="0"/>
              </a:rPr>
              <a:t>This work is supported in part by NSF under grants 1718570, 2019844, and 2112665, and by the NSF AI Institute for Foundations of Machine Learning (IFML).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1" cy="36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Optimization objective functions</a:t>
            </a:r>
            <a:endParaRPr b="1" i="1"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b="1" dirty="0"/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514350" lvl="1" indent="-44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18">
                <a:extLst>
                  <a:ext uri="{FF2B5EF4-FFF2-40B4-BE49-F238E27FC236}">
                    <a16:creationId xmlns:a16="http://schemas.microsoft.com/office/drawing/2014/main" id="{54E99BA8-4112-6771-4D0D-CE41307EDB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89958"/>
                  </p:ext>
                </p:extLst>
              </p:nvPr>
            </p:nvGraphicFramePr>
            <p:xfrm>
              <a:off x="726044" y="1417849"/>
              <a:ext cx="7937189" cy="2494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9920">
                      <a:extLst>
                        <a:ext uri="{9D8B030D-6E8A-4147-A177-3AD203B41FA5}">
                          <a16:colId xmlns:a16="http://schemas.microsoft.com/office/drawing/2014/main" val="1037731714"/>
                        </a:ext>
                      </a:extLst>
                    </a:gridCol>
                    <a:gridCol w="4467269">
                      <a:extLst>
                        <a:ext uri="{9D8B030D-6E8A-4147-A177-3AD203B41FA5}">
                          <a16:colId xmlns:a16="http://schemas.microsoft.com/office/drawing/2014/main" val="2435025580"/>
                        </a:ext>
                      </a:extLst>
                    </a:gridCol>
                  </a:tblGrid>
                  <a:tr h="258743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618755"/>
                      </a:ext>
                    </a:extLst>
                  </a:tr>
                  <a:tr h="77221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𝐹𝑜𝑀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𝐹𝑜𝑀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bSup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bSup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b="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d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±</m:t>
                                            </m:r>
                                          </m:sub>
                                        </m:s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, 0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𝐹𝑜𝑀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𝐹𝑜𝑀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bSup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</m:sSubSup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func>
                                  <m:funcPr>
                                    <m:ctrlP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±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359898"/>
                      </a:ext>
                    </a:extLst>
                  </a:tr>
                  <a:tr h="44691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Ultimate objective function</a:t>
                          </a:r>
                        </a:p>
                        <a:p>
                          <a:r>
                            <a:rPr lang="en-US" sz="1600" dirty="0"/>
                            <a:t>(non-differentiable)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Smooth objective function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Enables more searches at the border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370648"/>
                      </a:ext>
                    </a:extLst>
                  </a:tr>
                  <a:tr h="446919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Used for later roll-out stage, </a:t>
                          </a:r>
                        </a:p>
                        <a:p>
                          <a:r>
                            <a:rPr lang="en-US" sz="1600" dirty="0"/>
                            <a:t>with actual simulation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Used for search stage, </a:t>
                          </a:r>
                        </a:p>
                        <a:p>
                          <a:r>
                            <a:rPr lang="en-US" sz="1600" dirty="0"/>
                            <a:t>with ML surrogate model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1610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18">
                <a:extLst>
                  <a:ext uri="{FF2B5EF4-FFF2-40B4-BE49-F238E27FC236}">
                    <a16:creationId xmlns:a16="http://schemas.microsoft.com/office/drawing/2014/main" id="{54E99BA8-4112-6771-4D0D-CE41307EDB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89958"/>
                  </p:ext>
                </p:extLst>
              </p:nvPr>
            </p:nvGraphicFramePr>
            <p:xfrm>
              <a:off x="726044" y="1417849"/>
              <a:ext cx="7937189" cy="2494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69920">
                      <a:extLst>
                        <a:ext uri="{9D8B030D-6E8A-4147-A177-3AD203B41FA5}">
                          <a16:colId xmlns:a16="http://schemas.microsoft.com/office/drawing/2014/main" val="1037731714"/>
                        </a:ext>
                      </a:extLst>
                    </a:gridCol>
                    <a:gridCol w="4467269">
                      <a:extLst>
                        <a:ext uri="{9D8B030D-6E8A-4147-A177-3AD203B41FA5}">
                          <a16:colId xmlns:a16="http://schemas.microsoft.com/office/drawing/2014/main" val="243502558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5" t="-1818" r="-129298" b="-6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7899" t="-1818" r="-546" b="-66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618755"/>
                      </a:ext>
                    </a:extLst>
                  </a:tr>
                  <a:tr h="10006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5" t="-33939" r="-129298" b="-12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7899" t="-33939" r="-546" b="-12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335989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Ultimate objective function</a:t>
                          </a:r>
                        </a:p>
                        <a:p>
                          <a:r>
                            <a:rPr lang="en-US" sz="1600" dirty="0"/>
                            <a:t>(non-differentiable)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Smooth objective function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Enables more searches at the border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3706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Used for later roll-out stage, </a:t>
                          </a:r>
                        </a:p>
                        <a:p>
                          <a:r>
                            <a:rPr lang="en-US" sz="1600" dirty="0"/>
                            <a:t>with actual simulation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Used for search stage, </a:t>
                          </a:r>
                        </a:p>
                        <a:p>
                          <a:r>
                            <a:rPr lang="en-US" sz="1600" dirty="0"/>
                            <a:t>with ML surrogate model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01610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36187" y="79854"/>
            <a:ext cx="8871626" cy="57790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058" t="-26313" b="-39995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28292" y="3956021"/>
            <a:ext cx="2985623" cy="8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>
            <a:off x="7444621" y="1846094"/>
            <a:ext cx="655320" cy="43511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3467721" y="1846094"/>
            <a:ext cx="655320" cy="43511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22F95A-4190-F2D5-4F76-34D8DF4FECB8}"/>
                  </a:ext>
                </a:extLst>
              </p:cNvPr>
              <p:cNvSpPr txBox="1"/>
              <p:nvPr/>
            </p:nvSpPr>
            <p:spPr>
              <a:xfrm>
                <a:off x="4571999" y="908815"/>
                <a:ext cx="2885906" cy="501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685800">
                  <a:buClrTx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22F95A-4190-F2D5-4F76-34D8DF4FE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908815"/>
                <a:ext cx="2885906" cy="501869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4143486" cy="39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ML Training Dataset Space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</p:txBody>
      </p:sp>
      <p:sp>
        <p:nvSpPr>
          <p:cNvPr id="192" name="Google Shape;192;p11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Experiment Setting</a:t>
            </a: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 l="1673" t="6321" r="1084"/>
          <a:stretch/>
        </p:blipFill>
        <p:spPr>
          <a:xfrm>
            <a:off x="4833596" y="1409294"/>
            <a:ext cx="4182281" cy="88533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" name="Google Shape;191;p11">
            <a:extLst>
              <a:ext uri="{FF2B5EF4-FFF2-40B4-BE49-F238E27FC236}">
                <a16:creationId xmlns:a16="http://schemas.microsoft.com/office/drawing/2014/main" id="{75CC5789-EC0A-47A7-6E02-99B2FA8B5FDF}"/>
              </a:ext>
            </a:extLst>
          </p:cNvPr>
          <p:cNvSpPr txBox="1">
            <a:spLocks/>
          </p:cNvSpPr>
          <p:nvPr/>
        </p:nvSpPr>
        <p:spPr>
          <a:xfrm>
            <a:off x="336499" y="2696743"/>
            <a:ext cx="2694248" cy="61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/>
            <a:r>
              <a:rPr lang="en-US" dirty="0"/>
              <a:t>Experiment Tasks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1AACC-1E42-0761-E07D-968EB5C0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95" y="1417763"/>
            <a:ext cx="4186479" cy="840625"/>
          </a:xfrm>
          <a:prstGeom prst="rect">
            <a:avLst/>
          </a:prstGeom>
        </p:spPr>
      </p:pic>
      <p:sp>
        <p:nvSpPr>
          <p:cNvPr id="7" name="Google Shape;191;p11">
            <a:extLst>
              <a:ext uri="{FF2B5EF4-FFF2-40B4-BE49-F238E27FC236}">
                <a16:creationId xmlns:a16="http://schemas.microsoft.com/office/drawing/2014/main" id="{1C8B7C3F-B835-0CD4-B3AB-6ED793A8416A}"/>
              </a:ext>
            </a:extLst>
          </p:cNvPr>
          <p:cNvSpPr txBox="1">
            <a:spLocks/>
          </p:cNvSpPr>
          <p:nvPr/>
        </p:nvSpPr>
        <p:spPr>
          <a:xfrm>
            <a:off x="4758919" y="1016813"/>
            <a:ext cx="3792733" cy="39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en-US" dirty="0"/>
              <a:t>Experiment Search Space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BE6CB-DE25-3781-0CAA-CBA76A29E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70" y="3236993"/>
            <a:ext cx="5670430" cy="129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3340FE-1FD1-FEC5-A846-1FB9D4DAFFCE}"/>
                  </a:ext>
                </a:extLst>
              </p:cNvPr>
              <p:cNvSpPr txBox="1"/>
              <p:nvPr/>
            </p:nvSpPr>
            <p:spPr>
              <a:xfrm>
                <a:off x="6457949" y="2263973"/>
                <a:ext cx="724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3340FE-1FD1-FEC5-A846-1FB9D4DAF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49" y="2263973"/>
                <a:ext cx="724619" cy="307777"/>
              </a:xfrm>
              <a:prstGeom prst="rect">
                <a:avLst/>
              </a:prstGeom>
              <a:blipFill>
                <a:blip r:embed="rId8"/>
                <a:stretch>
                  <a:fillRect l="-252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198EFE-006D-2856-A513-3A5E99958903}"/>
                  </a:ext>
                </a:extLst>
              </p:cNvPr>
              <p:cNvSpPr txBox="1"/>
              <p:nvPr/>
            </p:nvSpPr>
            <p:spPr>
              <a:xfrm>
                <a:off x="2204424" y="2263973"/>
                <a:ext cx="724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198EFE-006D-2856-A513-3A5E99958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24" y="2263973"/>
                <a:ext cx="724619" cy="307777"/>
              </a:xfrm>
              <a:prstGeom prst="rect">
                <a:avLst/>
              </a:prstGeom>
              <a:blipFill>
                <a:blip r:embed="rId9"/>
                <a:stretch>
                  <a:fillRect l="-2542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AA525A7-5E47-B4A4-464A-77818037CD0A}"/>
              </a:ext>
            </a:extLst>
          </p:cNvPr>
          <p:cNvSpPr txBox="1">
            <a:spLocks/>
          </p:cNvSpPr>
          <p:nvPr/>
        </p:nvSpPr>
        <p:spPr>
          <a:xfrm>
            <a:off x="168523" y="774963"/>
            <a:ext cx="4557718" cy="69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200" dirty="0"/>
              <a:t>Under similar runtime</a:t>
            </a:r>
          </a:p>
          <a:p>
            <a:pPr marL="76200" indent="0">
              <a:buNone/>
            </a:pPr>
            <a:endParaRPr lang="en-US" sz="2200" dirty="0"/>
          </a:p>
        </p:txBody>
      </p:sp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Experiments: ISOP vs Baseline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940424A-3E41-EBCB-2970-0F753ABB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9966" y="774963"/>
            <a:ext cx="5253596" cy="860822"/>
          </a:xfrm>
        </p:spPr>
        <p:txBody>
          <a:bodyPr>
            <a:normAutofit/>
          </a:bodyPr>
          <a:lstStyle/>
          <a:p>
            <a:r>
              <a:rPr lang="en-US" sz="2200" dirty="0"/>
              <a:t>Under similar samples seen</a:t>
            </a:r>
          </a:p>
          <a:p>
            <a:endParaRPr lang="en-US" sz="2200" dirty="0"/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166944CE-ECC8-7FDF-585B-C4E0CE7F7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21360"/>
              </p:ext>
            </p:extLst>
          </p:nvPr>
        </p:nvGraphicFramePr>
        <p:xfrm>
          <a:off x="480912" y="1290351"/>
          <a:ext cx="3907718" cy="12131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0593">
                  <a:extLst>
                    <a:ext uri="{9D8B030D-6E8A-4147-A177-3AD203B41FA5}">
                      <a16:colId xmlns:a16="http://schemas.microsoft.com/office/drawing/2014/main" val="3678752934"/>
                    </a:ext>
                  </a:extLst>
                </a:gridCol>
                <a:gridCol w="660396">
                  <a:extLst>
                    <a:ext uri="{9D8B030D-6E8A-4147-A177-3AD203B41FA5}">
                      <a16:colId xmlns:a16="http://schemas.microsoft.com/office/drawing/2014/main" val="3225266304"/>
                    </a:ext>
                  </a:extLst>
                </a:gridCol>
                <a:gridCol w="772243">
                  <a:extLst>
                    <a:ext uri="{9D8B030D-6E8A-4147-A177-3AD203B41FA5}">
                      <a16:colId xmlns:a16="http://schemas.microsoft.com/office/drawing/2014/main" val="97932296"/>
                    </a:ext>
                  </a:extLst>
                </a:gridCol>
                <a:gridCol w="772243">
                  <a:extLst>
                    <a:ext uri="{9D8B030D-6E8A-4147-A177-3AD203B41FA5}">
                      <a16:colId xmlns:a16="http://schemas.microsoft.com/office/drawing/2014/main" val="3706720970"/>
                    </a:ext>
                  </a:extLst>
                </a:gridCol>
                <a:gridCol w="772243">
                  <a:extLst>
                    <a:ext uri="{9D8B030D-6E8A-4147-A177-3AD203B41FA5}">
                      <a16:colId xmlns:a16="http://schemas.microsoft.com/office/drawing/2014/main" val="1982087781"/>
                    </a:ext>
                  </a:extLst>
                </a:gridCol>
              </a:tblGrid>
              <a:tr h="19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</a:t>
                      </a:r>
                    </a:p>
                    <a:p>
                      <a:pPr algn="ctr"/>
                      <a:r>
                        <a:rPr lang="en-US" dirty="0"/>
                        <a:t>rate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 marT="18288" marB="18288" anchor="ctr"/>
                </a:tc>
                <a:extLst>
                  <a:ext uri="{0D108BD9-81ED-4DB2-BD59-A6C34878D82A}">
                    <a16:rowId xmlns:a16="http://schemas.microsoft.com/office/drawing/2014/main" val="4249114092"/>
                  </a:ext>
                </a:extLst>
              </a:tr>
              <a:tr h="19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SA-1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T="18288" marB="18288" anchor="ctr"/>
                </a:tc>
                <a:extLst>
                  <a:ext uri="{0D108BD9-81ED-4DB2-BD59-A6C34878D82A}">
                    <a16:rowId xmlns:a16="http://schemas.microsoft.com/office/drawing/2014/main" val="318179250"/>
                  </a:ext>
                </a:extLst>
              </a:tr>
              <a:tr h="19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BO-1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extLst>
                  <a:ext uri="{0D108BD9-81ED-4DB2-BD59-A6C34878D82A}">
                    <a16:rowId xmlns:a16="http://schemas.microsoft.com/office/drawing/2014/main" val="1760365154"/>
                  </a:ext>
                </a:extLst>
              </a:tr>
              <a:tr h="19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ISOP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extLst>
                  <a:ext uri="{0D108BD9-81ED-4DB2-BD59-A6C34878D82A}">
                    <a16:rowId xmlns:a16="http://schemas.microsoft.com/office/drawing/2014/main" val="1844777018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029125F4-A380-0753-09F3-392E1F96AA08}"/>
              </a:ext>
            </a:extLst>
          </p:cNvPr>
          <p:cNvGrpSpPr/>
          <p:nvPr/>
        </p:nvGrpSpPr>
        <p:grpSpPr>
          <a:xfrm>
            <a:off x="83246" y="2408856"/>
            <a:ext cx="8899522" cy="2801892"/>
            <a:chOff x="83246" y="1060823"/>
            <a:chExt cx="8899522" cy="2801892"/>
          </a:xfrm>
        </p:grpSpPr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41395145-7ED0-B41C-3369-6A68FD5BDBF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2339167"/>
                </p:ext>
              </p:extLst>
            </p:nvPr>
          </p:nvGraphicFramePr>
          <p:xfrm>
            <a:off x="83246" y="1075292"/>
            <a:ext cx="4481656" cy="27874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0" name="Chart 39">
              <a:extLst>
                <a:ext uri="{FF2B5EF4-FFF2-40B4-BE49-F238E27FC236}">
                  <a16:creationId xmlns:a16="http://schemas.microsoft.com/office/drawing/2014/main" id="{D535F102-B3C0-7512-808F-EE123847E38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8002601"/>
                </p:ext>
              </p:extLst>
            </p:nvPr>
          </p:nvGraphicFramePr>
          <p:xfrm>
            <a:off x="4393947" y="1060823"/>
            <a:ext cx="4491895" cy="27817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3CC98C-691A-A2EB-4E29-6F015545E92D}"/>
                </a:ext>
              </a:extLst>
            </p:cNvPr>
            <p:cNvCxnSpPr>
              <a:cxnSpLocks/>
            </p:cNvCxnSpPr>
            <p:nvPr/>
          </p:nvCxnSpPr>
          <p:spPr>
            <a:xfrm>
              <a:off x="7328183" y="2475461"/>
              <a:ext cx="339634" cy="1453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F64002-09E4-9C16-4435-C5A73B05DF96}"/>
                </a:ext>
              </a:extLst>
            </p:cNvPr>
            <p:cNvCxnSpPr>
              <a:cxnSpLocks/>
            </p:cNvCxnSpPr>
            <p:nvPr/>
          </p:nvCxnSpPr>
          <p:spPr>
            <a:xfrm>
              <a:off x="8233421" y="2501589"/>
              <a:ext cx="339634" cy="1453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098012-1E31-93E6-963A-AE879E0DF359}"/>
                </a:ext>
              </a:extLst>
            </p:cNvPr>
            <p:cNvSpPr txBox="1"/>
            <p:nvPr/>
          </p:nvSpPr>
          <p:spPr>
            <a:xfrm rot="1328890">
              <a:off x="7302631" y="2320831"/>
              <a:ext cx="835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14.95%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0A88A2-EC7E-BAC4-E7CF-BEB0600BB5DF}"/>
                </a:ext>
              </a:extLst>
            </p:cNvPr>
            <p:cNvSpPr txBox="1"/>
            <p:nvPr/>
          </p:nvSpPr>
          <p:spPr>
            <a:xfrm rot="1328890">
              <a:off x="8147268" y="2320832"/>
              <a:ext cx="835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13.20%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1DFDA8B-DC1A-AB64-312A-8D6EC79A9F74}"/>
                </a:ext>
              </a:extLst>
            </p:cNvPr>
            <p:cNvCxnSpPr>
              <a:cxnSpLocks/>
            </p:cNvCxnSpPr>
            <p:nvPr/>
          </p:nvCxnSpPr>
          <p:spPr>
            <a:xfrm>
              <a:off x="2998873" y="2446440"/>
              <a:ext cx="339634" cy="1453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DA42F3-08C7-BE1C-6471-9B5F2ADBDB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1296" y="2446440"/>
              <a:ext cx="339634" cy="1453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D2FA8AA-2A3A-5FC6-D555-0151DE08074C}"/>
                </a:ext>
              </a:extLst>
            </p:cNvPr>
            <p:cNvCxnSpPr>
              <a:cxnSpLocks/>
            </p:cNvCxnSpPr>
            <p:nvPr/>
          </p:nvCxnSpPr>
          <p:spPr>
            <a:xfrm>
              <a:off x="950229" y="2532756"/>
              <a:ext cx="583474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2B6417-09E4-90F4-0DAA-1440944AB233}"/>
                </a:ext>
              </a:extLst>
            </p:cNvPr>
            <p:cNvSpPr txBox="1"/>
            <p:nvPr/>
          </p:nvSpPr>
          <p:spPr>
            <a:xfrm>
              <a:off x="950229" y="2255459"/>
              <a:ext cx="835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2.41%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9451B3-CD5E-D20D-1858-E4FE4A661244}"/>
                </a:ext>
              </a:extLst>
            </p:cNvPr>
            <p:cNvSpPr txBox="1"/>
            <p:nvPr/>
          </p:nvSpPr>
          <p:spPr>
            <a:xfrm rot="1328890">
              <a:off x="2879051" y="2291810"/>
              <a:ext cx="835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21.00%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AA4383-6183-9B67-C074-85E830911FDE}"/>
                </a:ext>
              </a:extLst>
            </p:cNvPr>
            <p:cNvSpPr txBox="1"/>
            <p:nvPr/>
          </p:nvSpPr>
          <p:spPr>
            <a:xfrm rot="1328890">
              <a:off x="3833179" y="2291810"/>
              <a:ext cx="835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24.97%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3D393E-CE06-9B96-BD9B-ECC9821798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5199" y="2532756"/>
              <a:ext cx="600891" cy="42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7FE539-1D3D-E0CD-8726-E3CDE312E6DA}"/>
                </a:ext>
              </a:extLst>
            </p:cNvPr>
            <p:cNvSpPr txBox="1"/>
            <p:nvPr/>
          </p:nvSpPr>
          <p:spPr>
            <a:xfrm>
              <a:off x="1847403" y="2224979"/>
              <a:ext cx="835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2.54%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D9AD56-3F94-57AF-C356-D8F8D33CF1E1}"/>
                </a:ext>
              </a:extLst>
            </p:cNvPr>
            <p:cNvCxnSpPr>
              <a:cxnSpLocks/>
            </p:cNvCxnSpPr>
            <p:nvPr/>
          </p:nvCxnSpPr>
          <p:spPr>
            <a:xfrm>
              <a:off x="6155325" y="2584529"/>
              <a:ext cx="600891" cy="4218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6ECB4BE-A148-D5E6-4E20-7917A84280AE}"/>
                </a:ext>
              </a:extLst>
            </p:cNvPr>
            <p:cNvCxnSpPr>
              <a:cxnSpLocks/>
            </p:cNvCxnSpPr>
            <p:nvPr/>
          </p:nvCxnSpPr>
          <p:spPr>
            <a:xfrm>
              <a:off x="5266905" y="2566707"/>
              <a:ext cx="583474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4BE222-7EFB-1F11-81C4-8428D11FE9F3}"/>
                </a:ext>
              </a:extLst>
            </p:cNvPr>
            <p:cNvSpPr txBox="1"/>
            <p:nvPr/>
          </p:nvSpPr>
          <p:spPr>
            <a:xfrm>
              <a:off x="5266158" y="2322078"/>
              <a:ext cx="835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3.78%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B1D535-B52A-6BB7-AF52-165F386A4BCA}"/>
                </a:ext>
              </a:extLst>
            </p:cNvPr>
            <p:cNvSpPr txBox="1"/>
            <p:nvPr/>
          </p:nvSpPr>
          <p:spPr>
            <a:xfrm>
              <a:off x="6148232" y="2322077"/>
              <a:ext cx="835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1.86%</a:t>
              </a:r>
            </a:p>
          </p:txBody>
        </p:sp>
      </p:grpSp>
      <p:graphicFrame>
        <p:nvGraphicFramePr>
          <p:cNvPr id="41" name="Table 37">
            <a:extLst>
              <a:ext uri="{FF2B5EF4-FFF2-40B4-BE49-F238E27FC236}">
                <a16:creationId xmlns:a16="http://schemas.microsoft.com/office/drawing/2014/main" id="{B271CDC0-530C-8075-97D5-416799362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43747"/>
              </p:ext>
            </p:extLst>
          </p:nvPr>
        </p:nvGraphicFramePr>
        <p:xfrm>
          <a:off x="4791613" y="1290351"/>
          <a:ext cx="3907718" cy="12131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30593">
                  <a:extLst>
                    <a:ext uri="{9D8B030D-6E8A-4147-A177-3AD203B41FA5}">
                      <a16:colId xmlns:a16="http://schemas.microsoft.com/office/drawing/2014/main" val="3678752934"/>
                    </a:ext>
                  </a:extLst>
                </a:gridCol>
                <a:gridCol w="660396">
                  <a:extLst>
                    <a:ext uri="{9D8B030D-6E8A-4147-A177-3AD203B41FA5}">
                      <a16:colId xmlns:a16="http://schemas.microsoft.com/office/drawing/2014/main" val="3225266304"/>
                    </a:ext>
                  </a:extLst>
                </a:gridCol>
                <a:gridCol w="772243">
                  <a:extLst>
                    <a:ext uri="{9D8B030D-6E8A-4147-A177-3AD203B41FA5}">
                      <a16:colId xmlns:a16="http://schemas.microsoft.com/office/drawing/2014/main" val="97932296"/>
                    </a:ext>
                  </a:extLst>
                </a:gridCol>
                <a:gridCol w="772243">
                  <a:extLst>
                    <a:ext uri="{9D8B030D-6E8A-4147-A177-3AD203B41FA5}">
                      <a16:colId xmlns:a16="http://schemas.microsoft.com/office/drawing/2014/main" val="3706720970"/>
                    </a:ext>
                  </a:extLst>
                </a:gridCol>
                <a:gridCol w="772243">
                  <a:extLst>
                    <a:ext uri="{9D8B030D-6E8A-4147-A177-3AD203B41FA5}">
                      <a16:colId xmlns:a16="http://schemas.microsoft.com/office/drawing/2014/main" val="1982087781"/>
                    </a:ext>
                  </a:extLst>
                </a:gridCol>
              </a:tblGrid>
              <a:tr h="19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</a:t>
                      </a:r>
                    </a:p>
                    <a:p>
                      <a:pPr algn="ctr"/>
                      <a:r>
                        <a:rPr lang="en-US" dirty="0"/>
                        <a:t>rate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 marT="18288" marB="18288" anchor="ctr"/>
                </a:tc>
                <a:extLst>
                  <a:ext uri="{0D108BD9-81ED-4DB2-BD59-A6C34878D82A}">
                    <a16:rowId xmlns:a16="http://schemas.microsoft.com/office/drawing/2014/main" val="4249114092"/>
                  </a:ext>
                </a:extLst>
              </a:tr>
              <a:tr h="19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SA-2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 marT="18288" marB="18288" anchor="ctr"/>
                </a:tc>
                <a:extLst>
                  <a:ext uri="{0D108BD9-81ED-4DB2-BD59-A6C34878D82A}">
                    <a16:rowId xmlns:a16="http://schemas.microsoft.com/office/drawing/2014/main" val="318179250"/>
                  </a:ext>
                </a:extLst>
              </a:tr>
              <a:tr h="19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BO-2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extLst>
                  <a:ext uri="{0D108BD9-81ED-4DB2-BD59-A6C34878D82A}">
                    <a16:rowId xmlns:a16="http://schemas.microsoft.com/office/drawing/2014/main" val="1760365154"/>
                  </a:ext>
                </a:extLst>
              </a:tr>
              <a:tr h="1944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ISOP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T="18288" marB="18288" anchor="ctr"/>
                </a:tc>
                <a:extLst>
                  <a:ext uri="{0D108BD9-81ED-4DB2-BD59-A6C34878D82A}">
                    <a16:rowId xmlns:a16="http://schemas.microsoft.com/office/drawing/2014/main" val="184477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41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Experiments: ML surrogate model accuracy</a:t>
            </a:r>
            <a:endParaRPr dirty="0"/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2" cy="47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/>
              <a:t>Evaluation of trained models</a:t>
            </a:r>
            <a:endParaRPr dirty="0"/>
          </a:p>
        </p:txBody>
      </p:sp>
      <p:sp>
        <p:nvSpPr>
          <p:cNvPr id="224" name="Google Shape;224;p13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" name="Google Shape;222;p13">
            <a:extLst>
              <a:ext uri="{FF2B5EF4-FFF2-40B4-BE49-F238E27FC236}">
                <a16:creationId xmlns:a16="http://schemas.microsoft.com/office/drawing/2014/main" id="{F05BAF82-A362-8FFE-F58E-57A49B5FCAD4}"/>
              </a:ext>
            </a:extLst>
          </p:cNvPr>
          <p:cNvSpPr txBox="1">
            <a:spLocks/>
          </p:cNvSpPr>
          <p:nvPr/>
        </p:nvSpPr>
        <p:spPr>
          <a:xfrm>
            <a:off x="336499" y="2932020"/>
            <a:ext cx="8471002" cy="47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>
              <a:spcBef>
                <a:spcPts val="0"/>
              </a:spcBef>
            </a:pPr>
            <a:r>
              <a:rPr lang="en-US" dirty="0"/>
              <a:t>Predicted performance verses ground truth</a:t>
            </a:r>
          </a:p>
        </p:txBody>
      </p:sp>
      <p:pic>
        <p:nvPicPr>
          <p:cNvPr id="3" name="Google Shape;223;p13">
            <a:extLst>
              <a:ext uri="{FF2B5EF4-FFF2-40B4-BE49-F238E27FC236}">
                <a16:creationId xmlns:a16="http://schemas.microsoft.com/office/drawing/2014/main" id="{FE5F19AE-7176-6C28-FE40-8FCC0704E8E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9016"/>
          <a:stretch/>
        </p:blipFill>
        <p:spPr>
          <a:xfrm>
            <a:off x="783623" y="3326886"/>
            <a:ext cx="4914398" cy="1397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B5B3C-C9F9-A3E5-69BA-C331DA7ED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63" y="1349980"/>
            <a:ext cx="3883640" cy="1448598"/>
          </a:xfrm>
          <a:prstGeom prst="rect">
            <a:avLst/>
          </a:prstGeom>
        </p:spPr>
      </p:pic>
      <p:sp>
        <p:nvSpPr>
          <p:cNvPr id="6" name="Google Shape;180;p10">
            <a:extLst>
              <a:ext uri="{FF2B5EF4-FFF2-40B4-BE49-F238E27FC236}">
                <a16:creationId xmlns:a16="http://schemas.microsoft.com/office/drawing/2014/main" id="{104A9926-0D25-3865-9D71-31AD614B8F1B}"/>
              </a:ext>
            </a:extLst>
          </p:cNvPr>
          <p:cNvSpPr/>
          <p:nvPr/>
        </p:nvSpPr>
        <p:spPr>
          <a:xfrm>
            <a:off x="2314561" y="2599611"/>
            <a:ext cx="464199" cy="18169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0;p10">
            <a:extLst>
              <a:ext uri="{FF2B5EF4-FFF2-40B4-BE49-F238E27FC236}">
                <a16:creationId xmlns:a16="http://schemas.microsoft.com/office/drawing/2014/main" id="{491D866A-2639-22CF-62D6-69094C1E6D44}"/>
              </a:ext>
            </a:extLst>
          </p:cNvPr>
          <p:cNvSpPr/>
          <p:nvPr/>
        </p:nvSpPr>
        <p:spPr>
          <a:xfrm>
            <a:off x="3271540" y="2598693"/>
            <a:ext cx="464199" cy="18169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0;p10">
            <a:extLst>
              <a:ext uri="{FF2B5EF4-FFF2-40B4-BE49-F238E27FC236}">
                <a16:creationId xmlns:a16="http://schemas.microsoft.com/office/drawing/2014/main" id="{A17711AB-34A7-CA3D-050D-C22045D291D9}"/>
              </a:ext>
            </a:extLst>
          </p:cNvPr>
          <p:cNvSpPr/>
          <p:nvPr/>
        </p:nvSpPr>
        <p:spPr>
          <a:xfrm>
            <a:off x="4242808" y="2450894"/>
            <a:ext cx="464199" cy="18169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Experiments: Case Study</a:t>
            </a:r>
            <a:endParaRPr dirty="0"/>
          </a:p>
        </p:txBody>
      </p:sp>
      <p:sp>
        <p:nvSpPr>
          <p:cNvPr id="235" name="Google Shape;235;p14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36" name="Google Shape;236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422"/>
          <a:stretch/>
        </p:blipFill>
        <p:spPr>
          <a:xfrm>
            <a:off x="261620" y="1562516"/>
            <a:ext cx="8470900" cy="228267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" name="Google Shape;222;p13">
            <a:extLst>
              <a:ext uri="{FF2B5EF4-FFF2-40B4-BE49-F238E27FC236}">
                <a16:creationId xmlns:a16="http://schemas.microsoft.com/office/drawing/2014/main" id="{073F1C5E-8799-28EE-66D7-E0F334DF8EBB}"/>
              </a:ext>
            </a:extLst>
          </p:cNvPr>
          <p:cNvSpPr txBox="1">
            <a:spLocks/>
          </p:cNvSpPr>
          <p:nvPr/>
        </p:nvSpPr>
        <p:spPr>
          <a:xfrm>
            <a:off x="336499" y="1016813"/>
            <a:ext cx="8471002" cy="374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95300" indent="-342900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output</a:t>
            </a: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sz="2000" b="0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The advantages of our flexible framework will continue to expand to enable global optimization over different performance metrics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85C521-6983-52D3-DABB-28ABB83D98A8}"/>
              </a:ext>
            </a:extLst>
          </p:cNvPr>
          <p:cNvSpPr/>
          <p:nvPr/>
        </p:nvSpPr>
        <p:spPr>
          <a:xfrm>
            <a:off x="7515225" y="1990724"/>
            <a:ext cx="581025" cy="361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ISOP offers agile HDI PCB stack-up design framework, automating the process and producing excellent results in minutes. </a:t>
            </a:r>
          </a:p>
          <a:p>
            <a:pPr marL="495300" indent="-342900">
              <a:spcBef>
                <a:spcPts val="0"/>
              </a:spcBef>
            </a:pPr>
            <a:r>
              <a:rPr lang="en-US" sz="20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Inverse stack-up optimization is formulated as an HPO problem, and accelerated with efficient ML surrogate model and objective function.</a:t>
            </a:r>
          </a:p>
          <a:p>
            <a:pPr marL="495300" indent="-342900">
              <a:spcBef>
                <a:spcPts val="0"/>
              </a:spcBef>
            </a:pPr>
            <a:r>
              <a:rPr lang="en-U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ISOP reduces design cycle time from hours to minutes and outperforms baseline methods, as demonstrated in experiments.</a:t>
            </a:r>
          </a:p>
          <a:p>
            <a:pPr marL="495300" indent="-342900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ISOP can be extended to other interconnect optimization scenarios.</a:t>
            </a:r>
          </a:p>
        </p:txBody>
      </p:sp>
      <p:sp>
        <p:nvSpPr>
          <p:cNvPr id="250" name="Google Shape;250;p15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>
            <a:spLocks noGrp="1"/>
          </p:cNvSpPr>
          <p:nvPr>
            <p:ph type="title"/>
          </p:nvPr>
        </p:nvSpPr>
        <p:spPr>
          <a:xfrm>
            <a:off x="1" y="1784483"/>
            <a:ext cx="9143999" cy="134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Motivation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Problem formulation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ISOP framework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Experimental results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Conclusion</a:t>
            </a: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50" name="Google Shape;50;p2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Advanced Package Design and PCB trend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High Density Interconnect (HDI) PCB Market forecast</a:t>
            </a:r>
            <a:endParaRPr dirty="0"/>
          </a:p>
        </p:txBody>
      </p:sp>
      <p:pic>
        <p:nvPicPr>
          <p:cNvPr id="60" name="Google Shape;6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875" y="1875863"/>
            <a:ext cx="281940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/>
          <p:nvPr/>
        </p:nvSpPr>
        <p:spPr>
          <a:xfrm>
            <a:off x="5402700" y="4472950"/>
            <a:ext cx="37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https://www.researchandmarkets.com/reports/5682545</a:t>
            </a:r>
            <a:endParaRPr/>
          </a:p>
        </p:txBody>
      </p:sp>
      <p:cxnSp>
        <p:nvCxnSpPr>
          <p:cNvPr id="62" name="Google Shape;62;p3"/>
          <p:cNvCxnSpPr/>
          <p:nvPr/>
        </p:nvCxnSpPr>
        <p:spPr>
          <a:xfrm rot="10800000" flipH="1">
            <a:off x="1235075" y="1737825"/>
            <a:ext cx="2211300" cy="35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3"/>
          <p:cNvSpPr txBox="1"/>
          <p:nvPr/>
        </p:nvSpPr>
        <p:spPr>
          <a:xfrm rot="-476920">
            <a:off x="1564074" y="1597163"/>
            <a:ext cx="1447002" cy="4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CAGR 6.1%</a:t>
            </a:r>
            <a:endParaRPr sz="1600" b="1"/>
          </a:p>
        </p:txBody>
      </p:sp>
      <p:sp>
        <p:nvSpPr>
          <p:cNvPr id="64" name="Google Shape;64;p3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4265900" y="2571750"/>
            <a:ext cx="45021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Growing demand for </a:t>
            </a:r>
            <a:endParaRPr b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low loss and high-speed HDI PCBs</a:t>
            </a:r>
            <a:endParaRPr b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340D14-AD21-1EC2-8B99-E91B582FEA00}"/>
              </a:ext>
            </a:extLst>
          </p:cNvPr>
          <p:cNvSpPr/>
          <p:nvPr/>
        </p:nvSpPr>
        <p:spPr>
          <a:xfrm>
            <a:off x="581508" y="1945720"/>
            <a:ext cx="8158607" cy="173723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Main goal of PCB design is to ensure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component connectivity and communication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PCB Stack-Up Design Challenges</a:t>
            </a:r>
            <a:endParaRPr dirty="0"/>
          </a:p>
        </p:txBody>
      </p:sp>
      <p:sp>
        <p:nvSpPr>
          <p:cNvPr id="76" name="Google Shape;76;p4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36500" y="1016826"/>
            <a:ext cx="8471100" cy="332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 PCB Stack-up </a:t>
            </a:r>
            <a:endParaRPr dirty="0"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b="0" dirty="0"/>
              <a:t>15+ parameters, big solution space</a:t>
            </a:r>
            <a:endParaRPr b="0"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b="0" dirty="0"/>
              <a:t>Different system and technology requires different specifications</a:t>
            </a:r>
            <a:endParaRPr b="0"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b="0" dirty="0"/>
              <a:t>Uses computationally expensive EM (electromagnetic) simulations</a:t>
            </a:r>
            <a:endParaRPr sz="2000" b="0" dirty="0"/>
          </a:p>
        </p:txBody>
      </p:sp>
      <p:sp>
        <p:nvSpPr>
          <p:cNvPr id="78" name="Google Shape;78;p4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8400" y="1418477"/>
            <a:ext cx="5411151" cy="19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9B760-B9A6-EBFC-522A-439020A91BF2}"/>
              </a:ext>
            </a:extLst>
          </p:cNvPr>
          <p:cNvSpPr txBox="1"/>
          <p:nvPr/>
        </p:nvSpPr>
        <p:spPr>
          <a:xfrm>
            <a:off x="336400" y="4230913"/>
            <a:ext cx="8671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Done manually </a:t>
            </a:r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time-consuming, tedious and sub-optimal </a:t>
            </a:r>
            <a:endParaRPr lang="en-US"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2369596" y="3464984"/>
            <a:ext cx="4225446" cy="120032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What is the optimal stack-up design?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Inverse Stack-Up Design Task</a:t>
            </a:r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271845" y="1242180"/>
            <a:ext cx="2871406" cy="169271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2829691" y="868447"/>
            <a:ext cx="331175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5771812" y="864046"/>
            <a:ext cx="305413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795"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136187" y="868447"/>
            <a:ext cx="314272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356" t="-8196" r="-1355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3330481" y="1242180"/>
            <a:ext cx="2310169" cy="8053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5863176" y="1242180"/>
            <a:ext cx="2871406" cy="8053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6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0" name="Google Shape;100;p5"/>
          <p:cNvCxnSpPr>
            <a:stCxn id="93" idx="2"/>
            <a:endCxn id="101" idx="1"/>
          </p:cNvCxnSpPr>
          <p:nvPr/>
        </p:nvCxnSpPr>
        <p:spPr>
          <a:xfrm>
            <a:off x="1707548" y="2934894"/>
            <a:ext cx="2223900" cy="49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102;p5"/>
          <p:cNvCxnSpPr>
            <a:stCxn id="98" idx="2"/>
            <a:endCxn id="101" idx="2"/>
          </p:cNvCxnSpPr>
          <p:nvPr/>
        </p:nvCxnSpPr>
        <p:spPr>
          <a:xfrm flipH="1">
            <a:off x="4482266" y="2047501"/>
            <a:ext cx="3300" cy="136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5"/>
          <p:cNvCxnSpPr>
            <a:stCxn id="99" idx="2"/>
            <a:endCxn id="101" idx="3"/>
          </p:cNvCxnSpPr>
          <p:nvPr/>
        </p:nvCxnSpPr>
        <p:spPr>
          <a:xfrm flipH="1">
            <a:off x="5033279" y="2047501"/>
            <a:ext cx="2265600" cy="138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4" name="Google Shape;104;p5" descr="Chart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 t="7941" r="29908" b="17757"/>
          <a:stretch/>
        </p:blipFill>
        <p:spPr>
          <a:xfrm>
            <a:off x="2871732" y="3826386"/>
            <a:ext cx="1900375" cy="75981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 rot="10800000" flipH="1">
            <a:off x="3931457" y="3408962"/>
            <a:ext cx="1101725" cy="4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879059" y="4010921"/>
            <a:ext cx="1747520" cy="3907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7811" b="-20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7">
                <a:extLst>
                  <a:ext uri="{FF2B5EF4-FFF2-40B4-BE49-F238E27FC236}">
                    <a16:creationId xmlns:a16="http://schemas.microsoft.com/office/drawing/2014/main" id="{CCF4F543-828C-A1C3-B56C-3350AE2438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197102"/>
                  </p:ext>
                </p:extLst>
              </p:nvPr>
            </p:nvGraphicFramePr>
            <p:xfrm>
              <a:off x="347753" y="1312412"/>
              <a:ext cx="2754491" cy="1532827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21645">
                      <a:extLst>
                        <a:ext uri="{9D8B030D-6E8A-4147-A177-3AD203B41FA5}">
                          <a16:colId xmlns:a16="http://schemas.microsoft.com/office/drawing/2014/main" val="1063186921"/>
                        </a:ext>
                      </a:extLst>
                    </a:gridCol>
                    <a:gridCol w="1010094">
                      <a:extLst>
                        <a:ext uri="{9D8B030D-6E8A-4147-A177-3AD203B41FA5}">
                          <a16:colId xmlns:a16="http://schemas.microsoft.com/office/drawing/2014/main" val="2193430924"/>
                        </a:ext>
                      </a:extLst>
                    </a:gridCol>
                    <a:gridCol w="622752">
                      <a:extLst>
                        <a:ext uri="{9D8B030D-6E8A-4147-A177-3AD203B41FA5}">
                          <a16:colId xmlns:a16="http://schemas.microsoft.com/office/drawing/2014/main" val="3242696848"/>
                        </a:ext>
                      </a:extLst>
                    </a:gridCol>
                  </a:tblGrid>
                  <a:tr h="2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LB-UB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Step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6373604"/>
                      </a:ext>
                    </a:extLst>
                  </a:tr>
                  <a:tr h="1834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2-5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427413"/>
                      </a:ext>
                    </a:extLst>
                  </a:tr>
                  <a:tr h="18342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2-10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880886"/>
                      </a:ext>
                    </a:extLst>
                  </a:tr>
                  <a:tr h="183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174164"/>
                      </a:ext>
                    </a:extLst>
                  </a:tr>
                  <a:tr h="1933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0.001-0.02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2437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7">
                <a:extLst>
                  <a:ext uri="{FF2B5EF4-FFF2-40B4-BE49-F238E27FC236}">
                    <a16:creationId xmlns:a16="http://schemas.microsoft.com/office/drawing/2014/main" id="{CCF4F543-828C-A1C3-B56C-3350AE2438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1197102"/>
                  </p:ext>
                </p:extLst>
              </p:nvPr>
            </p:nvGraphicFramePr>
            <p:xfrm>
              <a:off x="347753" y="1312412"/>
              <a:ext cx="2754491" cy="1532827"/>
            </p:xfrm>
            <a:graphic>
              <a:graphicData uri="http://schemas.openxmlformats.org/drawingml/2006/table">
                <a:tbl>
                  <a:tblPr firstRow="1" bandRow="1">
                    <a:tableStyleId>{B301B821-A1FF-4177-AEE7-76D212191A09}</a:tableStyleId>
                  </a:tblPr>
                  <a:tblGrid>
                    <a:gridCol w="1121645">
                      <a:extLst>
                        <a:ext uri="{9D8B030D-6E8A-4147-A177-3AD203B41FA5}">
                          <a16:colId xmlns:a16="http://schemas.microsoft.com/office/drawing/2014/main" val="1063186921"/>
                        </a:ext>
                      </a:extLst>
                    </a:gridCol>
                    <a:gridCol w="1010094">
                      <a:extLst>
                        <a:ext uri="{9D8B030D-6E8A-4147-A177-3AD203B41FA5}">
                          <a16:colId xmlns:a16="http://schemas.microsoft.com/office/drawing/2014/main" val="2193430924"/>
                        </a:ext>
                      </a:extLst>
                    </a:gridCol>
                    <a:gridCol w="622752">
                      <a:extLst>
                        <a:ext uri="{9D8B030D-6E8A-4147-A177-3AD203B41FA5}">
                          <a16:colId xmlns:a16="http://schemas.microsoft.com/office/drawing/2014/main" val="3242696848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LB-UB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Step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63736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543" t="-100000" r="-146739" b="-3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2-5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94274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543" t="-200000" r="-146739" b="-2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2-10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880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174164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543" t="-377358" r="-146739" b="-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0.001-0.02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50" dirty="0"/>
                            <a:t>0.001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2437523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/>
      <p:bldP spid="1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ISOP Framework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336500" y="2776900"/>
            <a:ext cx="8595000" cy="191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78380" algn="l" rtl="0">
              <a:spcBef>
                <a:spcPts val="750"/>
              </a:spcBef>
              <a:spcAft>
                <a:spcPts val="0"/>
              </a:spcAft>
              <a:buSzPct val="100000"/>
              <a:buChar char="•"/>
            </a:pPr>
            <a:r>
              <a:rPr lang="en-US" sz="2550" b="0" dirty="0"/>
              <a:t>ISOP leverages:</a:t>
            </a:r>
            <a:endParaRPr sz="2550" b="0" dirty="0"/>
          </a:p>
          <a:p>
            <a:pPr marL="171450" lvl="0" indent="0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51162"/>
              <a:buFont typeface="Arial"/>
              <a:buNone/>
            </a:pPr>
            <a:r>
              <a:rPr lang="en-US" sz="2150" b="0" dirty="0"/>
              <a:t>1) Hyper-parameter optimization process</a:t>
            </a:r>
            <a:endParaRPr sz="2150" b="0" dirty="0"/>
          </a:p>
          <a:p>
            <a:pPr marL="17145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150" b="0" dirty="0"/>
              <a:t>2) ML surrogate model</a:t>
            </a:r>
          </a:p>
          <a:p>
            <a:pPr marL="17145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2150" b="0" dirty="0"/>
              <a:t>3) Efficient objective function</a:t>
            </a:r>
            <a:endParaRPr sz="2150" b="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ISOP could be extended to other scenarios of interconnect optimization</a:t>
            </a:r>
            <a:endParaRPr dirty="0"/>
          </a:p>
        </p:txBody>
      </p:sp>
      <p:sp>
        <p:nvSpPr>
          <p:cNvPr id="119" name="Google Shape;119;p6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5433625" y="1348175"/>
            <a:ext cx="3498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74" y="934926"/>
            <a:ext cx="3714225" cy="184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176" y="1117641"/>
            <a:ext cx="2784355" cy="51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176" y="2140204"/>
            <a:ext cx="3209989" cy="5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ISOP Framework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2" cy="361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Overall flow</a:t>
            </a:r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endParaRPr lang="en-US" dirty="0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endParaRPr dirty="0"/>
          </a:p>
        </p:txBody>
      </p:sp>
      <p:pic>
        <p:nvPicPr>
          <p:cNvPr id="136" name="Google Shape;136;p7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3213"/>
          <a:stretch/>
        </p:blipFill>
        <p:spPr>
          <a:xfrm>
            <a:off x="1215902" y="1566651"/>
            <a:ext cx="5168762" cy="23517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ACF25-864E-B39B-54F2-3F1DDD310AEE}"/>
              </a:ext>
            </a:extLst>
          </p:cNvPr>
          <p:cNvSpPr/>
          <p:nvPr/>
        </p:nvSpPr>
        <p:spPr>
          <a:xfrm>
            <a:off x="310191" y="3172298"/>
            <a:ext cx="1882588" cy="7461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BA11F-B964-E07C-68D9-252B3DE267E4}"/>
              </a:ext>
            </a:extLst>
          </p:cNvPr>
          <p:cNvSpPr/>
          <p:nvPr/>
        </p:nvSpPr>
        <p:spPr>
          <a:xfrm>
            <a:off x="2100503" y="1432112"/>
            <a:ext cx="4349239" cy="24863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52BBC-E5EE-27E9-B0DE-436F07B9BC24}"/>
              </a:ext>
            </a:extLst>
          </p:cNvPr>
          <p:cNvGrpSpPr/>
          <p:nvPr/>
        </p:nvGrpSpPr>
        <p:grpSpPr>
          <a:xfrm>
            <a:off x="406970" y="1566651"/>
            <a:ext cx="6175412" cy="2560036"/>
            <a:chOff x="406970" y="1566651"/>
            <a:chExt cx="6175412" cy="25600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7F70B9-6F18-2FAC-F0F7-CD37BDE57A87}"/>
                </a:ext>
              </a:extLst>
            </p:cNvPr>
            <p:cNvSpPr/>
            <p:nvPr/>
          </p:nvSpPr>
          <p:spPr>
            <a:xfrm>
              <a:off x="406970" y="1566651"/>
              <a:ext cx="1882588" cy="256003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53810F-620A-801B-876F-7719164FA0AD}"/>
                </a:ext>
              </a:extLst>
            </p:cNvPr>
            <p:cNvSpPr/>
            <p:nvPr/>
          </p:nvSpPr>
          <p:spPr>
            <a:xfrm>
              <a:off x="4699794" y="1566651"/>
              <a:ext cx="1882588" cy="256003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CB14A3-A105-1B6D-8AA4-1A1D268EB6F9}"/>
              </a:ext>
            </a:extLst>
          </p:cNvPr>
          <p:cNvGrpSpPr/>
          <p:nvPr/>
        </p:nvGrpSpPr>
        <p:grpSpPr>
          <a:xfrm>
            <a:off x="2263904" y="1922773"/>
            <a:ext cx="4103473" cy="2115914"/>
            <a:chOff x="2263904" y="1922773"/>
            <a:chExt cx="4103473" cy="21159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6CC877-2766-9720-848F-252D4977C064}"/>
                </a:ext>
              </a:extLst>
            </p:cNvPr>
            <p:cNvSpPr/>
            <p:nvPr/>
          </p:nvSpPr>
          <p:spPr>
            <a:xfrm>
              <a:off x="3401082" y="1922773"/>
              <a:ext cx="1481465" cy="211591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10300A-5479-D83F-4734-3796E3D7F91B}"/>
                </a:ext>
              </a:extLst>
            </p:cNvPr>
            <p:cNvSpPr/>
            <p:nvPr/>
          </p:nvSpPr>
          <p:spPr>
            <a:xfrm>
              <a:off x="2264709" y="1930086"/>
              <a:ext cx="1136373" cy="105646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oogle Shape;180;p10">
              <a:extLst>
                <a:ext uri="{FF2B5EF4-FFF2-40B4-BE49-F238E27FC236}">
                  <a16:creationId xmlns:a16="http://schemas.microsoft.com/office/drawing/2014/main" id="{A714CC20-836C-034F-22CD-139DD7DD20F7}"/>
                </a:ext>
              </a:extLst>
            </p:cNvPr>
            <p:cNvSpPr/>
            <p:nvPr/>
          </p:nvSpPr>
          <p:spPr>
            <a:xfrm>
              <a:off x="2424328" y="2987471"/>
              <a:ext cx="976754" cy="58185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04DBF8-4B43-25BC-0B66-4E211A0C7244}"/>
                </a:ext>
              </a:extLst>
            </p:cNvPr>
            <p:cNvSpPr/>
            <p:nvPr/>
          </p:nvSpPr>
          <p:spPr>
            <a:xfrm>
              <a:off x="2263904" y="3579379"/>
              <a:ext cx="1136373" cy="36454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FC85A4-1095-80A4-90EB-9FE61AE3BDC1}"/>
                </a:ext>
              </a:extLst>
            </p:cNvPr>
            <p:cNvSpPr/>
            <p:nvPr/>
          </p:nvSpPr>
          <p:spPr>
            <a:xfrm>
              <a:off x="2281215" y="2983706"/>
              <a:ext cx="135034" cy="59567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Google Shape;103;p5">
              <a:extLst>
                <a:ext uri="{FF2B5EF4-FFF2-40B4-BE49-F238E27FC236}">
                  <a16:creationId xmlns:a16="http://schemas.microsoft.com/office/drawing/2014/main" id="{3418AFF2-9BCF-10D3-5AF6-B49BEE3A1AD8}"/>
                </a:ext>
              </a:extLst>
            </p:cNvPr>
            <p:cNvCxnSpPr>
              <a:cxnSpLocks/>
              <a:stCxn id="15" idx="3"/>
              <a:endCxn id="46" idx="1"/>
            </p:cNvCxnSpPr>
            <p:nvPr/>
          </p:nvCxnSpPr>
          <p:spPr>
            <a:xfrm flipV="1">
              <a:off x="3401082" y="2881509"/>
              <a:ext cx="2966295" cy="396887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CFC028-F086-FE40-CFB4-A928F5865226}"/>
              </a:ext>
            </a:extLst>
          </p:cNvPr>
          <p:cNvGrpSpPr/>
          <p:nvPr/>
        </p:nvGrpSpPr>
        <p:grpSpPr>
          <a:xfrm>
            <a:off x="2235273" y="1536595"/>
            <a:ext cx="4138577" cy="2418530"/>
            <a:chOff x="2235273" y="1536595"/>
            <a:chExt cx="4138577" cy="2418530"/>
          </a:xfrm>
        </p:grpSpPr>
        <p:cxnSp>
          <p:nvCxnSpPr>
            <p:cNvPr id="23" name="Google Shape;103;p5">
              <a:extLst>
                <a:ext uri="{FF2B5EF4-FFF2-40B4-BE49-F238E27FC236}">
                  <a16:creationId xmlns:a16="http://schemas.microsoft.com/office/drawing/2014/main" id="{510994A2-28EE-3ACD-67F5-7C91808324F6}"/>
                </a:ext>
              </a:extLst>
            </p:cNvPr>
            <p:cNvCxnSpPr>
              <a:cxnSpLocks/>
              <a:stCxn id="14" idx="3"/>
              <a:endCxn id="45" idx="1"/>
            </p:cNvCxnSpPr>
            <p:nvPr/>
          </p:nvCxnSpPr>
          <p:spPr>
            <a:xfrm flipV="1">
              <a:off x="4779981" y="1778106"/>
              <a:ext cx="1593869" cy="967754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4" name="Google Shape;180;p10">
              <a:extLst>
                <a:ext uri="{FF2B5EF4-FFF2-40B4-BE49-F238E27FC236}">
                  <a16:creationId xmlns:a16="http://schemas.microsoft.com/office/drawing/2014/main" id="{0CACB726-6926-47AA-EFC9-FB68660A4FE9}"/>
                </a:ext>
              </a:extLst>
            </p:cNvPr>
            <p:cNvSpPr/>
            <p:nvPr/>
          </p:nvSpPr>
          <p:spPr>
            <a:xfrm>
              <a:off x="2235273" y="1536595"/>
              <a:ext cx="2544708" cy="241853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57F245-FC1A-CB6F-2419-9FC99AAB01A7}"/>
              </a:ext>
            </a:extLst>
          </p:cNvPr>
          <p:cNvGrpSpPr/>
          <p:nvPr/>
        </p:nvGrpSpPr>
        <p:grpSpPr>
          <a:xfrm>
            <a:off x="663154" y="1763002"/>
            <a:ext cx="5578100" cy="2092247"/>
            <a:chOff x="663154" y="1763002"/>
            <a:chExt cx="5578100" cy="2092247"/>
          </a:xfrm>
        </p:grpSpPr>
        <p:cxnSp>
          <p:nvCxnSpPr>
            <p:cNvPr id="54" name="Google Shape;103;p5">
              <a:extLst>
                <a:ext uri="{FF2B5EF4-FFF2-40B4-BE49-F238E27FC236}">
                  <a16:creationId xmlns:a16="http://schemas.microsoft.com/office/drawing/2014/main" id="{0884FFB0-59AA-D0DF-A140-0FD1D7915E20}"/>
                </a:ext>
              </a:extLst>
            </p:cNvPr>
            <p:cNvCxnSpPr>
              <a:cxnSpLocks/>
            </p:cNvCxnSpPr>
            <p:nvPr/>
          </p:nvCxnSpPr>
          <p:spPr>
            <a:xfrm>
              <a:off x="2183145" y="2476067"/>
              <a:ext cx="4058109" cy="1379182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E069E15-FCA1-68EC-E588-AD717A245438}"/>
                </a:ext>
              </a:extLst>
            </p:cNvPr>
            <p:cNvGrpSpPr/>
            <p:nvPr/>
          </p:nvGrpSpPr>
          <p:grpSpPr>
            <a:xfrm>
              <a:off x="663154" y="2460404"/>
              <a:ext cx="628417" cy="728727"/>
              <a:chOff x="1181314" y="2460404"/>
              <a:chExt cx="628417" cy="7287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A359C3C-7ABA-B632-BCE2-898E1832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81314" y="2563157"/>
                    <a:ext cx="4876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0" defTabSz="685800">
                      <a:buClrTx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oMath>
                      </m:oMathPara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  <a:p>
                    <a:pPr lvl="0" defTabSz="685800">
                      <a:buClrTx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oMath>
                      </m:oMathPara>
                    </a14:m>
                    <a:endParaRPr lang="en-US" sz="1400" b="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A359C3C-7ABA-B632-BCE2-898E183271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314" y="2563157"/>
                    <a:ext cx="48766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FED6A155-E809-32B4-D16F-90B57D4E3771}"/>
                  </a:ext>
                </a:extLst>
              </p:cNvPr>
              <p:cNvSpPr/>
              <p:nvPr/>
            </p:nvSpPr>
            <p:spPr>
              <a:xfrm>
                <a:off x="1606791" y="2460404"/>
                <a:ext cx="202940" cy="728727"/>
              </a:xfrm>
              <a:prstGeom prst="leftBrace">
                <a:avLst>
                  <a:gd name="adj1" fmla="val 34423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16" name="Google Shape;180;p10">
              <a:extLst>
                <a:ext uri="{FF2B5EF4-FFF2-40B4-BE49-F238E27FC236}">
                  <a16:creationId xmlns:a16="http://schemas.microsoft.com/office/drawing/2014/main" id="{F9CDA47A-0384-26B1-5448-914A5E48A329}"/>
                </a:ext>
              </a:extLst>
            </p:cNvPr>
            <p:cNvSpPr/>
            <p:nvPr/>
          </p:nvSpPr>
          <p:spPr>
            <a:xfrm>
              <a:off x="702387" y="1763002"/>
              <a:ext cx="1467807" cy="1426129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45F2A-173D-8ABB-B082-3071AF0598F9}"/>
              </a:ext>
            </a:extLst>
          </p:cNvPr>
          <p:cNvGrpSpPr/>
          <p:nvPr/>
        </p:nvGrpSpPr>
        <p:grpSpPr>
          <a:xfrm>
            <a:off x="6270661" y="1142043"/>
            <a:ext cx="2809185" cy="1210208"/>
            <a:chOff x="6281475" y="1142043"/>
            <a:chExt cx="2809185" cy="1210208"/>
          </a:xfrm>
        </p:grpSpPr>
        <p:sp>
          <p:nvSpPr>
            <p:cNvPr id="29" name="Google Shape;118;p6">
              <a:extLst>
                <a:ext uri="{FF2B5EF4-FFF2-40B4-BE49-F238E27FC236}">
                  <a16:creationId xmlns:a16="http://schemas.microsoft.com/office/drawing/2014/main" id="{F757F53B-C317-CED6-1475-AF3DCF5B9188}"/>
                </a:ext>
              </a:extLst>
            </p:cNvPr>
            <p:cNvSpPr txBox="1">
              <a:spLocks/>
            </p:cNvSpPr>
            <p:nvPr/>
          </p:nvSpPr>
          <p:spPr>
            <a:xfrm>
              <a:off x="6281475" y="1142043"/>
              <a:ext cx="2809185" cy="506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78820" indent="0" algn="ctr">
                <a:lnSpc>
                  <a:spcPct val="100000"/>
                </a:lnSpc>
                <a:buSzPct val="100000"/>
                <a:buNone/>
              </a:pPr>
              <a:r>
                <a:rPr lang="en-US" sz="1800" dirty="0"/>
                <a:t>Non-convex search space</a:t>
              </a:r>
            </a:p>
          </p:txBody>
        </p:sp>
        <p:sp>
          <p:nvSpPr>
            <p:cNvPr id="33" name="Google Shape;118;p6">
              <a:extLst>
                <a:ext uri="{FF2B5EF4-FFF2-40B4-BE49-F238E27FC236}">
                  <a16:creationId xmlns:a16="http://schemas.microsoft.com/office/drawing/2014/main" id="{E510B8A1-BC63-6E39-470A-C80B2C712EFB}"/>
                </a:ext>
              </a:extLst>
            </p:cNvPr>
            <p:cNvSpPr txBox="1">
              <a:spLocks/>
            </p:cNvSpPr>
            <p:nvPr/>
          </p:nvSpPr>
          <p:spPr>
            <a:xfrm>
              <a:off x="6281475" y="1711976"/>
              <a:ext cx="2809185" cy="34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SzPct val="100000"/>
                <a:buNone/>
              </a:pPr>
              <a:r>
                <a:rPr lang="en-US" sz="1800" dirty="0"/>
                <a:t>Discrete HPO algorithm </a:t>
              </a: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SzPct val="100000"/>
                <a:buNone/>
              </a:pPr>
              <a:r>
                <a:rPr lang="en-US" sz="1800" dirty="0"/>
                <a:t>(Harmonica)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C6D9D7-2873-1FC9-A437-54B07DB86E11}"/>
                    </a:ext>
                  </a:extLst>
                </p:cNvPr>
                <p:cNvSpPr txBox="1"/>
                <p:nvPr/>
              </p:nvSpPr>
              <p:spPr>
                <a:xfrm>
                  <a:off x="7571453" y="1490272"/>
                  <a:ext cx="2292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C6D9D7-2873-1FC9-A437-54B07DB86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453" y="1490272"/>
                  <a:ext cx="22922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8947" r="-28947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74874A0-8880-D9FD-18CB-ECA3480F1FB0}"/>
                </a:ext>
              </a:extLst>
            </p:cNvPr>
            <p:cNvSpPr/>
            <p:nvPr/>
          </p:nvSpPr>
          <p:spPr>
            <a:xfrm>
              <a:off x="6384664" y="1203960"/>
              <a:ext cx="2678855" cy="11482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1F5F9C4-1B78-AB0F-0A7D-38A56805B752}"/>
              </a:ext>
            </a:extLst>
          </p:cNvPr>
          <p:cNvGrpSpPr/>
          <p:nvPr/>
        </p:nvGrpSpPr>
        <p:grpSpPr>
          <a:xfrm>
            <a:off x="6211011" y="2363735"/>
            <a:ext cx="2835221" cy="922064"/>
            <a:chOff x="6257643" y="2424915"/>
            <a:chExt cx="2835221" cy="922064"/>
          </a:xfrm>
        </p:grpSpPr>
        <p:sp>
          <p:nvSpPr>
            <p:cNvPr id="40" name="Google Shape;118;p6">
              <a:extLst>
                <a:ext uri="{FF2B5EF4-FFF2-40B4-BE49-F238E27FC236}">
                  <a16:creationId xmlns:a16="http://schemas.microsoft.com/office/drawing/2014/main" id="{7B137345-F4D4-7915-6961-0956AA7B9126}"/>
                </a:ext>
              </a:extLst>
            </p:cNvPr>
            <p:cNvSpPr txBox="1">
              <a:spLocks/>
            </p:cNvSpPr>
            <p:nvPr/>
          </p:nvSpPr>
          <p:spPr>
            <a:xfrm>
              <a:off x="6257643" y="2424915"/>
              <a:ext cx="2809185" cy="506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78820" indent="0" algn="ctr">
                <a:lnSpc>
                  <a:spcPct val="100000"/>
                </a:lnSpc>
                <a:buSzPct val="100000"/>
                <a:buNone/>
              </a:pPr>
              <a:r>
                <a:rPr lang="en-US" sz="1800" dirty="0"/>
                <a:t>Runtime overhead</a:t>
              </a:r>
            </a:p>
          </p:txBody>
        </p:sp>
        <p:sp>
          <p:nvSpPr>
            <p:cNvPr id="41" name="Google Shape;118;p6">
              <a:extLst>
                <a:ext uri="{FF2B5EF4-FFF2-40B4-BE49-F238E27FC236}">
                  <a16:creationId xmlns:a16="http://schemas.microsoft.com/office/drawing/2014/main" id="{15EE3763-F445-FFEC-6685-C6DF9FEFFA53}"/>
                </a:ext>
              </a:extLst>
            </p:cNvPr>
            <p:cNvSpPr txBox="1">
              <a:spLocks/>
            </p:cNvSpPr>
            <p:nvPr/>
          </p:nvSpPr>
          <p:spPr>
            <a:xfrm>
              <a:off x="6257643" y="2994848"/>
              <a:ext cx="2809185" cy="34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SzPct val="100000"/>
                <a:buNone/>
              </a:pPr>
              <a:r>
                <a:rPr lang="en-US" sz="1800" dirty="0"/>
                <a:t>ML surrogate model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438D4C-FE13-B37E-53CA-B2BDB0CA2957}"/>
                    </a:ext>
                  </a:extLst>
                </p:cNvPr>
                <p:cNvSpPr txBox="1"/>
                <p:nvPr/>
              </p:nvSpPr>
              <p:spPr>
                <a:xfrm>
                  <a:off x="7547621" y="2773144"/>
                  <a:ext cx="2292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438D4C-FE13-B37E-53CA-B2BDB0CA2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621" y="2773144"/>
                  <a:ext cx="22922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947" r="-2894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BB2C3F0-2600-CB84-24D8-400E4F56F4B1}"/>
                </a:ext>
              </a:extLst>
            </p:cNvPr>
            <p:cNvSpPr/>
            <p:nvPr/>
          </p:nvSpPr>
          <p:spPr>
            <a:xfrm>
              <a:off x="6414009" y="2538399"/>
              <a:ext cx="2678855" cy="80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DEB2FA-5C26-02F7-D2F7-C1959513125E}"/>
              </a:ext>
            </a:extLst>
          </p:cNvPr>
          <p:cNvGrpSpPr/>
          <p:nvPr/>
        </p:nvGrpSpPr>
        <p:grpSpPr>
          <a:xfrm>
            <a:off x="6084429" y="3337475"/>
            <a:ext cx="3065307" cy="922064"/>
            <a:chOff x="6310946" y="2424915"/>
            <a:chExt cx="2853555" cy="922064"/>
          </a:xfrm>
        </p:grpSpPr>
        <p:sp>
          <p:nvSpPr>
            <p:cNvPr id="19" name="Google Shape;118;p6">
              <a:extLst>
                <a:ext uri="{FF2B5EF4-FFF2-40B4-BE49-F238E27FC236}">
                  <a16:creationId xmlns:a16="http://schemas.microsoft.com/office/drawing/2014/main" id="{CE51A31D-43A2-1032-F398-63F5B1686C0D}"/>
                </a:ext>
              </a:extLst>
            </p:cNvPr>
            <p:cNvSpPr txBox="1">
              <a:spLocks/>
            </p:cNvSpPr>
            <p:nvPr/>
          </p:nvSpPr>
          <p:spPr>
            <a:xfrm>
              <a:off x="6310946" y="2424915"/>
              <a:ext cx="2809185" cy="506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78820" indent="0" algn="ctr">
                <a:lnSpc>
                  <a:spcPct val="100000"/>
                </a:lnSpc>
                <a:buSzPct val="100000"/>
                <a:buNone/>
              </a:pPr>
              <a:r>
                <a:rPr lang="en-US" sz="1800" dirty="0"/>
                <a:t>Multiple different objectives</a:t>
              </a:r>
            </a:p>
          </p:txBody>
        </p:sp>
        <p:sp>
          <p:nvSpPr>
            <p:cNvPr id="24" name="Google Shape;118;p6">
              <a:extLst>
                <a:ext uri="{FF2B5EF4-FFF2-40B4-BE49-F238E27FC236}">
                  <a16:creationId xmlns:a16="http://schemas.microsoft.com/office/drawing/2014/main" id="{BD16B880-D9C2-7286-A268-8A6D19EEB428}"/>
                </a:ext>
              </a:extLst>
            </p:cNvPr>
            <p:cNvSpPr txBox="1">
              <a:spLocks/>
            </p:cNvSpPr>
            <p:nvPr/>
          </p:nvSpPr>
          <p:spPr>
            <a:xfrm>
              <a:off x="6355316" y="2994848"/>
              <a:ext cx="2809185" cy="341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55600" algn="l" rtl="0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SzPct val="100000"/>
                <a:buNone/>
              </a:pPr>
              <a:r>
                <a:rPr lang="en-US" sz="1800" dirty="0"/>
                <a:t>Efficient objective function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1F7F51-810D-9ABE-E8C1-50074B820D88}"/>
                    </a:ext>
                  </a:extLst>
                </p:cNvPr>
                <p:cNvSpPr txBox="1"/>
                <p:nvPr/>
              </p:nvSpPr>
              <p:spPr>
                <a:xfrm>
                  <a:off x="7547621" y="2773144"/>
                  <a:ext cx="22922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1F7F51-810D-9ABE-E8C1-50074B820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621" y="2773144"/>
                  <a:ext cx="22922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FEDC3CC-190E-33D1-2A7D-C850FBF4DB05}"/>
                </a:ext>
              </a:extLst>
            </p:cNvPr>
            <p:cNvSpPr/>
            <p:nvPr/>
          </p:nvSpPr>
          <p:spPr>
            <a:xfrm>
              <a:off x="6444881" y="2538399"/>
              <a:ext cx="2619608" cy="8085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73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HPO algorithm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336500" y="1016825"/>
            <a:ext cx="8710500" cy="3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 Harmonica algorithm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 dirty="0"/>
              <a:t>Discrete domain HPO </a:t>
            </a:r>
            <a:endParaRPr b="0" dirty="0"/>
          </a:p>
          <a:p>
            <a:pPr marL="514350" lvl="0" indent="400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→ avoid explorations with invalid design parameters</a:t>
            </a:r>
            <a:endParaRPr sz="2000" b="0" dirty="0"/>
          </a:p>
          <a:p>
            <a:pPr marL="514350" lvl="1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 dirty="0"/>
              <a:t>Parallelized design parameter sampling</a:t>
            </a:r>
            <a:endParaRPr b="0" dirty="0"/>
          </a:p>
          <a:p>
            <a:pPr marL="5143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/>
              <a:t>	→ fast and efficient batched evaluation of samples</a:t>
            </a:r>
            <a:endParaRPr sz="2000" b="0" dirty="0"/>
          </a:p>
        </p:txBody>
      </p:sp>
      <p:sp>
        <p:nvSpPr>
          <p:cNvPr id="150" name="Google Shape;150;p8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875" y="2726750"/>
            <a:ext cx="5875225" cy="1830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44698-F426-0AF4-925D-A242A0697120}"/>
              </a:ext>
            </a:extLst>
          </p:cNvPr>
          <p:cNvGrpSpPr/>
          <p:nvPr/>
        </p:nvGrpSpPr>
        <p:grpSpPr>
          <a:xfrm>
            <a:off x="529220" y="1922773"/>
            <a:ext cx="7465684" cy="2557788"/>
            <a:chOff x="529220" y="1922773"/>
            <a:chExt cx="7465684" cy="255778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39A3A3-37EE-6DF3-0971-B212E94848F9}"/>
                </a:ext>
              </a:extLst>
            </p:cNvPr>
            <p:cNvSpPr/>
            <p:nvPr/>
          </p:nvSpPr>
          <p:spPr>
            <a:xfrm>
              <a:off x="529220" y="1922773"/>
              <a:ext cx="7465684" cy="648977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2558AE-F5EB-F284-6A2F-8C51B6B527FB}"/>
                </a:ext>
              </a:extLst>
            </p:cNvPr>
            <p:cNvSpPr/>
            <p:nvPr/>
          </p:nvSpPr>
          <p:spPr>
            <a:xfrm>
              <a:off x="1656900" y="3317749"/>
              <a:ext cx="5694876" cy="116281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2F4BBB-FD67-59FA-D600-3DFFB2E4F9F9}"/>
              </a:ext>
            </a:extLst>
          </p:cNvPr>
          <p:cNvGrpSpPr/>
          <p:nvPr/>
        </p:nvGrpSpPr>
        <p:grpSpPr>
          <a:xfrm>
            <a:off x="382406" y="1426464"/>
            <a:ext cx="7465684" cy="1853441"/>
            <a:chOff x="382406" y="1426464"/>
            <a:chExt cx="7465684" cy="18534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9912FB-50AE-F2E0-5EF1-E3307FD4E2E6}"/>
                </a:ext>
              </a:extLst>
            </p:cNvPr>
            <p:cNvSpPr/>
            <p:nvPr/>
          </p:nvSpPr>
          <p:spPr>
            <a:xfrm>
              <a:off x="382406" y="1426464"/>
              <a:ext cx="7465684" cy="52529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55A36E-9A20-EB21-C7F6-4759FEE63BED}"/>
                </a:ext>
              </a:extLst>
            </p:cNvPr>
            <p:cNvSpPr/>
            <p:nvPr/>
          </p:nvSpPr>
          <p:spPr>
            <a:xfrm>
              <a:off x="1656900" y="2744119"/>
              <a:ext cx="5694876" cy="53578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36187" y="95094"/>
            <a:ext cx="8871626" cy="57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ML Surrogate Model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6457949" y="4767263"/>
            <a:ext cx="23495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1"/>
          </p:nvPr>
        </p:nvSpPr>
        <p:spPr>
          <a:xfrm>
            <a:off x="336499" y="1016813"/>
            <a:ext cx="8471002" cy="122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ML surrogate model replaces expensive EM simulations</a:t>
            </a:r>
            <a:endParaRPr dirty="0"/>
          </a:p>
          <a:p>
            <a:pPr marL="514350" lvl="1" indent="-171450" algn="l" rtl="0"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-US" b="0" dirty="0"/>
              <a:t>Fast </a:t>
            </a:r>
            <a:r>
              <a:rPr lang="en-US" sz="2000" b="0" dirty="0"/>
              <a:t>query of evaluation metrics -&gt; observe more samples in large search space with </a:t>
            </a:r>
            <a:r>
              <a:rPr lang="en-US" b="0" dirty="0"/>
              <a:t>reduced runtime</a:t>
            </a:r>
            <a:endParaRPr b="0" dirty="0"/>
          </a:p>
        </p:txBody>
      </p:sp>
      <p:sp>
        <p:nvSpPr>
          <p:cNvPr id="164" name="Google Shape;164;p9"/>
          <p:cNvSpPr/>
          <p:nvPr/>
        </p:nvSpPr>
        <p:spPr>
          <a:xfrm>
            <a:off x="63062" y="4842258"/>
            <a:ext cx="1671000" cy="255900"/>
          </a:xfrm>
          <a:prstGeom prst="homePlat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1611882" y="4842258"/>
            <a:ext cx="16710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4659975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6159248" y="4841339"/>
            <a:ext cx="1621500" cy="255900"/>
          </a:xfrm>
          <a:prstGeom prst="chevron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3160702" y="4841339"/>
            <a:ext cx="1621500" cy="255900"/>
          </a:xfrm>
          <a:prstGeom prst="chevron">
            <a:avLst>
              <a:gd name="adj" fmla="val 50000"/>
            </a:avLst>
          </a:prstGeom>
          <a:solidFill>
            <a:srgbClr val="9CC2E5">
              <a:alpha val="60000"/>
            </a:srgbClr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ISOP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719785-AE0C-F70B-1542-E299D3077B41}"/>
              </a:ext>
            </a:extLst>
          </p:cNvPr>
          <p:cNvGrpSpPr/>
          <p:nvPr/>
        </p:nvGrpSpPr>
        <p:grpSpPr>
          <a:xfrm>
            <a:off x="392556" y="2320652"/>
            <a:ext cx="3920416" cy="1655460"/>
            <a:chOff x="439353" y="2517375"/>
            <a:chExt cx="2918637" cy="1186575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898C5A0B-0EED-E002-3E58-A0ABE22D1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353" y="2517375"/>
              <a:ext cx="2918637" cy="1186575"/>
            </a:xfrm>
            <a:prstGeom prst="rect">
              <a:avLst/>
            </a:prstGeom>
          </p:spPr>
        </p:pic>
        <p:sp>
          <p:nvSpPr>
            <p:cNvPr id="4" name="Google Shape;180;p10">
              <a:extLst>
                <a:ext uri="{FF2B5EF4-FFF2-40B4-BE49-F238E27FC236}">
                  <a16:creationId xmlns:a16="http://schemas.microsoft.com/office/drawing/2014/main" id="{275B97E3-FB91-1691-1F85-2E40F2990663}"/>
                </a:ext>
              </a:extLst>
            </p:cNvPr>
            <p:cNvSpPr/>
            <p:nvPr/>
          </p:nvSpPr>
          <p:spPr>
            <a:xfrm>
              <a:off x="1243351" y="3130644"/>
              <a:ext cx="445328" cy="30709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163;p9">
            <a:extLst>
              <a:ext uri="{FF2B5EF4-FFF2-40B4-BE49-F238E27FC236}">
                <a16:creationId xmlns:a16="http://schemas.microsoft.com/office/drawing/2014/main" id="{1F4E96D6-2CAB-F8BF-C153-F5614480630F}"/>
              </a:ext>
            </a:extLst>
          </p:cNvPr>
          <p:cNvSpPr txBox="1">
            <a:spLocks/>
          </p:cNvSpPr>
          <p:nvPr/>
        </p:nvSpPr>
        <p:spPr>
          <a:xfrm>
            <a:off x="4489814" y="2223915"/>
            <a:ext cx="4435813" cy="254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spcBef>
                <a:spcPts val="0"/>
              </a:spcBef>
            </a:pPr>
            <a:r>
              <a:rPr lang="en-US" dirty="0"/>
              <a:t>Regression problem with tabular features</a:t>
            </a:r>
          </a:p>
          <a:p>
            <a:pPr marL="400050" lvl="1" indent="-171450">
              <a:spcBef>
                <a:spcPts val="0"/>
              </a:spcBef>
            </a:pPr>
            <a:r>
              <a:rPr lang="en-US" b="0" dirty="0"/>
              <a:t>90k unique stack-up designs</a:t>
            </a:r>
          </a:p>
          <a:p>
            <a:pPr marL="400050" lvl="1" indent="-171450">
              <a:spcBef>
                <a:spcPts val="0"/>
              </a:spcBef>
            </a:pPr>
            <a:r>
              <a:rPr lang="en-US" b="0" dirty="0"/>
              <a:t>Preprocessing</a:t>
            </a:r>
          </a:p>
          <a:p>
            <a:pPr marL="400050" lvl="1" indent="-171450">
              <a:spcBef>
                <a:spcPts val="0"/>
              </a:spcBef>
            </a:pPr>
            <a:r>
              <a:rPr lang="en-US" b="0" dirty="0"/>
              <a:t>One model for each objectives</a:t>
            </a:r>
          </a:p>
          <a:p>
            <a:pPr marL="400050" lvl="1" indent="-171450">
              <a:spcBef>
                <a:spcPts val="0"/>
              </a:spcBef>
            </a:pPr>
            <a:r>
              <a:rPr lang="en-US" b="0" dirty="0"/>
              <a:t>MAPE/</a:t>
            </a:r>
            <a:r>
              <a:rPr lang="en-US" b="0" dirty="0" err="1"/>
              <a:t>sMAPE</a:t>
            </a:r>
            <a:endParaRPr lang="en-US" b="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0.2|10.2|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|11.6|18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3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728</Words>
  <Application>Microsoft Office PowerPoint</Application>
  <PresentationFormat>On-screen Show (16:9)</PresentationFormat>
  <Paragraphs>297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Söhne</vt:lpstr>
      <vt:lpstr>Calibri</vt:lpstr>
      <vt:lpstr>Cambria Math</vt:lpstr>
      <vt:lpstr>Arial</vt:lpstr>
      <vt:lpstr>Office Theme</vt:lpstr>
      <vt:lpstr>ISOP:  Machine Learning-Assisted Inverse  Stack-Up Optimization for Advanced Package Design</vt:lpstr>
      <vt:lpstr>Outline</vt:lpstr>
      <vt:lpstr>Advanced Package Design and PCB trend</vt:lpstr>
      <vt:lpstr>PCB Stack-Up Design Challenges</vt:lpstr>
      <vt:lpstr>Inverse Stack-Up Design Task</vt:lpstr>
      <vt:lpstr>ISOP Framework</vt:lpstr>
      <vt:lpstr>ISOP Framework</vt:lpstr>
      <vt:lpstr>HPO algorithm</vt:lpstr>
      <vt:lpstr>ML Surrogate Model</vt:lpstr>
      <vt:lpstr> </vt:lpstr>
      <vt:lpstr>Experiment Setting</vt:lpstr>
      <vt:lpstr>Experiments: ISOP vs Baseline</vt:lpstr>
      <vt:lpstr>Experiments: ML surrogate model accuracy</vt:lpstr>
      <vt:lpstr>Experiments: Case Study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ISOP:  Machine Learning-Assisted Inverse  Stack-Up Optimization for Advanced Package Design</dc:title>
  <dc:creator>Anja Zeun</dc:creator>
  <cp:lastModifiedBy>Hyunsu Chae</cp:lastModifiedBy>
  <cp:revision>1</cp:revision>
  <dcterms:created xsi:type="dcterms:W3CDTF">2016-09-12T10:42:56Z</dcterms:created>
  <dcterms:modified xsi:type="dcterms:W3CDTF">2023-04-25T19:56:10Z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0x010100DC8DA6DED8164D469DB2972074859B57</vt:lpwstr>
  </property>
  <property fmtid="{D5CDD505-2E9C-101B-9397-08002B2CF9AE}" pid="3" name="Order">
    <vt:r8>3042600</vt:r8>
  </property>
  <property fmtid="{D5CDD505-2E9C-101B-9397-08002B2CF9AE}" pid="4" name="MediaServiceImageTags">
    <vt:lpwstr/>
  </property>
</Properties>
</file>