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F6725-2517-2C4E-B02E-EEDA9C0D82EE}" type="datetimeFigureOut">
              <a:rPr kumimoji="1" lang="ko-Kore-KR" altLang="en-US" smtClean="0"/>
              <a:t>2024. 1. 22.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5C27-1094-AF48-AAE2-32448761C8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1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CC7E-9B38-BCF0-39EA-AB314C93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D7CAA-AD8D-5721-8EEC-0044111AB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92E-AC7A-2303-6FF3-41663980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B75D-CAAF-3244-973F-DA315CEDAA41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E620-494D-3867-F89E-7B259168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1A903-5D5A-D8BC-93E6-83A29350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9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6BE5E-1DC4-00BD-2E92-A6C907B0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647C2-7D18-B121-74E3-939238582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94295-4911-3157-9B81-E628988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21C-A67D-404C-AB75-2DC96955540B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193F-04A2-BA09-E613-07EDC9CA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8E571-4F03-68C3-80EA-76917687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0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E7E72-43BA-C7B9-CA4C-723CB157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A8084-53DF-E1B9-600A-0B8778FF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59FA-4914-DE48-9B7A-8C64F0A6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0A43-7E8E-AE4E-8368-030C1FA58171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402CC-E1C5-3E53-2206-D5C97131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C9BBF-CF42-410F-9E3D-7FA345D1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8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A589D-D0E2-D48C-079B-9133736A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432EE-37E5-BC04-A3BD-77D96458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902A1-7C4D-4AB9-B72A-BF0D20B6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88D1-E993-E645-8636-F7B6AADF7B45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6118-DA1F-FD13-697E-914E8C6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2D53-B68D-A770-DF34-C32CE933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6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34C0A-264F-2D3C-5153-CA4928F3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FFDD8-490B-9D3A-CB1C-AB750FE3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8D1A-57D5-7186-2B54-F3EB97C2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C232-3CFB-8746-AC9A-32012A9F6109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5035-E4E2-7A94-29E3-265D176F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D7BF1-7F71-59FC-7C8B-902AA1A0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261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EA3EE-49A9-7946-2702-E54D8308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406AF-69AC-B7B2-0DE9-4FF4E858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08921-FB8D-B298-F19E-EDD8ACE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665D6-71D1-EDBB-8482-BFB2F396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F0B-C9E3-4A4B-872E-4099267CAE3C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3AF5E-485C-EA26-ABA7-59CFCF82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92BB8-FC39-903E-6199-6C5F8112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679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003E9-4E87-DDAE-2EBB-4CDFDEF0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24D8F-8C0E-96DE-D293-E0D5DFA5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83F80-F547-2F79-5B98-3DAA73F6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9B10F3-BA86-21D1-A773-40F07F7A6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99CC1-1AA1-96B3-EF87-B02BBE8AD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A0025-6221-4E52-0CC9-7F9AD6E3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484D-8984-D64D-9346-BE322A95A6E1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75C1E9-B678-3A6F-39D5-84C06472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9145C-A4F1-BE3B-2D59-DFE656AE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29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CD561-24A4-9231-312D-0F467390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A937A-35D8-B8AA-AFD6-64E4CD96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EFB-8CBB-AA44-B3F2-65F8406A00B5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5B62D-9A64-5124-281A-89A28B97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83C27-8EE0-ABA3-6B33-B277F664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89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F2AEB-09F8-3B9D-D535-4FA878B0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E79C-A193-C448-8EC8-6174167F7E2D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FAB5C-B2FE-2DF6-F7F1-C1C684BE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C2663-15B1-EF98-21C7-F787CBE9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92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2D53C-1429-538D-980E-615A1C32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5AEF2-1447-41A8-C7B3-ED6AE2AC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34A009-B37F-E215-00CB-18EFB7C3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2C24E-4C39-EAC3-539B-A6D8C017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C44-95DB-6644-B756-AA06BC5120AB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55B75-A5BD-3721-A46F-020244A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37098-885F-62A3-67C7-12A0CE5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5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D3EA9-6BAB-230C-5DC8-50BEB048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BBD2E4-EE3F-E015-E7C3-698C1837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8F15A-1DAE-7369-D566-89421D2E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B7FBA-F165-3D42-F639-EF441313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5323-CD49-9E49-AC9A-4477B4F95B01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8D9D3-1FF2-B049-1233-490104F6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6834A-A91A-A7DE-4F5E-F888E54A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14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C5D8FC-F590-13AB-9A59-E054B19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14452-406A-E9DE-77EB-1C71350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39BC6-2056-0519-0E88-09E8F3B96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781E-A6BA-4A47-AB04-DFFEEBC175CA}" type="datetime1">
              <a:rPr kumimoji="1" lang="ko-KR" altLang="en-US" smtClean="0"/>
              <a:t>2024. 1. 22.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C0BAC-7DD4-DD76-CF97-1F761C93C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35C47-7849-F310-2344-B15E6B90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A206-81DC-7340-AC36-2058B0C554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852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22F9-1839-DC18-870C-D4D5D8BF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텐서플로를 사용한 사용자 정의 모델과 훈련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1291A1-8BDF-5EF8-1F4A-8826B91F9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Chapter 12 </a:t>
            </a:r>
          </a:p>
          <a:p>
            <a:r>
              <a:rPr kumimoji="1" lang="ko-Kore-KR" altLang="en-US" dirty="0"/>
              <a:t>총 페이지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F40ED6-3019-18D8-AAD7-7A54332B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ED8DE-1AEE-D4F4-82FB-27828FBE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1F7F-72D8-41FC-FECC-208DA13E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2099B-01D8-6993-2FB5-64F38847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206-81DC-7340-AC36-2058B0C5543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12</Words>
  <Application>Microsoft Macintosh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텐서플로를 사용한 사용자 정의 모델과 훈련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텐서플로를 사용한 사용자 정의 모델과 훈련</dc:title>
  <dc:creator>박현수</dc:creator>
  <cp:lastModifiedBy>박현수</cp:lastModifiedBy>
  <cp:revision>1</cp:revision>
  <dcterms:created xsi:type="dcterms:W3CDTF">2024-01-22T05:27:28Z</dcterms:created>
  <dcterms:modified xsi:type="dcterms:W3CDTF">2024-01-23T02:06:25Z</dcterms:modified>
</cp:coreProperties>
</file>