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7" r:id="rId8"/>
    <p:sldId id="260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5DF15-D276-4B7D-9655-557F1BAD63A7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E10B1E-9793-46CA-AC3B-285F7883DC79}">
      <dgm:prSet/>
      <dgm:spPr/>
      <dgm:t>
        <a:bodyPr/>
        <a:lstStyle/>
        <a:p>
          <a:r>
            <a:rPr lang="en-US" dirty="0"/>
            <a:t>1</a:t>
          </a:r>
          <a:r>
            <a:rPr lang="ko-KR" dirty="0"/>
            <a:t>주차 </a:t>
          </a:r>
          <a:r>
            <a:rPr lang="en-US" dirty="0"/>
            <a:t>: </a:t>
          </a:r>
          <a:r>
            <a:rPr lang="ko-KR" dirty="0"/>
            <a:t>캐릭터 이동에 따라 </a:t>
          </a:r>
          <a:r>
            <a:rPr lang="ko-KR" dirty="0" err="1"/>
            <a:t>맵이</a:t>
          </a:r>
          <a:r>
            <a:rPr lang="ko-KR" dirty="0"/>
            <a:t> 좌</a:t>
          </a:r>
          <a:r>
            <a:rPr lang="en-US" dirty="0"/>
            <a:t>, </a:t>
          </a:r>
          <a:r>
            <a:rPr lang="ko-KR" dirty="0"/>
            <a:t>우로 스크롤</a:t>
          </a:r>
          <a:r>
            <a:rPr lang="en-US" dirty="0"/>
            <a:t> ( or </a:t>
          </a:r>
          <a:r>
            <a:rPr lang="ko-KR" dirty="0"/>
            <a:t>화면의 </a:t>
          </a:r>
          <a:r>
            <a:rPr lang="en-US" altLang="ko-KR" dirty="0"/>
            <a:t>    </a:t>
          </a:r>
          <a:r>
            <a:rPr lang="ko-KR" altLang="en-US" dirty="0"/>
            <a:t>             </a:t>
          </a:r>
          <a:r>
            <a:rPr lang="ko-KR" dirty="0"/>
            <a:t>좌</a:t>
          </a:r>
          <a:r>
            <a:rPr lang="en-US" dirty="0"/>
            <a:t>, </a:t>
          </a:r>
          <a:r>
            <a:rPr lang="ko-KR" dirty="0"/>
            <a:t>우 끝을 지날 시 화면이 전환</a:t>
          </a:r>
          <a:r>
            <a:rPr lang="en-US" dirty="0"/>
            <a:t>)</a:t>
          </a:r>
        </a:p>
      </dgm:t>
    </dgm:pt>
    <dgm:pt modelId="{5B21E91B-ADC5-4610-9195-40A74BB546DC}" type="parTrans" cxnId="{F3C7EEF1-8B68-4039-9024-F2C13BB8D96E}">
      <dgm:prSet/>
      <dgm:spPr/>
      <dgm:t>
        <a:bodyPr/>
        <a:lstStyle/>
        <a:p>
          <a:endParaRPr lang="en-US"/>
        </a:p>
      </dgm:t>
    </dgm:pt>
    <dgm:pt modelId="{2D4D0F61-5E1A-4F16-9135-28989634B570}" type="sibTrans" cxnId="{F3C7EEF1-8B68-4039-9024-F2C13BB8D96E}">
      <dgm:prSet/>
      <dgm:spPr/>
      <dgm:t>
        <a:bodyPr/>
        <a:lstStyle/>
        <a:p>
          <a:endParaRPr lang="en-US"/>
        </a:p>
      </dgm:t>
    </dgm:pt>
    <dgm:pt modelId="{B66F92B7-E188-4BCD-A0F4-A538957D94B8}">
      <dgm:prSet/>
      <dgm:spPr/>
      <dgm:t>
        <a:bodyPr/>
        <a:lstStyle/>
        <a:p>
          <a:r>
            <a:rPr lang="en-US" dirty="0"/>
            <a:t>2</a:t>
          </a:r>
          <a:r>
            <a:rPr lang="ko-KR" dirty="0"/>
            <a:t>주차 </a:t>
          </a:r>
          <a:r>
            <a:rPr lang="en-US" dirty="0"/>
            <a:t>: </a:t>
          </a:r>
          <a:r>
            <a:rPr lang="ko-KR" dirty="0"/>
            <a:t>랜덤 위치에 주기적으로 링이 생성</a:t>
          </a:r>
          <a:endParaRPr lang="en-US" dirty="0"/>
        </a:p>
      </dgm:t>
    </dgm:pt>
    <dgm:pt modelId="{E3BFF021-B120-4491-9384-AFD46F4FE2C2}" type="parTrans" cxnId="{9B5824DA-0A29-4BB0-BFFE-C6851A60C400}">
      <dgm:prSet/>
      <dgm:spPr/>
      <dgm:t>
        <a:bodyPr/>
        <a:lstStyle/>
        <a:p>
          <a:endParaRPr lang="en-US"/>
        </a:p>
      </dgm:t>
    </dgm:pt>
    <dgm:pt modelId="{2216390F-C75D-4D84-8E47-20E937D3A7BB}" type="sibTrans" cxnId="{9B5824DA-0A29-4BB0-BFFE-C6851A60C400}">
      <dgm:prSet/>
      <dgm:spPr/>
      <dgm:t>
        <a:bodyPr/>
        <a:lstStyle/>
        <a:p>
          <a:endParaRPr lang="en-US"/>
        </a:p>
      </dgm:t>
    </dgm:pt>
    <dgm:pt modelId="{2CA2C5A9-5195-4860-938B-067A232AAB9B}">
      <dgm:prSet/>
      <dgm:spPr/>
      <dgm:t>
        <a:bodyPr/>
        <a:lstStyle/>
        <a:p>
          <a:r>
            <a:rPr lang="en-US"/>
            <a:t>3</a:t>
          </a:r>
          <a:r>
            <a:rPr lang="ko-KR"/>
            <a:t>주차 </a:t>
          </a:r>
          <a:r>
            <a:rPr lang="en-US"/>
            <a:t>: </a:t>
          </a:r>
          <a:r>
            <a:rPr lang="ko-KR"/>
            <a:t>점수 및 타이머 기능 추가</a:t>
          </a:r>
          <a:endParaRPr lang="en-US"/>
        </a:p>
      </dgm:t>
    </dgm:pt>
    <dgm:pt modelId="{C17CA8F5-C89A-4AF8-8D4A-C700CF2A7985}" type="parTrans" cxnId="{3F04A435-A5A1-4A54-BC0E-F43042721EE9}">
      <dgm:prSet/>
      <dgm:spPr/>
      <dgm:t>
        <a:bodyPr/>
        <a:lstStyle/>
        <a:p>
          <a:endParaRPr lang="en-US"/>
        </a:p>
      </dgm:t>
    </dgm:pt>
    <dgm:pt modelId="{ED091FA2-884E-4E37-AB4B-F91A1280E1C6}" type="sibTrans" cxnId="{3F04A435-A5A1-4A54-BC0E-F43042721EE9}">
      <dgm:prSet/>
      <dgm:spPr/>
      <dgm:t>
        <a:bodyPr/>
        <a:lstStyle/>
        <a:p>
          <a:endParaRPr lang="en-US"/>
        </a:p>
      </dgm:t>
    </dgm:pt>
    <dgm:pt modelId="{FD58FCB0-95B1-42E8-910B-9E6640EC323E}">
      <dgm:prSet/>
      <dgm:spPr/>
      <dgm:t>
        <a:bodyPr/>
        <a:lstStyle/>
        <a:p>
          <a:r>
            <a:rPr lang="en-US" dirty="0"/>
            <a:t>4</a:t>
          </a:r>
          <a:r>
            <a:rPr lang="ko-KR" dirty="0"/>
            <a:t>주차</a:t>
          </a:r>
          <a:r>
            <a:rPr lang="en-US" dirty="0"/>
            <a:t> : </a:t>
          </a:r>
          <a:r>
            <a:rPr lang="ko-KR" dirty="0"/>
            <a:t>링과 캐릭터가 만날 시</a:t>
          </a:r>
          <a:r>
            <a:rPr lang="en-US" dirty="0"/>
            <a:t>, </a:t>
          </a:r>
          <a:r>
            <a:rPr lang="ko-KR" dirty="0"/>
            <a:t>링 획득 및 점수 증가 표시</a:t>
          </a:r>
          <a:endParaRPr lang="en-US" dirty="0"/>
        </a:p>
      </dgm:t>
    </dgm:pt>
    <dgm:pt modelId="{F139B585-F5A2-4DEC-AF30-D08E96398C48}" type="parTrans" cxnId="{8FA7530E-95E9-451E-BD0E-93AB4C3F3AB8}">
      <dgm:prSet/>
      <dgm:spPr/>
      <dgm:t>
        <a:bodyPr/>
        <a:lstStyle/>
        <a:p>
          <a:endParaRPr lang="en-US"/>
        </a:p>
      </dgm:t>
    </dgm:pt>
    <dgm:pt modelId="{EF8BC416-6462-4D14-B3ED-55E694927582}" type="sibTrans" cxnId="{8FA7530E-95E9-451E-BD0E-93AB4C3F3AB8}">
      <dgm:prSet/>
      <dgm:spPr/>
      <dgm:t>
        <a:bodyPr/>
        <a:lstStyle/>
        <a:p>
          <a:endParaRPr lang="en-US"/>
        </a:p>
      </dgm:t>
    </dgm:pt>
    <dgm:pt modelId="{42A7B689-739D-4DB9-AE63-258BC7A24B2A}">
      <dgm:prSet/>
      <dgm:spPr/>
      <dgm:t>
        <a:bodyPr/>
        <a:lstStyle/>
        <a:p>
          <a:r>
            <a:rPr lang="en-US"/>
            <a:t>5</a:t>
          </a:r>
          <a:r>
            <a:rPr lang="ko-KR"/>
            <a:t>주차 </a:t>
          </a:r>
          <a:r>
            <a:rPr lang="en-US"/>
            <a:t>: </a:t>
          </a:r>
          <a:r>
            <a:rPr lang="ko-KR"/>
            <a:t>아이템 및 해당 아이템의 이벤트 추가</a:t>
          </a:r>
          <a:endParaRPr lang="en-US"/>
        </a:p>
      </dgm:t>
    </dgm:pt>
    <dgm:pt modelId="{61524E06-FCB5-4B05-9022-8166B3555A01}" type="parTrans" cxnId="{325D5D80-2C77-45F6-A775-FBBDA9969794}">
      <dgm:prSet/>
      <dgm:spPr/>
      <dgm:t>
        <a:bodyPr/>
        <a:lstStyle/>
        <a:p>
          <a:endParaRPr lang="en-US"/>
        </a:p>
      </dgm:t>
    </dgm:pt>
    <dgm:pt modelId="{34E73AED-815B-493C-85BE-6B48E047ED43}" type="sibTrans" cxnId="{325D5D80-2C77-45F6-A775-FBBDA9969794}">
      <dgm:prSet/>
      <dgm:spPr/>
      <dgm:t>
        <a:bodyPr/>
        <a:lstStyle/>
        <a:p>
          <a:endParaRPr lang="en-US"/>
        </a:p>
      </dgm:t>
    </dgm:pt>
    <dgm:pt modelId="{8E822E34-7F5B-4BB8-B25D-EC1C98FC8D0D}">
      <dgm:prSet/>
      <dgm:spPr/>
      <dgm:t>
        <a:bodyPr/>
        <a:lstStyle/>
        <a:p>
          <a:r>
            <a:rPr lang="en-US"/>
            <a:t>6</a:t>
          </a:r>
          <a:r>
            <a:rPr lang="ko-KR"/>
            <a:t>주차 </a:t>
          </a:r>
          <a:r>
            <a:rPr lang="en-US"/>
            <a:t>: </a:t>
          </a:r>
          <a:r>
            <a:rPr lang="ko-KR"/>
            <a:t>함정 및 해당 함정의 이벤트 추가</a:t>
          </a:r>
          <a:endParaRPr lang="en-US"/>
        </a:p>
      </dgm:t>
    </dgm:pt>
    <dgm:pt modelId="{FD18C04D-6483-4D63-B5F8-00460DA13BBA}" type="parTrans" cxnId="{9748FDDF-5D1C-468B-9983-0BC31ADC231C}">
      <dgm:prSet/>
      <dgm:spPr/>
      <dgm:t>
        <a:bodyPr/>
        <a:lstStyle/>
        <a:p>
          <a:endParaRPr lang="en-US"/>
        </a:p>
      </dgm:t>
    </dgm:pt>
    <dgm:pt modelId="{5DA167E5-F709-4EF4-9983-B18FB2F25DF0}" type="sibTrans" cxnId="{9748FDDF-5D1C-468B-9983-0BC31ADC231C}">
      <dgm:prSet/>
      <dgm:spPr/>
      <dgm:t>
        <a:bodyPr/>
        <a:lstStyle/>
        <a:p>
          <a:endParaRPr lang="en-US"/>
        </a:p>
      </dgm:t>
    </dgm:pt>
    <dgm:pt modelId="{C60292A0-E14E-4240-8C8A-A7D8E45CEB23}">
      <dgm:prSet/>
      <dgm:spPr/>
      <dgm:t>
        <a:bodyPr/>
        <a:lstStyle/>
        <a:p>
          <a:r>
            <a:rPr lang="en-US"/>
            <a:t>7</a:t>
          </a:r>
          <a:r>
            <a:rPr lang="ko-KR"/>
            <a:t>주차 </a:t>
          </a:r>
          <a:r>
            <a:rPr lang="en-US"/>
            <a:t>: </a:t>
          </a:r>
          <a:r>
            <a:rPr lang="ko-KR"/>
            <a:t>이벤트 발동 시</a:t>
          </a:r>
          <a:r>
            <a:rPr lang="en-US"/>
            <a:t>, </a:t>
          </a:r>
          <a:r>
            <a:rPr lang="ko-KR"/>
            <a:t>효과 추가 및 점수 증감 표시</a:t>
          </a:r>
          <a:endParaRPr lang="en-US"/>
        </a:p>
      </dgm:t>
    </dgm:pt>
    <dgm:pt modelId="{1C789C04-8EFC-481A-89AD-7B35055A69B8}" type="parTrans" cxnId="{558C1BE2-AB48-414D-9C7C-9E657E783061}">
      <dgm:prSet/>
      <dgm:spPr/>
      <dgm:t>
        <a:bodyPr/>
        <a:lstStyle/>
        <a:p>
          <a:endParaRPr lang="en-US"/>
        </a:p>
      </dgm:t>
    </dgm:pt>
    <dgm:pt modelId="{4E719507-8C95-45EC-89C6-3DAF96773E4B}" type="sibTrans" cxnId="{558C1BE2-AB48-414D-9C7C-9E657E783061}">
      <dgm:prSet/>
      <dgm:spPr/>
      <dgm:t>
        <a:bodyPr/>
        <a:lstStyle/>
        <a:p>
          <a:endParaRPr lang="en-US"/>
        </a:p>
      </dgm:t>
    </dgm:pt>
    <dgm:pt modelId="{22D70550-0080-4764-9C31-0CBFE0701B81}">
      <dgm:prSet/>
      <dgm:spPr/>
      <dgm:t>
        <a:bodyPr/>
        <a:lstStyle/>
        <a:p>
          <a:r>
            <a:rPr lang="en-US" dirty="0"/>
            <a:t>8</a:t>
          </a:r>
          <a:r>
            <a:rPr lang="ko-KR" dirty="0"/>
            <a:t>주차 </a:t>
          </a:r>
          <a:r>
            <a:rPr lang="en-US" dirty="0"/>
            <a:t>: </a:t>
          </a:r>
          <a:r>
            <a:rPr lang="ko-KR" dirty="0"/>
            <a:t>게임 제</a:t>
          </a:r>
          <a:r>
            <a:rPr lang="ko-KR" altLang="en-US" dirty="0"/>
            <a:t>작</a:t>
          </a:r>
          <a:r>
            <a:rPr lang="ko-KR" dirty="0"/>
            <a:t> 완료</a:t>
          </a:r>
          <a:endParaRPr lang="en-US" dirty="0"/>
        </a:p>
      </dgm:t>
    </dgm:pt>
    <dgm:pt modelId="{F15DB0F3-6ECC-4E0A-893C-650BC25B32A4}" type="parTrans" cxnId="{B9358A5A-A635-491E-BAB5-FD290F6294F7}">
      <dgm:prSet/>
      <dgm:spPr/>
      <dgm:t>
        <a:bodyPr/>
        <a:lstStyle/>
        <a:p>
          <a:endParaRPr lang="en-US"/>
        </a:p>
      </dgm:t>
    </dgm:pt>
    <dgm:pt modelId="{225C0384-6B9B-4FF1-92CC-8EA085E142FD}" type="sibTrans" cxnId="{B9358A5A-A635-491E-BAB5-FD290F6294F7}">
      <dgm:prSet/>
      <dgm:spPr/>
      <dgm:t>
        <a:bodyPr/>
        <a:lstStyle/>
        <a:p>
          <a:endParaRPr lang="en-US"/>
        </a:p>
      </dgm:t>
    </dgm:pt>
    <dgm:pt modelId="{E5B15504-9EEE-4E1E-9C23-E70CC0B1D0A0}" type="pres">
      <dgm:prSet presAssocID="{D4D5DF15-D276-4B7D-9655-557F1BAD63A7}" presName="linear" presStyleCnt="0">
        <dgm:presLayoutVars>
          <dgm:animLvl val="lvl"/>
          <dgm:resizeHandles val="exact"/>
        </dgm:presLayoutVars>
      </dgm:prSet>
      <dgm:spPr/>
    </dgm:pt>
    <dgm:pt modelId="{852710F4-AA6A-4E29-929B-630984B529DD}" type="pres">
      <dgm:prSet presAssocID="{36E10B1E-9793-46CA-AC3B-285F7883DC7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EADEEAF-374E-4988-9629-3C4472B468DA}" type="pres">
      <dgm:prSet presAssocID="{2D4D0F61-5E1A-4F16-9135-28989634B570}" presName="spacer" presStyleCnt="0"/>
      <dgm:spPr/>
    </dgm:pt>
    <dgm:pt modelId="{C1F0B175-1C54-44AF-AAD2-6B0E17465BE1}" type="pres">
      <dgm:prSet presAssocID="{B66F92B7-E188-4BCD-A0F4-A538957D94B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4D50A89-9FC7-4360-897F-F87B836B11E4}" type="pres">
      <dgm:prSet presAssocID="{2216390F-C75D-4D84-8E47-20E937D3A7BB}" presName="spacer" presStyleCnt="0"/>
      <dgm:spPr/>
    </dgm:pt>
    <dgm:pt modelId="{22FBD57B-B285-42A5-B84A-9478E7074C5E}" type="pres">
      <dgm:prSet presAssocID="{2CA2C5A9-5195-4860-938B-067A232AAB9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9D0BEEA-AF2E-444F-B16A-75296EA91679}" type="pres">
      <dgm:prSet presAssocID="{ED091FA2-884E-4E37-AB4B-F91A1280E1C6}" presName="spacer" presStyleCnt="0"/>
      <dgm:spPr/>
    </dgm:pt>
    <dgm:pt modelId="{D5377334-1C61-404B-B11D-820EBCA01F25}" type="pres">
      <dgm:prSet presAssocID="{FD58FCB0-95B1-42E8-910B-9E6640EC323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EE7C3C3-0408-43CE-8BB8-73D0FCAC80B8}" type="pres">
      <dgm:prSet presAssocID="{EF8BC416-6462-4D14-B3ED-55E694927582}" presName="spacer" presStyleCnt="0"/>
      <dgm:spPr/>
    </dgm:pt>
    <dgm:pt modelId="{1ADB9272-A880-46A5-B8D2-2711B659804C}" type="pres">
      <dgm:prSet presAssocID="{42A7B689-739D-4DB9-AE63-258BC7A24B2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B6D900B-5EFC-4630-95FC-5A6462B4C693}" type="pres">
      <dgm:prSet presAssocID="{34E73AED-815B-493C-85BE-6B48E047ED43}" presName="spacer" presStyleCnt="0"/>
      <dgm:spPr/>
    </dgm:pt>
    <dgm:pt modelId="{5CBAA449-858A-4D21-877D-D1AFA1E66E44}" type="pres">
      <dgm:prSet presAssocID="{8E822E34-7F5B-4BB8-B25D-EC1C98FC8D0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B0A29B1-893F-4C1D-8EDA-03739CC48DB4}" type="pres">
      <dgm:prSet presAssocID="{5DA167E5-F709-4EF4-9983-B18FB2F25DF0}" presName="spacer" presStyleCnt="0"/>
      <dgm:spPr/>
    </dgm:pt>
    <dgm:pt modelId="{93D6FDC6-84D5-48E5-9A76-4F674E92916D}" type="pres">
      <dgm:prSet presAssocID="{C60292A0-E14E-4240-8C8A-A7D8E45CEB2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07285D3-B3E5-44C1-83A9-B6BE31DFB1B9}" type="pres">
      <dgm:prSet presAssocID="{4E719507-8C95-45EC-89C6-3DAF96773E4B}" presName="spacer" presStyleCnt="0"/>
      <dgm:spPr/>
    </dgm:pt>
    <dgm:pt modelId="{3BC4B59B-7B2D-42B6-A7F2-39337C8B95BE}" type="pres">
      <dgm:prSet presAssocID="{22D70550-0080-4764-9C31-0CBFE0701B81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AC39C02-289A-43DD-9259-431060B5A531}" type="presOf" srcId="{22D70550-0080-4764-9C31-0CBFE0701B81}" destId="{3BC4B59B-7B2D-42B6-A7F2-39337C8B95BE}" srcOrd="0" destOrd="0" presId="urn:microsoft.com/office/officeart/2005/8/layout/vList2"/>
    <dgm:cxn modelId="{8FA7530E-95E9-451E-BD0E-93AB4C3F3AB8}" srcId="{D4D5DF15-D276-4B7D-9655-557F1BAD63A7}" destId="{FD58FCB0-95B1-42E8-910B-9E6640EC323E}" srcOrd="3" destOrd="0" parTransId="{F139B585-F5A2-4DEC-AF30-D08E96398C48}" sibTransId="{EF8BC416-6462-4D14-B3ED-55E694927582}"/>
    <dgm:cxn modelId="{5BBE9D32-C9C8-4CC1-AEF7-D4470183E9D7}" type="presOf" srcId="{C60292A0-E14E-4240-8C8A-A7D8E45CEB23}" destId="{93D6FDC6-84D5-48E5-9A76-4F674E92916D}" srcOrd="0" destOrd="0" presId="urn:microsoft.com/office/officeart/2005/8/layout/vList2"/>
    <dgm:cxn modelId="{3F04A435-A5A1-4A54-BC0E-F43042721EE9}" srcId="{D4D5DF15-D276-4B7D-9655-557F1BAD63A7}" destId="{2CA2C5A9-5195-4860-938B-067A232AAB9B}" srcOrd="2" destOrd="0" parTransId="{C17CA8F5-C89A-4AF8-8D4A-C700CF2A7985}" sibTransId="{ED091FA2-884E-4E37-AB4B-F91A1280E1C6}"/>
    <dgm:cxn modelId="{24AC5C3F-A1AC-4F5B-A2AE-D103F063AF7E}" type="presOf" srcId="{8E822E34-7F5B-4BB8-B25D-EC1C98FC8D0D}" destId="{5CBAA449-858A-4D21-877D-D1AFA1E66E44}" srcOrd="0" destOrd="0" presId="urn:microsoft.com/office/officeart/2005/8/layout/vList2"/>
    <dgm:cxn modelId="{32CFC640-6F70-4BD1-AA29-04B44A81035C}" type="presOf" srcId="{FD58FCB0-95B1-42E8-910B-9E6640EC323E}" destId="{D5377334-1C61-404B-B11D-820EBCA01F25}" srcOrd="0" destOrd="0" presId="urn:microsoft.com/office/officeart/2005/8/layout/vList2"/>
    <dgm:cxn modelId="{2300CD47-319F-4474-93C3-2B27B0F14201}" type="presOf" srcId="{D4D5DF15-D276-4B7D-9655-557F1BAD63A7}" destId="{E5B15504-9EEE-4E1E-9C23-E70CC0B1D0A0}" srcOrd="0" destOrd="0" presId="urn:microsoft.com/office/officeart/2005/8/layout/vList2"/>
    <dgm:cxn modelId="{38192654-3FF5-4F2E-AD8F-73D88581B438}" type="presOf" srcId="{2CA2C5A9-5195-4860-938B-067A232AAB9B}" destId="{22FBD57B-B285-42A5-B84A-9478E7074C5E}" srcOrd="0" destOrd="0" presId="urn:microsoft.com/office/officeart/2005/8/layout/vList2"/>
    <dgm:cxn modelId="{B9358A5A-A635-491E-BAB5-FD290F6294F7}" srcId="{D4D5DF15-D276-4B7D-9655-557F1BAD63A7}" destId="{22D70550-0080-4764-9C31-0CBFE0701B81}" srcOrd="7" destOrd="0" parTransId="{F15DB0F3-6ECC-4E0A-893C-650BC25B32A4}" sibTransId="{225C0384-6B9B-4FF1-92CC-8EA085E142FD}"/>
    <dgm:cxn modelId="{325D5D80-2C77-45F6-A775-FBBDA9969794}" srcId="{D4D5DF15-D276-4B7D-9655-557F1BAD63A7}" destId="{42A7B689-739D-4DB9-AE63-258BC7A24B2A}" srcOrd="4" destOrd="0" parTransId="{61524E06-FCB5-4B05-9022-8166B3555A01}" sibTransId="{34E73AED-815B-493C-85BE-6B48E047ED43}"/>
    <dgm:cxn modelId="{094FCD9B-93E2-4A66-9566-F28F0ADFC1BC}" type="presOf" srcId="{42A7B689-739D-4DB9-AE63-258BC7A24B2A}" destId="{1ADB9272-A880-46A5-B8D2-2711B659804C}" srcOrd="0" destOrd="0" presId="urn:microsoft.com/office/officeart/2005/8/layout/vList2"/>
    <dgm:cxn modelId="{0F808BB2-85A7-4837-B7EA-732E384F6D30}" type="presOf" srcId="{36E10B1E-9793-46CA-AC3B-285F7883DC79}" destId="{852710F4-AA6A-4E29-929B-630984B529DD}" srcOrd="0" destOrd="0" presId="urn:microsoft.com/office/officeart/2005/8/layout/vList2"/>
    <dgm:cxn modelId="{9B5824DA-0A29-4BB0-BFFE-C6851A60C400}" srcId="{D4D5DF15-D276-4B7D-9655-557F1BAD63A7}" destId="{B66F92B7-E188-4BCD-A0F4-A538957D94B8}" srcOrd="1" destOrd="0" parTransId="{E3BFF021-B120-4491-9384-AFD46F4FE2C2}" sibTransId="{2216390F-C75D-4D84-8E47-20E937D3A7BB}"/>
    <dgm:cxn modelId="{9748FDDF-5D1C-468B-9983-0BC31ADC231C}" srcId="{D4D5DF15-D276-4B7D-9655-557F1BAD63A7}" destId="{8E822E34-7F5B-4BB8-B25D-EC1C98FC8D0D}" srcOrd="5" destOrd="0" parTransId="{FD18C04D-6483-4D63-B5F8-00460DA13BBA}" sibTransId="{5DA167E5-F709-4EF4-9983-B18FB2F25DF0}"/>
    <dgm:cxn modelId="{0A183DE1-C111-42A2-B040-F181E1513D55}" type="presOf" srcId="{B66F92B7-E188-4BCD-A0F4-A538957D94B8}" destId="{C1F0B175-1C54-44AF-AAD2-6B0E17465BE1}" srcOrd="0" destOrd="0" presId="urn:microsoft.com/office/officeart/2005/8/layout/vList2"/>
    <dgm:cxn modelId="{558C1BE2-AB48-414D-9C7C-9E657E783061}" srcId="{D4D5DF15-D276-4B7D-9655-557F1BAD63A7}" destId="{C60292A0-E14E-4240-8C8A-A7D8E45CEB23}" srcOrd="6" destOrd="0" parTransId="{1C789C04-8EFC-481A-89AD-7B35055A69B8}" sibTransId="{4E719507-8C95-45EC-89C6-3DAF96773E4B}"/>
    <dgm:cxn modelId="{F3C7EEF1-8B68-4039-9024-F2C13BB8D96E}" srcId="{D4D5DF15-D276-4B7D-9655-557F1BAD63A7}" destId="{36E10B1E-9793-46CA-AC3B-285F7883DC79}" srcOrd="0" destOrd="0" parTransId="{5B21E91B-ADC5-4610-9195-40A74BB546DC}" sibTransId="{2D4D0F61-5E1A-4F16-9135-28989634B570}"/>
    <dgm:cxn modelId="{479A83CF-404B-4BC3-828C-619BE3D82C9A}" type="presParOf" srcId="{E5B15504-9EEE-4E1E-9C23-E70CC0B1D0A0}" destId="{852710F4-AA6A-4E29-929B-630984B529DD}" srcOrd="0" destOrd="0" presId="urn:microsoft.com/office/officeart/2005/8/layout/vList2"/>
    <dgm:cxn modelId="{6F0B3658-5E00-471E-B4B6-358CFB457DA7}" type="presParOf" srcId="{E5B15504-9EEE-4E1E-9C23-E70CC0B1D0A0}" destId="{7EADEEAF-374E-4988-9629-3C4472B468DA}" srcOrd="1" destOrd="0" presId="urn:microsoft.com/office/officeart/2005/8/layout/vList2"/>
    <dgm:cxn modelId="{8AEA50AE-9074-4D4E-B34E-15B065184F2F}" type="presParOf" srcId="{E5B15504-9EEE-4E1E-9C23-E70CC0B1D0A0}" destId="{C1F0B175-1C54-44AF-AAD2-6B0E17465BE1}" srcOrd="2" destOrd="0" presId="urn:microsoft.com/office/officeart/2005/8/layout/vList2"/>
    <dgm:cxn modelId="{3AC71C29-0E38-457E-9163-DB82E603E0C9}" type="presParOf" srcId="{E5B15504-9EEE-4E1E-9C23-E70CC0B1D0A0}" destId="{A4D50A89-9FC7-4360-897F-F87B836B11E4}" srcOrd="3" destOrd="0" presId="urn:microsoft.com/office/officeart/2005/8/layout/vList2"/>
    <dgm:cxn modelId="{D3EF68DB-45C5-403A-A135-2483A0FCF05E}" type="presParOf" srcId="{E5B15504-9EEE-4E1E-9C23-E70CC0B1D0A0}" destId="{22FBD57B-B285-42A5-B84A-9478E7074C5E}" srcOrd="4" destOrd="0" presId="urn:microsoft.com/office/officeart/2005/8/layout/vList2"/>
    <dgm:cxn modelId="{BCC929DC-0028-4A1D-A8FD-FDFB91500B6B}" type="presParOf" srcId="{E5B15504-9EEE-4E1E-9C23-E70CC0B1D0A0}" destId="{79D0BEEA-AF2E-444F-B16A-75296EA91679}" srcOrd="5" destOrd="0" presId="urn:microsoft.com/office/officeart/2005/8/layout/vList2"/>
    <dgm:cxn modelId="{3CFA5271-95F7-456F-BE3E-127733E67179}" type="presParOf" srcId="{E5B15504-9EEE-4E1E-9C23-E70CC0B1D0A0}" destId="{D5377334-1C61-404B-B11D-820EBCA01F25}" srcOrd="6" destOrd="0" presId="urn:microsoft.com/office/officeart/2005/8/layout/vList2"/>
    <dgm:cxn modelId="{D6226529-6A6F-46B4-A440-315507E2008A}" type="presParOf" srcId="{E5B15504-9EEE-4E1E-9C23-E70CC0B1D0A0}" destId="{FEE7C3C3-0408-43CE-8BB8-73D0FCAC80B8}" srcOrd="7" destOrd="0" presId="urn:microsoft.com/office/officeart/2005/8/layout/vList2"/>
    <dgm:cxn modelId="{14167BC4-3544-4A1A-99B8-DE533B87F93B}" type="presParOf" srcId="{E5B15504-9EEE-4E1E-9C23-E70CC0B1D0A0}" destId="{1ADB9272-A880-46A5-B8D2-2711B659804C}" srcOrd="8" destOrd="0" presId="urn:microsoft.com/office/officeart/2005/8/layout/vList2"/>
    <dgm:cxn modelId="{C3CF1EA1-4ACA-4CAA-9AB3-3F4DBAF469A2}" type="presParOf" srcId="{E5B15504-9EEE-4E1E-9C23-E70CC0B1D0A0}" destId="{5B6D900B-5EFC-4630-95FC-5A6462B4C693}" srcOrd="9" destOrd="0" presId="urn:microsoft.com/office/officeart/2005/8/layout/vList2"/>
    <dgm:cxn modelId="{7DEF78C9-FAAB-4A44-8209-EDA944230FAA}" type="presParOf" srcId="{E5B15504-9EEE-4E1E-9C23-E70CC0B1D0A0}" destId="{5CBAA449-858A-4D21-877D-D1AFA1E66E44}" srcOrd="10" destOrd="0" presId="urn:microsoft.com/office/officeart/2005/8/layout/vList2"/>
    <dgm:cxn modelId="{F2B18B71-F872-4BD8-AA08-A79F6E9EEC2D}" type="presParOf" srcId="{E5B15504-9EEE-4E1E-9C23-E70CC0B1D0A0}" destId="{5B0A29B1-893F-4C1D-8EDA-03739CC48DB4}" srcOrd="11" destOrd="0" presId="urn:microsoft.com/office/officeart/2005/8/layout/vList2"/>
    <dgm:cxn modelId="{8F30FB11-970F-4FE4-B6B8-B8C44298F0ED}" type="presParOf" srcId="{E5B15504-9EEE-4E1E-9C23-E70CC0B1D0A0}" destId="{93D6FDC6-84D5-48E5-9A76-4F674E92916D}" srcOrd="12" destOrd="0" presId="urn:microsoft.com/office/officeart/2005/8/layout/vList2"/>
    <dgm:cxn modelId="{C8985706-6316-4929-B949-CAEC6A74E445}" type="presParOf" srcId="{E5B15504-9EEE-4E1E-9C23-E70CC0B1D0A0}" destId="{E07285D3-B3E5-44C1-83A9-B6BE31DFB1B9}" srcOrd="13" destOrd="0" presId="urn:microsoft.com/office/officeart/2005/8/layout/vList2"/>
    <dgm:cxn modelId="{9A0D4B5D-8700-4917-A486-DB4EA9093472}" type="presParOf" srcId="{E5B15504-9EEE-4E1E-9C23-E70CC0B1D0A0}" destId="{3BC4B59B-7B2D-42B6-A7F2-39337C8B95B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710F4-AA6A-4E29-929B-630984B529DD}">
      <dsp:nvSpPr>
        <dsp:cNvPr id="0" name=""/>
        <dsp:cNvSpPr/>
      </dsp:nvSpPr>
      <dsp:spPr>
        <a:xfrm>
          <a:off x="0" y="171773"/>
          <a:ext cx="4124758" cy="592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</a:t>
          </a:r>
          <a:r>
            <a:rPr lang="ko-KR" sz="1100" kern="1200" dirty="0"/>
            <a:t>주차 </a:t>
          </a:r>
          <a:r>
            <a:rPr lang="en-US" sz="1100" kern="1200" dirty="0"/>
            <a:t>: </a:t>
          </a:r>
          <a:r>
            <a:rPr lang="ko-KR" sz="1100" kern="1200" dirty="0"/>
            <a:t>캐릭터 이동에 따라 </a:t>
          </a:r>
          <a:r>
            <a:rPr lang="ko-KR" sz="1100" kern="1200" dirty="0" err="1"/>
            <a:t>맵이</a:t>
          </a:r>
          <a:r>
            <a:rPr lang="ko-KR" sz="1100" kern="1200" dirty="0"/>
            <a:t> 좌</a:t>
          </a:r>
          <a:r>
            <a:rPr lang="en-US" sz="1100" kern="1200" dirty="0"/>
            <a:t>, </a:t>
          </a:r>
          <a:r>
            <a:rPr lang="ko-KR" sz="1100" kern="1200" dirty="0"/>
            <a:t>우로 스크롤</a:t>
          </a:r>
          <a:r>
            <a:rPr lang="en-US" sz="1100" kern="1200" dirty="0"/>
            <a:t> ( or </a:t>
          </a:r>
          <a:r>
            <a:rPr lang="ko-KR" sz="1100" kern="1200" dirty="0"/>
            <a:t>화면의 </a:t>
          </a:r>
          <a:r>
            <a:rPr lang="en-US" altLang="ko-KR" sz="1100" kern="1200" dirty="0"/>
            <a:t>    </a:t>
          </a:r>
          <a:r>
            <a:rPr lang="ko-KR" altLang="en-US" sz="1100" kern="1200" dirty="0"/>
            <a:t>             </a:t>
          </a:r>
          <a:r>
            <a:rPr lang="ko-KR" sz="1100" kern="1200" dirty="0"/>
            <a:t>좌</a:t>
          </a:r>
          <a:r>
            <a:rPr lang="en-US" sz="1100" kern="1200" dirty="0"/>
            <a:t>, </a:t>
          </a:r>
          <a:r>
            <a:rPr lang="ko-KR" sz="1100" kern="1200" dirty="0"/>
            <a:t>우 끝을 지날 시 화면이 전환</a:t>
          </a:r>
          <a:r>
            <a:rPr lang="en-US" sz="1100" kern="1200" dirty="0"/>
            <a:t>)</a:t>
          </a:r>
        </a:p>
      </dsp:txBody>
      <dsp:txXfrm>
        <a:off x="28900" y="200673"/>
        <a:ext cx="4066958" cy="534220"/>
      </dsp:txXfrm>
    </dsp:sp>
    <dsp:sp modelId="{C1F0B175-1C54-44AF-AAD2-6B0E17465BE1}">
      <dsp:nvSpPr>
        <dsp:cNvPr id="0" name=""/>
        <dsp:cNvSpPr/>
      </dsp:nvSpPr>
      <dsp:spPr>
        <a:xfrm>
          <a:off x="0" y="795473"/>
          <a:ext cx="4124758" cy="592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</a:t>
          </a:r>
          <a:r>
            <a:rPr lang="ko-KR" sz="1100" kern="1200" dirty="0"/>
            <a:t>주차 </a:t>
          </a:r>
          <a:r>
            <a:rPr lang="en-US" sz="1100" kern="1200" dirty="0"/>
            <a:t>: </a:t>
          </a:r>
          <a:r>
            <a:rPr lang="ko-KR" sz="1100" kern="1200" dirty="0"/>
            <a:t>랜덤 위치에 주기적으로 링이 생성</a:t>
          </a:r>
          <a:endParaRPr lang="en-US" sz="1100" kern="1200" dirty="0"/>
        </a:p>
      </dsp:txBody>
      <dsp:txXfrm>
        <a:off x="28900" y="824373"/>
        <a:ext cx="4066958" cy="534220"/>
      </dsp:txXfrm>
    </dsp:sp>
    <dsp:sp modelId="{22FBD57B-B285-42A5-B84A-9478E7074C5E}">
      <dsp:nvSpPr>
        <dsp:cNvPr id="0" name=""/>
        <dsp:cNvSpPr/>
      </dsp:nvSpPr>
      <dsp:spPr>
        <a:xfrm>
          <a:off x="0" y="1419173"/>
          <a:ext cx="4124758" cy="592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</a:t>
          </a:r>
          <a:r>
            <a:rPr lang="ko-KR" sz="1100" kern="1200"/>
            <a:t>주차 </a:t>
          </a:r>
          <a:r>
            <a:rPr lang="en-US" sz="1100" kern="1200"/>
            <a:t>: </a:t>
          </a:r>
          <a:r>
            <a:rPr lang="ko-KR" sz="1100" kern="1200"/>
            <a:t>점수 및 타이머 기능 추가</a:t>
          </a:r>
          <a:endParaRPr lang="en-US" sz="1100" kern="1200"/>
        </a:p>
      </dsp:txBody>
      <dsp:txXfrm>
        <a:off x="28900" y="1448073"/>
        <a:ext cx="4066958" cy="534220"/>
      </dsp:txXfrm>
    </dsp:sp>
    <dsp:sp modelId="{D5377334-1C61-404B-B11D-820EBCA01F25}">
      <dsp:nvSpPr>
        <dsp:cNvPr id="0" name=""/>
        <dsp:cNvSpPr/>
      </dsp:nvSpPr>
      <dsp:spPr>
        <a:xfrm>
          <a:off x="0" y="2042873"/>
          <a:ext cx="4124758" cy="592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</a:t>
          </a:r>
          <a:r>
            <a:rPr lang="ko-KR" sz="1100" kern="1200" dirty="0"/>
            <a:t>주차</a:t>
          </a:r>
          <a:r>
            <a:rPr lang="en-US" sz="1100" kern="1200" dirty="0"/>
            <a:t> : </a:t>
          </a:r>
          <a:r>
            <a:rPr lang="ko-KR" sz="1100" kern="1200" dirty="0"/>
            <a:t>링과 캐릭터가 만날 시</a:t>
          </a:r>
          <a:r>
            <a:rPr lang="en-US" sz="1100" kern="1200" dirty="0"/>
            <a:t>, </a:t>
          </a:r>
          <a:r>
            <a:rPr lang="ko-KR" sz="1100" kern="1200" dirty="0"/>
            <a:t>링 획득 및 점수 증가 표시</a:t>
          </a:r>
          <a:endParaRPr lang="en-US" sz="1100" kern="1200" dirty="0"/>
        </a:p>
      </dsp:txBody>
      <dsp:txXfrm>
        <a:off x="28900" y="2071773"/>
        <a:ext cx="4066958" cy="534220"/>
      </dsp:txXfrm>
    </dsp:sp>
    <dsp:sp modelId="{1ADB9272-A880-46A5-B8D2-2711B659804C}">
      <dsp:nvSpPr>
        <dsp:cNvPr id="0" name=""/>
        <dsp:cNvSpPr/>
      </dsp:nvSpPr>
      <dsp:spPr>
        <a:xfrm>
          <a:off x="0" y="2666573"/>
          <a:ext cx="4124758" cy="592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</a:t>
          </a:r>
          <a:r>
            <a:rPr lang="ko-KR" sz="1100" kern="1200"/>
            <a:t>주차 </a:t>
          </a:r>
          <a:r>
            <a:rPr lang="en-US" sz="1100" kern="1200"/>
            <a:t>: </a:t>
          </a:r>
          <a:r>
            <a:rPr lang="ko-KR" sz="1100" kern="1200"/>
            <a:t>아이템 및 해당 아이템의 이벤트 추가</a:t>
          </a:r>
          <a:endParaRPr lang="en-US" sz="1100" kern="1200"/>
        </a:p>
      </dsp:txBody>
      <dsp:txXfrm>
        <a:off x="28900" y="2695473"/>
        <a:ext cx="4066958" cy="534220"/>
      </dsp:txXfrm>
    </dsp:sp>
    <dsp:sp modelId="{5CBAA449-858A-4D21-877D-D1AFA1E66E44}">
      <dsp:nvSpPr>
        <dsp:cNvPr id="0" name=""/>
        <dsp:cNvSpPr/>
      </dsp:nvSpPr>
      <dsp:spPr>
        <a:xfrm>
          <a:off x="0" y="3290273"/>
          <a:ext cx="4124758" cy="592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6</a:t>
          </a:r>
          <a:r>
            <a:rPr lang="ko-KR" sz="1100" kern="1200"/>
            <a:t>주차 </a:t>
          </a:r>
          <a:r>
            <a:rPr lang="en-US" sz="1100" kern="1200"/>
            <a:t>: </a:t>
          </a:r>
          <a:r>
            <a:rPr lang="ko-KR" sz="1100" kern="1200"/>
            <a:t>함정 및 해당 함정의 이벤트 추가</a:t>
          </a:r>
          <a:endParaRPr lang="en-US" sz="1100" kern="1200"/>
        </a:p>
      </dsp:txBody>
      <dsp:txXfrm>
        <a:off x="28900" y="3319173"/>
        <a:ext cx="4066958" cy="534220"/>
      </dsp:txXfrm>
    </dsp:sp>
    <dsp:sp modelId="{93D6FDC6-84D5-48E5-9A76-4F674E92916D}">
      <dsp:nvSpPr>
        <dsp:cNvPr id="0" name=""/>
        <dsp:cNvSpPr/>
      </dsp:nvSpPr>
      <dsp:spPr>
        <a:xfrm>
          <a:off x="0" y="3913973"/>
          <a:ext cx="4124758" cy="592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7</a:t>
          </a:r>
          <a:r>
            <a:rPr lang="ko-KR" sz="1100" kern="1200"/>
            <a:t>주차 </a:t>
          </a:r>
          <a:r>
            <a:rPr lang="en-US" sz="1100" kern="1200"/>
            <a:t>: </a:t>
          </a:r>
          <a:r>
            <a:rPr lang="ko-KR" sz="1100" kern="1200"/>
            <a:t>이벤트 발동 시</a:t>
          </a:r>
          <a:r>
            <a:rPr lang="en-US" sz="1100" kern="1200"/>
            <a:t>, </a:t>
          </a:r>
          <a:r>
            <a:rPr lang="ko-KR" sz="1100" kern="1200"/>
            <a:t>효과 추가 및 점수 증감 표시</a:t>
          </a:r>
          <a:endParaRPr lang="en-US" sz="1100" kern="1200"/>
        </a:p>
      </dsp:txBody>
      <dsp:txXfrm>
        <a:off x="28900" y="3942873"/>
        <a:ext cx="4066958" cy="534220"/>
      </dsp:txXfrm>
    </dsp:sp>
    <dsp:sp modelId="{3BC4B59B-7B2D-42B6-A7F2-39337C8B95BE}">
      <dsp:nvSpPr>
        <dsp:cNvPr id="0" name=""/>
        <dsp:cNvSpPr/>
      </dsp:nvSpPr>
      <dsp:spPr>
        <a:xfrm>
          <a:off x="0" y="4537673"/>
          <a:ext cx="4124758" cy="592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8</a:t>
          </a:r>
          <a:r>
            <a:rPr lang="ko-KR" sz="1100" kern="1200" dirty="0"/>
            <a:t>주차 </a:t>
          </a:r>
          <a:r>
            <a:rPr lang="en-US" sz="1100" kern="1200" dirty="0"/>
            <a:t>: </a:t>
          </a:r>
          <a:r>
            <a:rPr lang="ko-KR" sz="1100" kern="1200" dirty="0"/>
            <a:t>게임 제</a:t>
          </a:r>
          <a:r>
            <a:rPr lang="ko-KR" altLang="en-US" sz="1100" kern="1200" dirty="0"/>
            <a:t>작</a:t>
          </a:r>
          <a:r>
            <a:rPr lang="ko-KR" sz="1100" kern="1200" dirty="0"/>
            <a:t> 완료</a:t>
          </a:r>
          <a:endParaRPr lang="en-US" sz="1100" kern="1200" dirty="0"/>
        </a:p>
      </dsp:txBody>
      <dsp:txXfrm>
        <a:off x="28900" y="4566573"/>
        <a:ext cx="4066958" cy="534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5D69D-D8C3-C438-2A63-4A11F0A46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67DF0-9DA9-6DFA-29FA-7F81D83EE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C60DB-1200-305B-E549-55B063CE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438-2891-4A62-8570-802CC76E0DA8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4966B-1862-6A35-B53F-14A1E979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E3653-810C-A5BF-2032-802F4C2C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5874-ED5B-46D6-B585-443862E3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9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964E2-4D61-66B3-6E42-CFD27A97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53858-D231-EF61-27C4-961A9FF3E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C6F09-56EC-C4E4-55B9-E2DACAE6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438-2891-4A62-8570-802CC76E0DA8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B91EE-EF51-9AB0-7FBA-4B2974C9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1C277-E003-5E44-B4E5-6E171D92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5874-ED5B-46D6-B585-443862E3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7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11A64B-F22B-46CF-6E6A-59E22DB52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1B997-2152-1F66-E534-D7892F70C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87433-3116-1893-05A7-D41B7673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438-2891-4A62-8570-802CC76E0DA8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7BF3B-26CB-655A-47C4-A9BA219B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B9C30-D40A-25BE-F0AE-FA277E34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5874-ED5B-46D6-B585-443862E3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2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F3E99-0A61-A283-360A-C98F345E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1EE95-10E5-60F4-995F-A125C2FE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76E30-33C2-882C-7BFF-E560B846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438-2891-4A62-8570-802CC76E0DA8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742CB-8F8A-F2DC-CF09-482C0CE3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CF702-66A3-EE97-74FC-198A3BBC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5874-ED5B-46D6-B585-443862E3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2D8EF-12F2-88CD-1FD8-E44CCB19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B2064-E35A-F177-D35C-D40D64D1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EDA1-6074-6B63-0F1A-06C923D3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438-2891-4A62-8570-802CC76E0DA8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C979E-31B4-05B6-F02C-C09F0900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63F0F-C5E7-532B-9C3F-9CD4028B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5874-ED5B-46D6-B585-443862E3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9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270D1-A313-BE8F-328C-B08AB0CC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E9C30-669C-10AB-1C70-B1FA267F9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2DA665-1A4D-3481-462D-95AC2BEC2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F891D7-D191-98C2-FB50-F3FC5FCA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438-2891-4A62-8570-802CC76E0DA8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4A973-368B-21F6-7968-18EB9D14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83CC8-6BF9-E259-33DD-A7F48355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5874-ED5B-46D6-B585-443862E3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8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20FD9-7502-96F7-0112-3D6D3B7A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6FD6A-55F0-465A-7A56-D6A36D3AA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68DD6-586C-E0CF-1097-AA97BF918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835395-76E9-F99A-E52D-D41631187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60CE5A-7F40-C69C-D3C4-56C2454F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157A22-7C6A-8059-243A-605EE9DC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438-2891-4A62-8570-802CC76E0DA8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CA5DEF-4EA6-A49C-5DAA-5557EC28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B68A78-4DF9-CDB2-22CB-3C3122F6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5874-ED5B-46D6-B585-443862E3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0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D18B4-D3E9-5236-20D0-91414E42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E4F491-E2DB-E5BC-00B2-7006630E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438-2891-4A62-8570-802CC76E0DA8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0B4B5-B48B-8794-CD94-C8BAB462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090DCB-B689-D0C2-BF6A-475D5A4E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5874-ED5B-46D6-B585-443862E3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9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A5B66D-6C2F-E3B5-5A7A-31BB7C01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438-2891-4A62-8570-802CC76E0DA8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139DCA-338E-8581-1612-CE27188D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C88B50-BBB1-C855-39A3-92453E20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5874-ED5B-46D6-B585-443862E3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CD117-7761-BCF2-CD7E-8FEB9DDD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CD94A-4028-4465-A28B-8D4FC071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22548A-4254-75AA-C930-5E09F8CC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35BDB-A017-0A44-8493-F63A0388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438-2891-4A62-8570-802CC76E0DA8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2D687-8B71-68D5-21E6-971F3304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6B1A2-AA3C-BEB5-6924-A82DDAB2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5874-ED5B-46D6-B585-443862E3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7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AC87F-94EE-5055-6626-DC3AD9E9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AF16B3-9977-94B6-8A3F-AE83DA112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8A4E8-D9D3-C82E-3279-F8C48CE4A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FF199-143D-A1EF-ED4A-E3F4B5E1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438-2891-4A62-8570-802CC76E0DA8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6F59A-4016-6821-C6D8-516CBC4B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08553-4861-1196-F4C5-FCE00DBD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5874-ED5B-46D6-B585-443862E3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8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09B276-82B7-A3BF-C97F-B94705AC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615966-3906-B6B3-07F8-17DF3D75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9F77D-5111-F3BE-CDB6-8D64902AA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E61438-2891-4A62-8570-802CC76E0DA8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16786-29BE-F8FD-7E39-B7DA22093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2D48E-67A5-333D-C483-9DBE06284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E5874-ED5B-46D6-B585-443862E3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3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13.sv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만화 영화, 애니메이션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7758BD90-7686-8E1A-B811-8DB8BBF69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3AB079-E1D6-38F7-42F1-9FA017E70E0E}"/>
              </a:ext>
            </a:extLst>
          </p:cNvPr>
          <p:cNvSpPr txBox="1"/>
          <p:nvPr/>
        </p:nvSpPr>
        <p:spPr>
          <a:xfrm>
            <a:off x="8037095" y="4876800"/>
            <a:ext cx="338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2400" i="1" dirty="0"/>
              <a:t>2020184029 </a:t>
            </a:r>
            <a:r>
              <a:rPr lang="ko-KR" altLang="en-US" sz="2400" i="1" dirty="0"/>
              <a:t>이현석</a:t>
            </a:r>
            <a:endParaRPr lang="en-US" altLang="ko-KR" sz="2400" i="1" dirty="0"/>
          </a:p>
          <a:p>
            <a:pPr lvl="1" algn="r"/>
            <a:r>
              <a:rPr lang="ko-KR" altLang="en-US" sz="2400" i="1" dirty="0"/>
              <a:t>프로젝트 </a:t>
            </a:r>
            <a:r>
              <a:rPr lang="en-US" altLang="ko-KR" sz="2400" i="1" dirty="0"/>
              <a:t>1</a:t>
            </a:r>
            <a:r>
              <a:rPr lang="ko-KR" altLang="en-US" sz="2400" i="1" dirty="0"/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185934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86AFD2-FB33-F631-25D1-09C63CEC9876}"/>
              </a:ext>
            </a:extLst>
          </p:cNvPr>
          <p:cNvSpPr txBox="1"/>
          <p:nvPr/>
        </p:nvSpPr>
        <p:spPr>
          <a:xfrm>
            <a:off x="6331974" y="424020"/>
            <a:ext cx="5517637" cy="5232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각종 이벤트에 따라 점수의 증감</a:t>
            </a:r>
          </a:p>
        </p:txBody>
      </p:sp>
      <p:sp>
        <p:nvSpPr>
          <p:cNvPr id="3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DFEA3D-1458-31B1-BD1D-52360570FE73}"/>
              </a:ext>
            </a:extLst>
          </p:cNvPr>
          <p:cNvSpPr txBox="1"/>
          <p:nvPr/>
        </p:nvSpPr>
        <p:spPr>
          <a:xfrm>
            <a:off x="959642" y="5943774"/>
            <a:ext cx="880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제한 시간동안 최대한 많은 링을 얻어 점수를 높이기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FA8F42-799D-92AD-8D79-1149B4246D5E}"/>
              </a:ext>
            </a:extLst>
          </p:cNvPr>
          <p:cNvGrpSpPr/>
          <p:nvPr/>
        </p:nvGrpSpPr>
        <p:grpSpPr>
          <a:xfrm>
            <a:off x="8475661" y="956022"/>
            <a:ext cx="1284214" cy="481780"/>
            <a:chOff x="717756" y="395750"/>
            <a:chExt cx="3067668" cy="1081546"/>
          </a:xfrm>
        </p:grpSpPr>
        <p:pic>
          <p:nvPicPr>
            <p:cNvPr id="31" name="그림 30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30D61B7B-CD14-0E95-8F19-A0D464CB3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87" t="27527" r="29181" b="59713"/>
            <a:stretch/>
          </p:blipFill>
          <p:spPr>
            <a:xfrm>
              <a:off x="717756" y="444911"/>
              <a:ext cx="639097" cy="875071"/>
            </a:xfrm>
            <a:prstGeom prst="rect">
              <a:avLst/>
            </a:prstGeom>
          </p:spPr>
        </p:pic>
        <p:pic>
          <p:nvPicPr>
            <p:cNvPr id="33" name="그림 32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7E966F7C-825A-70B7-D37E-E764C1BA3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12" r="53956" b="85807"/>
            <a:stretch/>
          </p:blipFill>
          <p:spPr>
            <a:xfrm>
              <a:off x="1356853" y="395750"/>
              <a:ext cx="639097" cy="973394"/>
            </a:xfrm>
            <a:prstGeom prst="rect">
              <a:avLst/>
            </a:prstGeom>
          </p:spPr>
        </p:pic>
        <p:pic>
          <p:nvPicPr>
            <p:cNvPr id="35" name="그림 34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6B7419A3-9667-9F45-D49D-05130B053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7" t="26953" r="84351" b="60144"/>
            <a:stretch/>
          </p:blipFill>
          <p:spPr>
            <a:xfrm>
              <a:off x="1956622" y="462119"/>
              <a:ext cx="639097" cy="884903"/>
            </a:xfrm>
            <a:prstGeom prst="rect">
              <a:avLst/>
            </a:prstGeom>
          </p:spPr>
        </p:pic>
        <p:pic>
          <p:nvPicPr>
            <p:cNvPr id="37" name="그림 36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D641987D-07D0-5E94-E1FE-38A6DC13D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0" t="26666" r="42505" b="60430"/>
            <a:stretch/>
          </p:blipFill>
          <p:spPr>
            <a:xfrm>
              <a:off x="2600636" y="457200"/>
              <a:ext cx="619433" cy="884902"/>
            </a:xfrm>
            <a:prstGeom prst="rect">
              <a:avLst/>
            </a:prstGeom>
          </p:spPr>
        </p:pic>
        <p:pic>
          <p:nvPicPr>
            <p:cNvPr id="39" name="그림 38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BA3A3219-8F5E-58DB-E478-201CF6EF1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46" t="857" r="28764" b="85666"/>
            <a:stretch/>
          </p:blipFill>
          <p:spPr>
            <a:xfrm>
              <a:off x="3195488" y="553065"/>
              <a:ext cx="589936" cy="924231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28CBE8E-3FC9-6636-2A4F-1D665CC262D9}"/>
              </a:ext>
            </a:extLst>
          </p:cNvPr>
          <p:cNvGrpSpPr/>
          <p:nvPr/>
        </p:nvGrpSpPr>
        <p:grpSpPr>
          <a:xfrm>
            <a:off x="9989233" y="1002699"/>
            <a:ext cx="1461789" cy="427703"/>
            <a:chOff x="2094271" y="953730"/>
            <a:chExt cx="3313484" cy="855406"/>
          </a:xfrm>
        </p:grpSpPr>
        <p:pic>
          <p:nvPicPr>
            <p:cNvPr id="43" name="그림 42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F81B188B-15D5-C8E2-C3D7-464CAACE6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1" t="3025" r="40054" b="74663"/>
            <a:stretch/>
          </p:blipFill>
          <p:spPr>
            <a:xfrm>
              <a:off x="2094271" y="993058"/>
              <a:ext cx="707924" cy="816078"/>
            </a:xfrm>
            <a:prstGeom prst="rect">
              <a:avLst/>
            </a:prstGeom>
          </p:spPr>
        </p:pic>
        <p:pic>
          <p:nvPicPr>
            <p:cNvPr id="45" name="그림 44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2B5B5310-FA14-F1BB-48A4-B98ABAAAD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1" t="3025" r="40054" b="74663"/>
            <a:stretch/>
          </p:blipFill>
          <p:spPr>
            <a:xfrm>
              <a:off x="2639962" y="993058"/>
              <a:ext cx="707924" cy="816078"/>
            </a:xfrm>
            <a:prstGeom prst="rect">
              <a:avLst/>
            </a:prstGeom>
          </p:spPr>
        </p:pic>
        <p:pic>
          <p:nvPicPr>
            <p:cNvPr id="47" name="그림 46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25947330-D323-DD8A-F61E-44C131B24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1" t="3025" r="40054" b="74663"/>
            <a:stretch/>
          </p:blipFill>
          <p:spPr>
            <a:xfrm>
              <a:off x="3190570" y="993058"/>
              <a:ext cx="707924" cy="816078"/>
            </a:xfrm>
            <a:prstGeom prst="rect">
              <a:avLst/>
            </a:prstGeom>
          </p:spPr>
        </p:pic>
        <p:pic>
          <p:nvPicPr>
            <p:cNvPr id="48" name="그림 47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B7861EE0-BEAD-F2F1-233A-DAFBB035B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84" t="25068" r="40861" b="52620"/>
            <a:stretch/>
          </p:blipFill>
          <p:spPr>
            <a:xfrm>
              <a:off x="3736261" y="953730"/>
              <a:ext cx="707924" cy="816078"/>
            </a:xfrm>
            <a:prstGeom prst="rect">
              <a:avLst/>
            </a:prstGeom>
          </p:spPr>
        </p:pic>
        <p:pic>
          <p:nvPicPr>
            <p:cNvPr id="49" name="그림 48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B73BC550-2149-4BD8-436F-38F647339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53" t="24799" r="69892" b="52889"/>
            <a:stretch/>
          </p:blipFill>
          <p:spPr>
            <a:xfrm>
              <a:off x="4208212" y="953730"/>
              <a:ext cx="707924" cy="816078"/>
            </a:xfrm>
            <a:prstGeom prst="rect">
              <a:avLst/>
            </a:prstGeom>
          </p:spPr>
        </p:pic>
        <p:pic>
          <p:nvPicPr>
            <p:cNvPr id="50" name="그림 49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345DD6A3-B331-6F60-7EA8-1C77B0366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28" t="72649" r="68817" b="5039"/>
            <a:stretch/>
          </p:blipFill>
          <p:spPr>
            <a:xfrm>
              <a:off x="4699831" y="963562"/>
              <a:ext cx="707924" cy="816078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85B7F1F-473F-F4DB-03CB-0EDE528C5039}"/>
              </a:ext>
            </a:extLst>
          </p:cNvPr>
          <p:cNvGrpSpPr/>
          <p:nvPr/>
        </p:nvGrpSpPr>
        <p:grpSpPr>
          <a:xfrm>
            <a:off x="1022717" y="5362228"/>
            <a:ext cx="1379023" cy="389805"/>
            <a:chOff x="1757680" y="944880"/>
            <a:chExt cx="1849120" cy="670560"/>
          </a:xfrm>
        </p:grpSpPr>
        <p:pic>
          <p:nvPicPr>
            <p:cNvPr id="52" name="그림 51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8BDEB172-1523-91B3-78D1-2C99426EE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99" t="27141" r="16605" b="60156"/>
            <a:stretch/>
          </p:blipFill>
          <p:spPr>
            <a:xfrm>
              <a:off x="1757680" y="944880"/>
              <a:ext cx="426720" cy="640080"/>
            </a:xfrm>
            <a:prstGeom prst="rect">
              <a:avLst/>
            </a:prstGeom>
          </p:spPr>
        </p:pic>
        <p:pic>
          <p:nvPicPr>
            <p:cNvPr id="53" name="그림 52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42233679-8A4B-6688-86C1-B0A5464BD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7" t="14035" r="73944" b="73262"/>
            <a:stretch/>
          </p:blipFill>
          <p:spPr>
            <a:xfrm>
              <a:off x="2235200" y="975360"/>
              <a:ext cx="254000" cy="640080"/>
            </a:xfrm>
            <a:prstGeom prst="rect">
              <a:avLst/>
            </a:prstGeom>
          </p:spPr>
        </p:pic>
        <p:pic>
          <p:nvPicPr>
            <p:cNvPr id="54" name="그림 53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EEA0301C-9DAC-7BA2-A0B9-54B67F478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44" t="14438" r="18069" b="72859"/>
            <a:stretch/>
          </p:blipFill>
          <p:spPr>
            <a:xfrm>
              <a:off x="2540000" y="975360"/>
              <a:ext cx="579120" cy="640080"/>
            </a:xfrm>
            <a:prstGeom prst="rect">
              <a:avLst/>
            </a:prstGeom>
          </p:spPr>
        </p:pic>
        <p:pic>
          <p:nvPicPr>
            <p:cNvPr id="55" name="그림 54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1E7B7FD6-5D9A-9158-FBB8-C9A4401CD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53" t="1332" r="28858" b="85965"/>
            <a:stretch/>
          </p:blipFill>
          <p:spPr>
            <a:xfrm>
              <a:off x="3169920" y="975360"/>
              <a:ext cx="436880" cy="64008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9C9EF1-DBA5-D365-4877-ADC159A45310}"/>
              </a:ext>
            </a:extLst>
          </p:cNvPr>
          <p:cNvGrpSpPr/>
          <p:nvPr/>
        </p:nvGrpSpPr>
        <p:grpSpPr>
          <a:xfrm>
            <a:off x="2674528" y="5328506"/>
            <a:ext cx="1323046" cy="459710"/>
            <a:chOff x="1691147" y="1641987"/>
            <a:chExt cx="2797282" cy="884903"/>
          </a:xfrm>
        </p:grpSpPr>
        <p:pic>
          <p:nvPicPr>
            <p:cNvPr id="57" name="그림 56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1DBB7216-1ECF-6E7D-8AC8-ED4C8963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36" t="2487" r="41398" b="75739"/>
            <a:stretch/>
          </p:blipFill>
          <p:spPr>
            <a:xfrm>
              <a:off x="1691147" y="1691148"/>
              <a:ext cx="609601" cy="796413"/>
            </a:xfrm>
            <a:prstGeom prst="rect">
              <a:avLst/>
            </a:prstGeom>
          </p:spPr>
        </p:pic>
        <p:pic>
          <p:nvPicPr>
            <p:cNvPr id="58" name="그림 57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5C3618D2-51F0-B0F1-CA13-C25B41237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24" t="91183" r="26059" b="1218"/>
            <a:stretch/>
          </p:blipFill>
          <p:spPr>
            <a:xfrm>
              <a:off x="2858171" y="1739074"/>
              <a:ext cx="361896" cy="376089"/>
            </a:xfrm>
            <a:prstGeom prst="rect">
              <a:avLst/>
            </a:prstGeom>
          </p:spPr>
        </p:pic>
        <p:pic>
          <p:nvPicPr>
            <p:cNvPr id="59" name="그림 58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F2F0E848-5EF0-C691-8368-BA8A85E67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98" t="24260" r="41935" b="52890"/>
            <a:stretch/>
          </p:blipFill>
          <p:spPr>
            <a:xfrm>
              <a:off x="2300748" y="1651819"/>
              <a:ext cx="609602" cy="835742"/>
            </a:xfrm>
            <a:prstGeom prst="rect">
              <a:avLst/>
            </a:prstGeom>
          </p:spPr>
        </p:pic>
        <p:pic>
          <p:nvPicPr>
            <p:cNvPr id="60" name="그림 59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F4FDA0B1-74F7-FD2E-21CA-10D8D9713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1" t="50000" r="69623" b="27890"/>
            <a:stretch/>
          </p:blipFill>
          <p:spPr>
            <a:xfrm>
              <a:off x="3210235" y="1710812"/>
              <a:ext cx="619432" cy="808703"/>
            </a:xfrm>
            <a:prstGeom prst="rect">
              <a:avLst/>
            </a:prstGeom>
          </p:spPr>
        </p:pic>
        <p:pic>
          <p:nvPicPr>
            <p:cNvPr id="61" name="그림 60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18C57422-2384-CB1F-254A-11307F7D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29" t="47916" r="15054" b="27890"/>
            <a:stretch/>
          </p:blipFill>
          <p:spPr>
            <a:xfrm>
              <a:off x="3800170" y="1641987"/>
              <a:ext cx="688259" cy="884903"/>
            </a:xfrm>
            <a:prstGeom prst="rect">
              <a:avLst/>
            </a:prstGeom>
          </p:spPr>
        </p:pic>
        <p:pic>
          <p:nvPicPr>
            <p:cNvPr id="62" name="그림 61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5333279E-EE54-3409-E707-00C1E6E4B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24" t="91183" r="26059" b="1218"/>
            <a:stretch/>
          </p:blipFill>
          <p:spPr>
            <a:xfrm>
              <a:off x="2868003" y="2109620"/>
              <a:ext cx="361896" cy="376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43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F3C02E-593F-A175-0F30-FF5A3441BDEF}"/>
              </a:ext>
            </a:extLst>
          </p:cNvPr>
          <p:cNvSpPr txBox="1"/>
          <p:nvPr/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익숙한 아이템들의 이미지를 사용하여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효과 부여</a:t>
            </a:r>
          </a:p>
        </p:txBody>
      </p:sp>
      <p:pic>
        <p:nvPicPr>
          <p:cNvPr id="3" name="그림 2" descr="다채로움, 예술, 큐브, 디자인이(가) 표시된 사진&#10;&#10;자동 생성된 설명">
            <a:extLst>
              <a:ext uri="{FF2B5EF4-FFF2-40B4-BE49-F238E27FC236}">
                <a16:creationId xmlns:a16="http://schemas.microsoft.com/office/drawing/2014/main" id="{777EF40E-101F-572C-A608-50A2B6A64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47" y="369913"/>
            <a:ext cx="2784532" cy="27845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상자이(가) 표시된 사진&#10;&#10;자동 생성된 설명">
            <a:extLst>
              <a:ext uri="{FF2B5EF4-FFF2-40B4-BE49-F238E27FC236}">
                <a16:creationId xmlns:a16="http://schemas.microsoft.com/office/drawing/2014/main" id="{CC378B4B-E1EF-E885-2E84-4D4A2F42B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715" y="3730267"/>
            <a:ext cx="2784532" cy="27845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3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원, 노랑이(가) 표시된 사진&#10;&#10;자동 생성된 설명">
            <a:extLst>
              <a:ext uri="{FF2B5EF4-FFF2-40B4-BE49-F238E27FC236}">
                <a16:creationId xmlns:a16="http://schemas.microsoft.com/office/drawing/2014/main" id="{4AEE21F4-C762-D19F-5597-26AD6C82F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98" b="80121"/>
          <a:stretch/>
        </p:blipFill>
        <p:spPr>
          <a:xfrm>
            <a:off x="9432450" y="3145713"/>
            <a:ext cx="1786159" cy="1761153"/>
          </a:xfrm>
          <a:prstGeom prst="rect">
            <a:avLst/>
          </a:prstGeom>
        </p:spPr>
      </p:pic>
      <p:pic>
        <p:nvPicPr>
          <p:cNvPr id="1027" name="Picture 3" descr="Item Box - Characters &amp; Art - Mario Kart 8 | Mario kart 8, Mario kart ...">
            <a:extLst>
              <a:ext uri="{FF2B5EF4-FFF2-40B4-BE49-F238E27FC236}">
                <a16:creationId xmlns:a16="http://schemas.microsoft.com/office/drawing/2014/main" id="{F1831C6D-1B09-BBC7-B101-883A56736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64" y="3782722"/>
            <a:ext cx="2299570" cy="251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픽셀, 다채로움, 그래픽, 스크린샷이(가) 표시된 사진&#10;&#10;자동 생성된 설명">
            <a:extLst>
              <a:ext uri="{FF2B5EF4-FFF2-40B4-BE49-F238E27FC236}">
                <a16:creationId xmlns:a16="http://schemas.microsoft.com/office/drawing/2014/main" id="{DAD00CDB-5960-B61B-61C3-19BCC4FBE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80" y="2029366"/>
            <a:ext cx="3243444" cy="3359281"/>
          </a:xfrm>
          <a:prstGeom prst="rect">
            <a:avLst/>
          </a:prstGeom>
        </p:spPr>
      </p:pic>
      <p:pic>
        <p:nvPicPr>
          <p:cNvPr id="1029" name="Picture 5" descr="Sonic the Hedgehog Pixel Art Templates | Minecraft Pixel Art Building Ideas">
            <a:extLst>
              <a:ext uri="{FF2B5EF4-FFF2-40B4-BE49-F238E27FC236}">
                <a16:creationId xmlns:a16="http://schemas.microsoft.com/office/drawing/2014/main" id="{0BC9E89F-A2A6-C59E-0973-3379B765E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3" y="3606602"/>
            <a:ext cx="1966452" cy="25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692441-32E2-3F50-DE9C-9941759909E6}"/>
              </a:ext>
            </a:extLst>
          </p:cNvPr>
          <p:cNvSpPr txBox="1"/>
          <p:nvPr/>
        </p:nvSpPr>
        <p:spPr>
          <a:xfrm>
            <a:off x="707923" y="521110"/>
            <a:ext cx="10422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HY엽서M" panose="02030600000101010101" pitchFamily="18" charset="-127"/>
                <a:ea typeface="HY엽서M" panose="02030600000101010101" pitchFamily="18" charset="-127"/>
              </a:rPr>
              <a:t>게임 컨셉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4" name="물결 13">
            <a:extLst>
              <a:ext uri="{FF2B5EF4-FFF2-40B4-BE49-F238E27FC236}">
                <a16:creationId xmlns:a16="http://schemas.microsoft.com/office/drawing/2014/main" id="{732E9F99-1E56-E8F6-53C1-32A81B26BDE3}"/>
              </a:ext>
            </a:extLst>
          </p:cNvPr>
          <p:cNvSpPr/>
          <p:nvPr/>
        </p:nvSpPr>
        <p:spPr>
          <a:xfrm>
            <a:off x="599769" y="1204065"/>
            <a:ext cx="2753032" cy="74130"/>
          </a:xfrm>
          <a:prstGeom prst="wav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C4F33-959F-037A-9053-C408D67D793A}"/>
              </a:ext>
            </a:extLst>
          </p:cNvPr>
          <p:cNvSpPr txBox="1"/>
          <p:nvPr/>
        </p:nvSpPr>
        <p:spPr>
          <a:xfrm>
            <a:off x="560182" y="1724622"/>
            <a:ext cx="7855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소닉 게임을 모방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소닉이 일정 시간동안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맵에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생성되는 링을 많이 획득해야 하는 게임</a:t>
            </a:r>
          </a:p>
        </p:txBody>
      </p:sp>
    </p:spTree>
    <p:extLst>
      <p:ext uri="{BB962C8B-B14F-4D97-AF65-F5344CB8AC3E}">
        <p14:creationId xmlns:p14="http://schemas.microsoft.com/office/powerpoint/2010/main" val="326911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만화 영화, PC 게임, 스크린샷, 애니메이션이(가) 표시된 사진&#10;&#10;자동 생성된 설명">
            <a:extLst>
              <a:ext uri="{FF2B5EF4-FFF2-40B4-BE49-F238E27FC236}">
                <a16:creationId xmlns:a16="http://schemas.microsoft.com/office/drawing/2014/main" id="{7EBE6A56-5D14-F25C-31F2-148390E2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2" r="2" b="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1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구름, 하늘, 나무, 스크린샷이(가) 표시된 사진&#10;&#10;자동 생성된 설명">
            <a:extLst>
              <a:ext uri="{FF2B5EF4-FFF2-40B4-BE49-F238E27FC236}">
                <a16:creationId xmlns:a16="http://schemas.microsoft.com/office/drawing/2014/main" id="{72944003-B9AE-102D-F7FF-4CD5C536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9" b="16761"/>
          <a:stretch/>
        </p:blipFill>
        <p:spPr>
          <a:xfrm>
            <a:off x="-1" y="7583"/>
            <a:ext cx="12192001" cy="6842835"/>
          </a:xfrm>
          <a:prstGeom prst="rect">
            <a:avLst/>
          </a:prstGeom>
        </p:spPr>
      </p:pic>
      <p:pic>
        <p:nvPicPr>
          <p:cNvPr id="10" name="그림 9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514AA59B-B7ED-C45A-4195-7E230C8A6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23331" r="51399" b="59519"/>
          <a:stretch/>
        </p:blipFill>
        <p:spPr>
          <a:xfrm>
            <a:off x="4145280" y="2766098"/>
            <a:ext cx="4006968" cy="4084320"/>
          </a:xfrm>
          <a:prstGeom prst="rect">
            <a:avLst/>
          </a:prstGeom>
        </p:spPr>
      </p:pic>
      <p:pic>
        <p:nvPicPr>
          <p:cNvPr id="11" name="그림 10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679E9854-5FFE-4A64-3F72-C8CE37CF2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1" t="23331" r="59297" b="59519"/>
          <a:stretch/>
        </p:blipFill>
        <p:spPr>
          <a:xfrm>
            <a:off x="-3928" y="2766098"/>
            <a:ext cx="4149208" cy="4084320"/>
          </a:xfrm>
          <a:prstGeom prst="rect">
            <a:avLst/>
          </a:prstGeom>
        </p:spPr>
      </p:pic>
      <p:pic>
        <p:nvPicPr>
          <p:cNvPr id="15" name="그림 14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09A0672F-794E-8CAB-4267-80553A156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t="23005" r="83481" b="58895"/>
          <a:stretch/>
        </p:blipFill>
        <p:spPr>
          <a:xfrm>
            <a:off x="8151955" y="2910010"/>
            <a:ext cx="4040338" cy="3922022"/>
          </a:xfrm>
          <a:prstGeom prst="rect">
            <a:avLst/>
          </a:prstGeom>
        </p:spPr>
      </p:pic>
      <p:pic>
        <p:nvPicPr>
          <p:cNvPr id="9" name="그림 8" descr="픽셀, 다채로움, 그래픽, 스크린샷이(가) 표시된 사진&#10;&#10;자동 생성된 설명">
            <a:extLst>
              <a:ext uri="{FF2B5EF4-FFF2-40B4-BE49-F238E27FC236}">
                <a16:creationId xmlns:a16="http://schemas.microsoft.com/office/drawing/2014/main" id="{5DD83FDF-66D7-AC18-B92E-82729A69D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617" y="4504203"/>
            <a:ext cx="708338" cy="733636"/>
          </a:xfrm>
          <a:prstGeom prst="rect">
            <a:avLst/>
          </a:prstGeom>
        </p:spPr>
      </p:pic>
      <p:pic>
        <p:nvPicPr>
          <p:cNvPr id="16" name="그림 15" descr="원, 노랑이(가) 표시된 사진&#10;&#10;자동 생성된 설명">
            <a:extLst>
              <a:ext uri="{FF2B5EF4-FFF2-40B4-BE49-F238E27FC236}">
                <a16:creationId xmlns:a16="http://schemas.microsoft.com/office/drawing/2014/main" id="{F4754052-FEFC-A672-2DBA-F9D3FF6553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98" b="80121"/>
          <a:stretch/>
        </p:blipFill>
        <p:spPr>
          <a:xfrm>
            <a:off x="5661014" y="4596511"/>
            <a:ext cx="406030" cy="400346"/>
          </a:xfrm>
          <a:prstGeom prst="rect">
            <a:avLst/>
          </a:prstGeom>
        </p:spPr>
      </p:pic>
      <p:pic>
        <p:nvPicPr>
          <p:cNvPr id="19" name="그림 18" descr="원, 노랑이(가) 표시된 사진&#10;&#10;자동 생성된 설명">
            <a:extLst>
              <a:ext uri="{FF2B5EF4-FFF2-40B4-BE49-F238E27FC236}">
                <a16:creationId xmlns:a16="http://schemas.microsoft.com/office/drawing/2014/main" id="{3C7B400B-CF10-9E1C-6C87-03C27258F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t="19697" r="72929" b="60424"/>
          <a:stretch/>
        </p:blipFill>
        <p:spPr>
          <a:xfrm>
            <a:off x="1867661" y="5373618"/>
            <a:ext cx="406030" cy="400346"/>
          </a:xfrm>
          <a:prstGeom prst="rect">
            <a:avLst/>
          </a:prstGeom>
        </p:spPr>
      </p:pic>
      <p:pic>
        <p:nvPicPr>
          <p:cNvPr id="20" name="그림 19" descr="원, 노랑이(가) 표시된 사진&#10;&#10;자동 생성된 설명">
            <a:extLst>
              <a:ext uri="{FF2B5EF4-FFF2-40B4-BE49-F238E27FC236}">
                <a16:creationId xmlns:a16="http://schemas.microsoft.com/office/drawing/2014/main" id="{F4120D3B-021C-4F76-9B2F-64415080F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98" b="80121"/>
          <a:stretch/>
        </p:blipFill>
        <p:spPr>
          <a:xfrm>
            <a:off x="2273691" y="5173445"/>
            <a:ext cx="406030" cy="400346"/>
          </a:xfrm>
          <a:prstGeom prst="rect">
            <a:avLst/>
          </a:prstGeom>
        </p:spPr>
      </p:pic>
      <p:pic>
        <p:nvPicPr>
          <p:cNvPr id="21" name="그림 20" descr="원, 노랑이(가) 표시된 사진&#10;&#10;자동 생성된 설명">
            <a:extLst>
              <a:ext uri="{FF2B5EF4-FFF2-40B4-BE49-F238E27FC236}">
                <a16:creationId xmlns:a16="http://schemas.microsoft.com/office/drawing/2014/main" id="{0B596112-0906-8A1D-05B3-295690BD8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8" t="41375" r="51929" b="39895"/>
          <a:stretch/>
        </p:blipFill>
        <p:spPr>
          <a:xfrm>
            <a:off x="5246590" y="4624420"/>
            <a:ext cx="277311" cy="377200"/>
          </a:xfrm>
          <a:prstGeom prst="rect">
            <a:avLst/>
          </a:prstGeom>
        </p:spPr>
      </p:pic>
      <p:pic>
        <p:nvPicPr>
          <p:cNvPr id="22" name="그림 21" descr="원, 노랑이(가) 표시된 사진&#10;&#10;자동 생성된 설명">
            <a:extLst>
              <a:ext uri="{FF2B5EF4-FFF2-40B4-BE49-F238E27FC236}">
                <a16:creationId xmlns:a16="http://schemas.microsoft.com/office/drawing/2014/main" id="{4469A38C-D1B4-F538-B4E9-459451D56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2" t="18722" r="-3407" b="58288"/>
          <a:stretch/>
        </p:blipFill>
        <p:spPr>
          <a:xfrm>
            <a:off x="4808356" y="4583016"/>
            <a:ext cx="430887" cy="462987"/>
          </a:xfrm>
          <a:prstGeom prst="rect">
            <a:avLst/>
          </a:prstGeom>
        </p:spPr>
      </p:pic>
      <p:pic>
        <p:nvPicPr>
          <p:cNvPr id="25" name="그림 24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53B42840-25EE-EED3-3816-0A308B08A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8" t="27786" r="76971" b="57510"/>
          <a:stretch/>
        </p:blipFill>
        <p:spPr>
          <a:xfrm>
            <a:off x="1070849" y="5232633"/>
            <a:ext cx="940125" cy="854812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85888AE4-E33B-2D47-5CA9-29F5BF2789C8}"/>
              </a:ext>
            </a:extLst>
          </p:cNvPr>
          <p:cNvGrpSpPr/>
          <p:nvPr/>
        </p:nvGrpSpPr>
        <p:grpSpPr>
          <a:xfrm>
            <a:off x="111968" y="88491"/>
            <a:ext cx="1284214" cy="481780"/>
            <a:chOff x="717756" y="395750"/>
            <a:chExt cx="3067668" cy="1081546"/>
          </a:xfrm>
        </p:grpSpPr>
        <p:pic>
          <p:nvPicPr>
            <p:cNvPr id="36" name="그림 35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6C55D613-67D4-D88D-999B-CB5231E78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87" t="27527" r="29181" b="59713"/>
            <a:stretch/>
          </p:blipFill>
          <p:spPr>
            <a:xfrm>
              <a:off x="717756" y="444911"/>
              <a:ext cx="639097" cy="875071"/>
            </a:xfrm>
            <a:prstGeom prst="rect">
              <a:avLst/>
            </a:prstGeom>
          </p:spPr>
        </p:pic>
        <p:pic>
          <p:nvPicPr>
            <p:cNvPr id="37" name="그림 36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4E258C31-F981-7411-26D5-D933E5AC9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12" r="53956" b="85807"/>
            <a:stretch/>
          </p:blipFill>
          <p:spPr>
            <a:xfrm>
              <a:off x="1356853" y="395750"/>
              <a:ext cx="639097" cy="973394"/>
            </a:xfrm>
            <a:prstGeom prst="rect">
              <a:avLst/>
            </a:prstGeom>
          </p:spPr>
        </p:pic>
        <p:pic>
          <p:nvPicPr>
            <p:cNvPr id="38" name="그림 37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FEE5BCF5-99BE-3988-936B-D9AFA9C1A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7" t="26953" r="84351" b="60144"/>
            <a:stretch/>
          </p:blipFill>
          <p:spPr>
            <a:xfrm>
              <a:off x="1956622" y="462119"/>
              <a:ext cx="639097" cy="884903"/>
            </a:xfrm>
            <a:prstGeom prst="rect">
              <a:avLst/>
            </a:prstGeom>
          </p:spPr>
        </p:pic>
        <p:pic>
          <p:nvPicPr>
            <p:cNvPr id="39" name="그림 38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C128AB04-B4D9-DC52-1C8A-EB0811A60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0" t="26666" r="42505" b="60430"/>
            <a:stretch/>
          </p:blipFill>
          <p:spPr>
            <a:xfrm>
              <a:off x="2600636" y="457200"/>
              <a:ext cx="619433" cy="884902"/>
            </a:xfrm>
            <a:prstGeom prst="rect">
              <a:avLst/>
            </a:prstGeom>
          </p:spPr>
        </p:pic>
        <p:pic>
          <p:nvPicPr>
            <p:cNvPr id="40" name="그림 39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6A6ACA0F-EEA4-D006-0658-F54164CF8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46" t="857" r="28764" b="85666"/>
            <a:stretch/>
          </p:blipFill>
          <p:spPr>
            <a:xfrm>
              <a:off x="3195488" y="553065"/>
              <a:ext cx="589936" cy="924231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B4121FA-560F-D2C0-D95A-E7FE2621E874}"/>
              </a:ext>
            </a:extLst>
          </p:cNvPr>
          <p:cNvGrpSpPr/>
          <p:nvPr/>
        </p:nvGrpSpPr>
        <p:grpSpPr>
          <a:xfrm>
            <a:off x="1625540" y="135168"/>
            <a:ext cx="1461789" cy="427703"/>
            <a:chOff x="2094271" y="953730"/>
            <a:chExt cx="3313484" cy="855406"/>
          </a:xfrm>
        </p:grpSpPr>
        <p:pic>
          <p:nvPicPr>
            <p:cNvPr id="42" name="그림 41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B87EA9BE-6667-6AD4-5E57-ADF7CA161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1" t="3025" r="40054" b="74663"/>
            <a:stretch/>
          </p:blipFill>
          <p:spPr>
            <a:xfrm>
              <a:off x="2094271" y="993058"/>
              <a:ext cx="707924" cy="816078"/>
            </a:xfrm>
            <a:prstGeom prst="rect">
              <a:avLst/>
            </a:prstGeom>
          </p:spPr>
        </p:pic>
        <p:pic>
          <p:nvPicPr>
            <p:cNvPr id="43" name="그림 42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C576F74E-7784-B756-00E4-7D5EE0950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1" t="3025" r="40054" b="74663"/>
            <a:stretch/>
          </p:blipFill>
          <p:spPr>
            <a:xfrm>
              <a:off x="2639962" y="993058"/>
              <a:ext cx="707924" cy="816078"/>
            </a:xfrm>
            <a:prstGeom prst="rect">
              <a:avLst/>
            </a:prstGeom>
          </p:spPr>
        </p:pic>
        <p:pic>
          <p:nvPicPr>
            <p:cNvPr id="44" name="그림 43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3530CE88-D69D-9484-72EB-A3ECF3B9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1" t="3025" r="40054" b="74663"/>
            <a:stretch/>
          </p:blipFill>
          <p:spPr>
            <a:xfrm>
              <a:off x="3190570" y="993058"/>
              <a:ext cx="707924" cy="816078"/>
            </a:xfrm>
            <a:prstGeom prst="rect">
              <a:avLst/>
            </a:prstGeom>
          </p:spPr>
        </p:pic>
        <p:pic>
          <p:nvPicPr>
            <p:cNvPr id="45" name="그림 44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6AD89D3E-9F7A-575C-3B43-39356D649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84" t="25068" r="40861" b="52620"/>
            <a:stretch/>
          </p:blipFill>
          <p:spPr>
            <a:xfrm>
              <a:off x="3736261" y="953730"/>
              <a:ext cx="707924" cy="816078"/>
            </a:xfrm>
            <a:prstGeom prst="rect">
              <a:avLst/>
            </a:prstGeom>
          </p:spPr>
        </p:pic>
        <p:pic>
          <p:nvPicPr>
            <p:cNvPr id="46" name="그림 45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C420FA90-5146-C883-4304-7C5F25067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53" t="24799" r="69892" b="52889"/>
            <a:stretch/>
          </p:blipFill>
          <p:spPr>
            <a:xfrm>
              <a:off x="4208212" y="953730"/>
              <a:ext cx="707924" cy="816078"/>
            </a:xfrm>
            <a:prstGeom prst="rect">
              <a:avLst/>
            </a:prstGeom>
          </p:spPr>
        </p:pic>
        <p:pic>
          <p:nvPicPr>
            <p:cNvPr id="47" name="그림 46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1A58C00E-7695-7541-A71D-E260E3561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28" t="72649" r="68817" b="5039"/>
            <a:stretch/>
          </p:blipFill>
          <p:spPr>
            <a:xfrm>
              <a:off x="4699831" y="963562"/>
              <a:ext cx="707924" cy="816078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8FFA72-14F9-CA4B-C35D-97EA7FBFBF8D}"/>
              </a:ext>
            </a:extLst>
          </p:cNvPr>
          <p:cNvGrpSpPr/>
          <p:nvPr/>
        </p:nvGrpSpPr>
        <p:grpSpPr>
          <a:xfrm>
            <a:off x="8944354" y="144284"/>
            <a:ext cx="1379023" cy="389805"/>
            <a:chOff x="1757680" y="944880"/>
            <a:chExt cx="1849120" cy="670560"/>
          </a:xfrm>
        </p:grpSpPr>
        <p:pic>
          <p:nvPicPr>
            <p:cNvPr id="49" name="그림 48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EEC3C8CA-82A0-2A5E-A53C-F667776BE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99" t="27141" r="16605" b="60156"/>
            <a:stretch/>
          </p:blipFill>
          <p:spPr>
            <a:xfrm>
              <a:off x="1757680" y="944880"/>
              <a:ext cx="426720" cy="640080"/>
            </a:xfrm>
            <a:prstGeom prst="rect">
              <a:avLst/>
            </a:prstGeom>
          </p:spPr>
        </p:pic>
        <p:pic>
          <p:nvPicPr>
            <p:cNvPr id="50" name="그림 49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0BD686EB-0653-A8A9-48BF-A5745454F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7" t="14035" r="73944" b="73262"/>
            <a:stretch/>
          </p:blipFill>
          <p:spPr>
            <a:xfrm>
              <a:off x="2235200" y="975360"/>
              <a:ext cx="254000" cy="640080"/>
            </a:xfrm>
            <a:prstGeom prst="rect">
              <a:avLst/>
            </a:prstGeom>
          </p:spPr>
        </p:pic>
        <p:pic>
          <p:nvPicPr>
            <p:cNvPr id="51" name="그림 50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E2194C2F-128D-CD3E-9E16-1733C52EF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44" t="14438" r="18069" b="72859"/>
            <a:stretch/>
          </p:blipFill>
          <p:spPr>
            <a:xfrm>
              <a:off x="2540000" y="975360"/>
              <a:ext cx="579120" cy="640080"/>
            </a:xfrm>
            <a:prstGeom prst="rect">
              <a:avLst/>
            </a:prstGeom>
          </p:spPr>
        </p:pic>
        <p:pic>
          <p:nvPicPr>
            <p:cNvPr id="52" name="그림 51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75BE0C43-95CC-26EE-D64E-C6286482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53" t="1332" r="28858" b="85965"/>
            <a:stretch/>
          </p:blipFill>
          <p:spPr>
            <a:xfrm>
              <a:off x="3169920" y="975360"/>
              <a:ext cx="436880" cy="64008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DB3F0C5-3DFE-53ED-EFE2-31FFF15AF460}"/>
              </a:ext>
            </a:extLst>
          </p:cNvPr>
          <p:cNvGrpSpPr/>
          <p:nvPr/>
        </p:nvGrpSpPr>
        <p:grpSpPr>
          <a:xfrm>
            <a:off x="10596165" y="110562"/>
            <a:ext cx="1323046" cy="459710"/>
            <a:chOff x="1691147" y="1641987"/>
            <a:chExt cx="2797282" cy="884903"/>
          </a:xfrm>
        </p:grpSpPr>
        <p:pic>
          <p:nvPicPr>
            <p:cNvPr id="54" name="그림 53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B1AA5D17-FAFD-8DBC-5B30-DC5FB634F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36" t="2487" r="41398" b="75739"/>
            <a:stretch/>
          </p:blipFill>
          <p:spPr>
            <a:xfrm>
              <a:off x="1691147" y="1691148"/>
              <a:ext cx="609601" cy="796413"/>
            </a:xfrm>
            <a:prstGeom prst="rect">
              <a:avLst/>
            </a:prstGeom>
          </p:spPr>
        </p:pic>
        <p:pic>
          <p:nvPicPr>
            <p:cNvPr id="55" name="그림 54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A650CE92-547F-D6AF-7E69-75272444A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24" t="91183" r="26059" b="1218"/>
            <a:stretch/>
          </p:blipFill>
          <p:spPr>
            <a:xfrm>
              <a:off x="2858171" y="1739074"/>
              <a:ext cx="361896" cy="376089"/>
            </a:xfrm>
            <a:prstGeom prst="rect">
              <a:avLst/>
            </a:prstGeom>
          </p:spPr>
        </p:pic>
        <p:pic>
          <p:nvPicPr>
            <p:cNvPr id="56" name="그림 55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DF23409A-FF0E-5419-E812-12AFB6F8C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98" t="24260" r="41935" b="52890"/>
            <a:stretch/>
          </p:blipFill>
          <p:spPr>
            <a:xfrm>
              <a:off x="2300748" y="1651819"/>
              <a:ext cx="609602" cy="835742"/>
            </a:xfrm>
            <a:prstGeom prst="rect">
              <a:avLst/>
            </a:prstGeom>
          </p:spPr>
        </p:pic>
        <p:pic>
          <p:nvPicPr>
            <p:cNvPr id="57" name="그림 56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3109AECB-910C-DC1F-FEF3-0C31116A6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1" t="50000" r="69623" b="27890"/>
            <a:stretch/>
          </p:blipFill>
          <p:spPr>
            <a:xfrm>
              <a:off x="3210235" y="1710812"/>
              <a:ext cx="619432" cy="808703"/>
            </a:xfrm>
            <a:prstGeom prst="rect">
              <a:avLst/>
            </a:prstGeom>
          </p:spPr>
        </p:pic>
        <p:pic>
          <p:nvPicPr>
            <p:cNvPr id="58" name="그림 57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E463C7D2-3749-0DB9-A4AC-9EE00191A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29" t="47916" r="15054" b="27890"/>
            <a:stretch/>
          </p:blipFill>
          <p:spPr>
            <a:xfrm>
              <a:off x="3800170" y="1641987"/>
              <a:ext cx="688259" cy="884903"/>
            </a:xfrm>
            <a:prstGeom prst="rect">
              <a:avLst/>
            </a:prstGeom>
          </p:spPr>
        </p:pic>
        <p:pic>
          <p:nvPicPr>
            <p:cNvPr id="59" name="그림 58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54B50D99-7CCB-9E0D-9A81-3F9EA83AC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24" t="91183" r="26059" b="1218"/>
            <a:stretch/>
          </p:blipFill>
          <p:spPr>
            <a:xfrm>
              <a:off x="2868003" y="2109620"/>
              <a:ext cx="361896" cy="376089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7569069-7E22-1F86-06E1-191A42C5B835}"/>
              </a:ext>
            </a:extLst>
          </p:cNvPr>
          <p:cNvSpPr txBox="1"/>
          <p:nvPr/>
        </p:nvSpPr>
        <p:spPr>
          <a:xfrm>
            <a:off x="3277745" y="748272"/>
            <a:ext cx="574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</a:rPr>
              <a:t>소닉이 링을 획득 시</a:t>
            </a:r>
            <a:r>
              <a:rPr lang="en-US" altLang="ko-KR" sz="2400" b="1" dirty="0">
                <a:solidFill>
                  <a:srgbClr val="C00000"/>
                </a:solidFill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</a:rPr>
              <a:t>점수 증가</a:t>
            </a:r>
          </a:p>
        </p:txBody>
      </p:sp>
      <p:pic>
        <p:nvPicPr>
          <p:cNvPr id="62" name="그래픽 61" descr="시계 방향으로 굽은 화살표 단색으로 채워진">
            <a:extLst>
              <a:ext uri="{FF2B5EF4-FFF2-40B4-BE49-F238E27FC236}">
                <a16:creationId xmlns:a16="http://schemas.microsoft.com/office/drawing/2014/main" id="{B6A9309F-18E1-2DF7-C6A7-BF4981072C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697364">
            <a:off x="2511890" y="549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4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1E603-3478-7B28-28E9-0A852C794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구름, 하늘, 나무, 스크린샷이(가) 표시된 사진&#10;&#10;자동 생성된 설명">
            <a:extLst>
              <a:ext uri="{FF2B5EF4-FFF2-40B4-BE49-F238E27FC236}">
                <a16:creationId xmlns:a16="http://schemas.microsoft.com/office/drawing/2014/main" id="{C3B3C499-DEAB-9A73-5E7F-B906584A9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9" b="16761"/>
          <a:stretch/>
        </p:blipFill>
        <p:spPr>
          <a:xfrm>
            <a:off x="-1" y="7583"/>
            <a:ext cx="12192001" cy="6842835"/>
          </a:xfrm>
          <a:prstGeom prst="rect">
            <a:avLst/>
          </a:prstGeom>
        </p:spPr>
      </p:pic>
      <p:pic>
        <p:nvPicPr>
          <p:cNvPr id="10" name="그림 9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915B9E77-365C-3312-65E3-2C9B86C4B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23331" r="51399" b="59519"/>
          <a:stretch/>
        </p:blipFill>
        <p:spPr>
          <a:xfrm>
            <a:off x="4145280" y="2766098"/>
            <a:ext cx="4006968" cy="4084320"/>
          </a:xfrm>
          <a:prstGeom prst="rect">
            <a:avLst/>
          </a:prstGeom>
        </p:spPr>
      </p:pic>
      <p:pic>
        <p:nvPicPr>
          <p:cNvPr id="11" name="그림 10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DB73654F-77B7-7707-17A9-C2A86EBA9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1" t="23331" r="59297" b="59519"/>
          <a:stretch/>
        </p:blipFill>
        <p:spPr>
          <a:xfrm>
            <a:off x="-3928" y="2766098"/>
            <a:ext cx="4149208" cy="4084320"/>
          </a:xfrm>
          <a:prstGeom prst="rect">
            <a:avLst/>
          </a:prstGeom>
        </p:spPr>
      </p:pic>
      <p:pic>
        <p:nvPicPr>
          <p:cNvPr id="15" name="그림 14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9D9AAD43-4356-6CB5-6424-369F56BA9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t="23005" r="83481" b="58895"/>
          <a:stretch/>
        </p:blipFill>
        <p:spPr>
          <a:xfrm>
            <a:off x="8151955" y="2910010"/>
            <a:ext cx="4040338" cy="3922022"/>
          </a:xfrm>
          <a:prstGeom prst="rect">
            <a:avLst/>
          </a:prstGeom>
        </p:spPr>
      </p:pic>
      <p:pic>
        <p:nvPicPr>
          <p:cNvPr id="9" name="그림 8" descr="픽셀, 다채로움, 그래픽, 스크린샷이(가) 표시된 사진&#10;&#10;자동 생성된 설명">
            <a:extLst>
              <a:ext uri="{FF2B5EF4-FFF2-40B4-BE49-F238E27FC236}">
                <a16:creationId xmlns:a16="http://schemas.microsoft.com/office/drawing/2014/main" id="{10790E73-27BE-04BC-56EB-CFF93C5DE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617" y="4504203"/>
            <a:ext cx="708338" cy="733636"/>
          </a:xfrm>
          <a:prstGeom prst="rect">
            <a:avLst/>
          </a:prstGeom>
        </p:spPr>
      </p:pic>
      <p:pic>
        <p:nvPicPr>
          <p:cNvPr id="25" name="그림 24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C6162ED4-0284-A0BD-0A77-E786B7212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8" t="27786" r="76971" b="57510"/>
          <a:stretch/>
        </p:blipFill>
        <p:spPr>
          <a:xfrm>
            <a:off x="8407914" y="4260359"/>
            <a:ext cx="940125" cy="854812"/>
          </a:xfrm>
          <a:prstGeom prst="rect">
            <a:avLst/>
          </a:prstGeom>
        </p:spPr>
      </p:pic>
      <p:pic>
        <p:nvPicPr>
          <p:cNvPr id="2" name="그래픽 1" descr="시계 방향으로 굽은 화살표 단색으로 채워진">
            <a:extLst>
              <a:ext uri="{FF2B5EF4-FFF2-40B4-BE49-F238E27FC236}">
                <a16:creationId xmlns:a16="http://schemas.microsoft.com/office/drawing/2014/main" id="{1823ED9A-CDD0-7E45-7087-D786AD7C91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995869">
            <a:off x="8440279" y="1878490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F776A7-B76C-158B-EE7E-CAB46DE545DC}"/>
              </a:ext>
            </a:extLst>
          </p:cNvPr>
          <p:cNvSpPr txBox="1"/>
          <p:nvPr/>
        </p:nvSpPr>
        <p:spPr>
          <a:xfrm>
            <a:off x="3240651" y="1839600"/>
            <a:ext cx="581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</a:rPr>
              <a:t>여러 오브젝트와 만날 시</a:t>
            </a:r>
            <a:r>
              <a:rPr lang="en-US" altLang="ko-KR" sz="2400" b="1" dirty="0">
                <a:solidFill>
                  <a:srgbClr val="C00000"/>
                </a:solidFill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</a:rPr>
              <a:t>이벤트 발생</a:t>
            </a:r>
          </a:p>
        </p:txBody>
      </p:sp>
    </p:spTree>
    <p:extLst>
      <p:ext uri="{BB962C8B-B14F-4D97-AF65-F5344CB8AC3E}">
        <p14:creationId xmlns:p14="http://schemas.microsoft.com/office/powerpoint/2010/main" val="56249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665AC-22FD-655E-A030-2C52B7248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구름, 하늘, 나무, 스크린샷이(가) 표시된 사진&#10;&#10;자동 생성된 설명">
            <a:extLst>
              <a:ext uri="{FF2B5EF4-FFF2-40B4-BE49-F238E27FC236}">
                <a16:creationId xmlns:a16="http://schemas.microsoft.com/office/drawing/2014/main" id="{56B59B47-455E-066E-5303-C3D4EDBBC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9" b="16761"/>
          <a:stretch/>
        </p:blipFill>
        <p:spPr>
          <a:xfrm>
            <a:off x="-1" y="7583"/>
            <a:ext cx="12192001" cy="6842835"/>
          </a:xfrm>
          <a:prstGeom prst="rect">
            <a:avLst/>
          </a:prstGeom>
        </p:spPr>
      </p:pic>
      <p:pic>
        <p:nvPicPr>
          <p:cNvPr id="10" name="그림 9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83598BAB-56EB-41A3-88F0-278A0B689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23331" r="51399" b="59519"/>
          <a:stretch/>
        </p:blipFill>
        <p:spPr>
          <a:xfrm>
            <a:off x="4145280" y="2766098"/>
            <a:ext cx="4006968" cy="4084320"/>
          </a:xfrm>
          <a:prstGeom prst="rect">
            <a:avLst/>
          </a:prstGeom>
        </p:spPr>
      </p:pic>
      <p:pic>
        <p:nvPicPr>
          <p:cNvPr id="11" name="그림 10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99CC0856-4FD7-5AA8-8F87-A8F5999D9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1" t="23331" r="59297" b="59519"/>
          <a:stretch/>
        </p:blipFill>
        <p:spPr>
          <a:xfrm>
            <a:off x="-3928" y="2766098"/>
            <a:ext cx="4149208" cy="4084320"/>
          </a:xfrm>
          <a:prstGeom prst="rect">
            <a:avLst/>
          </a:prstGeom>
        </p:spPr>
      </p:pic>
      <p:pic>
        <p:nvPicPr>
          <p:cNvPr id="15" name="그림 14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393B908F-9BED-5CF9-1EBD-894453972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t="23005" r="83481" b="58895"/>
          <a:stretch/>
        </p:blipFill>
        <p:spPr>
          <a:xfrm>
            <a:off x="8151955" y="2910010"/>
            <a:ext cx="4040338" cy="3922022"/>
          </a:xfrm>
          <a:prstGeom prst="rect">
            <a:avLst/>
          </a:prstGeom>
        </p:spPr>
      </p:pic>
      <p:pic>
        <p:nvPicPr>
          <p:cNvPr id="9" name="그림 8" descr="픽셀, 다채로움, 그래픽, 스크린샷이(가) 표시된 사진&#10;&#10;자동 생성된 설명">
            <a:extLst>
              <a:ext uri="{FF2B5EF4-FFF2-40B4-BE49-F238E27FC236}">
                <a16:creationId xmlns:a16="http://schemas.microsoft.com/office/drawing/2014/main" id="{0B2582E0-DD21-5E6B-902F-010ABD906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617" y="4504203"/>
            <a:ext cx="708338" cy="733636"/>
          </a:xfrm>
          <a:prstGeom prst="rect">
            <a:avLst/>
          </a:prstGeom>
        </p:spPr>
      </p:pic>
      <p:pic>
        <p:nvPicPr>
          <p:cNvPr id="3" name="그림 2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E5744140-C61C-F653-4E58-ABB4E0C46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2" t="56686" r="43017" b="28610"/>
          <a:stretch/>
        </p:blipFill>
        <p:spPr>
          <a:xfrm>
            <a:off x="8151955" y="4211946"/>
            <a:ext cx="940125" cy="854812"/>
          </a:xfrm>
          <a:prstGeom prst="rect">
            <a:avLst/>
          </a:prstGeom>
        </p:spPr>
      </p:pic>
      <p:pic>
        <p:nvPicPr>
          <p:cNvPr id="5" name="그림 4" descr="다채로움, 패턴, 스크린샷, 호박이(가) 표시된 사진&#10;&#10;자동 생성된 설명">
            <a:extLst>
              <a:ext uri="{FF2B5EF4-FFF2-40B4-BE49-F238E27FC236}">
                <a16:creationId xmlns:a16="http://schemas.microsoft.com/office/drawing/2014/main" id="{131729B1-D1C0-545B-C1D0-F87E8E2838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1" t="15059" r="33264" b="65364"/>
          <a:stretch/>
        </p:blipFill>
        <p:spPr>
          <a:xfrm>
            <a:off x="8849578" y="4129107"/>
            <a:ext cx="1228416" cy="135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3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5B828-F868-C5C8-76F5-E9518E4DA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구름, 하늘, 나무, 스크린샷이(가) 표시된 사진&#10;&#10;자동 생성된 설명">
            <a:extLst>
              <a:ext uri="{FF2B5EF4-FFF2-40B4-BE49-F238E27FC236}">
                <a16:creationId xmlns:a16="http://schemas.microsoft.com/office/drawing/2014/main" id="{2EE4FA7F-3AE6-C573-8412-4522B6211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9" b="16761"/>
          <a:stretch/>
        </p:blipFill>
        <p:spPr>
          <a:xfrm>
            <a:off x="-1" y="7583"/>
            <a:ext cx="12192001" cy="6842835"/>
          </a:xfrm>
          <a:prstGeom prst="rect">
            <a:avLst/>
          </a:prstGeom>
        </p:spPr>
      </p:pic>
      <p:pic>
        <p:nvPicPr>
          <p:cNvPr id="10" name="그림 9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58AA99D1-CDB6-9825-7488-AFEAB06FD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23331" r="51399" b="59519"/>
          <a:stretch/>
        </p:blipFill>
        <p:spPr>
          <a:xfrm>
            <a:off x="4145280" y="2766098"/>
            <a:ext cx="4006968" cy="4084320"/>
          </a:xfrm>
          <a:prstGeom prst="rect">
            <a:avLst/>
          </a:prstGeom>
        </p:spPr>
      </p:pic>
      <p:pic>
        <p:nvPicPr>
          <p:cNvPr id="11" name="그림 10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23DEFD37-7B43-26DD-BD39-E5F64DBEF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1" t="23331" r="59297" b="59519"/>
          <a:stretch/>
        </p:blipFill>
        <p:spPr>
          <a:xfrm>
            <a:off x="-3928" y="2766098"/>
            <a:ext cx="4149208" cy="4084320"/>
          </a:xfrm>
          <a:prstGeom prst="rect">
            <a:avLst/>
          </a:prstGeom>
        </p:spPr>
      </p:pic>
      <p:pic>
        <p:nvPicPr>
          <p:cNvPr id="15" name="그림 14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E596FFA6-521A-C34F-551A-2C9F29DC9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t="23005" r="83481" b="58895"/>
          <a:stretch/>
        </p:blipFill>
        <p:spPr>
          <a:xfrm>
            <a:off x="8151955" y="2910010"/>
            <a:ext cx="4040338" cy="392202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F8E6BA-A494-9610-E5CE-E52671ED9BFC}"/>
              </a:ext>
            </a:extLst>
          </p:cNvPr>
          <p:cNvSpPr/>
          <p:nvPr/>
        </p:nvSpPr>
        <p:spPr>
          <a:xfrm>
            <a:off x="0" y="25968"/>
            <a:ext cx="12192000" cy="682444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7FB42B06-3F2C-8ABE-F264-4B1335637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5" t="56801" r="20814" b="28495"/>
          <a:stretch/>
        </p:blipFill>
        <p:spPr>
          <a:xfrm>
            <a:off x="5103225" y="3817010"/>
            <a:ext cx="1541530" cy="140164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A8D37387-ACB7-88E4-2270-854EB5BD5BAF}"/>
              </a:ext>
            </a:extLst>
          </p:cNvPr>
          <p:cNvGrpSpPr/>
          <p:nvPr/>
        </p:nvGrpSpPr>
        <p:grpSpPr>
          <a:xfrm>
            <a:off x="10596165" y="123457"/>
            <a:ext cx="1291494" cy="426383"/>
            <a:chOff x="10596165" y="123457"/>
            <a:chExt cx="1291494" cy="426383"/>
          </a:xfrm>
        </p:grpSpPr>
        <p:pic>
          <p:nvPicPr>
            <p:cNvPr id="14" name="그림 13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998A2449-F8DE-C1B8-7148-61601A0B2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36" t="2487" r="41398" b="75739"/>
            <a:stretch/>
          </p:blipFill>
          <p:spPr>
            <a:xfrm>
              <a:off x="10596165" y="136101"/>
              <a:ext cx="288326" cy="413739"/>
            </a:xfrm>
            <a:prstGeom prst="rect">
              <a:avLst/>
            </a:prstGeom>
          </p:spPr>
        </p:pic>
        <p:pic>
          <p:nvPicPr>
            <p:cNvPr id="16" name="그림 15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A48C1DDF-0CEC-C492-195A-089D924C4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24" t="91183" r="26059" b="1218"/>
            <a:stretch/>
          </p:blipFill>
          <p:spPr>
            <a:xfrm>
              <a:off x="11148139" y="160999"/>
              <a:ext cx="171168" cy="195379"/>
            </a:xfrm>
            <a:prstGeom prst="rect">
              <a:avLst/>
            </a:prstGeom>
          </p:spPr>
        </p:pic>
        <p:pic>
          <p:nvPicPr>
            <p:cNvPr id="20" name="그림 19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65CE6CD3-B504-D3B0-60C0-38506FF5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24" t="91183" r="26059" b="1218"/>
            <a:stretch/>
          </p:blipFill>
          <p:spPr>
            <a:xfrm>
              <a:off x="11152789" y="353499"/>
              <a:ext cx="171168" cy="195379"/>
            </a:xfrm>
            <a:prstGeom prst="rect">
              <a:avLst/>
            </a:prstGeom>
          </p:spPr>
        </p:pic>
        <p:pic>
          <p:nvPicPr>
            <p:cNvPr id="21" name="그림 20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B330B2F2-1E0E-DBC7-B5BF-862A081E7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36" t="2487" r="41398" b="75739"/>
            <a:stretch/>
          </p:blipFill>
          <p:spPr>
            <a:xfrm>
              <a:off x="10886965" y="123457"/>
              <a:ext cx="288326" cy="413739"/>
            </a:xfrm>
            <a:prstGeom prst="rect">
              <a:avLst/>
            </a:prstGeom>
          </p:spPr>
        </p:pic>
        <p:pic>
          <p:nvPicPr>
            <p:cNvPr id="22" name="그림 21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E51D2D7E-1544-E2C6-3993-70E389625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36" t="2487" r="41398" b="75739"/>
            <a:stretch/>
          </p:blipFill>
          <p:spPr>
            <a:xfrm>
              <a:off x="11303929" y="133356"/>
              <a:ext cx="288326" cy="413739"/>
            </a:xfrm>
            <a:prstGeom prst="rect">
              <a:avLst/>
            </a:prstGeom>
          </p:spPr>
        </p:pic>
        <p:pic>
          <p:nvPicPr>
            <p:cNvPr id="23" name="그림 22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B7AE86D7-2441-AF6D-4A25-C1C9F60EA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36" t="2487" r="41398" b="75739"/>
            <a:stretch/>
          </p:blipFill>
          <p:spPr>
            <a:xfrm>
              <a:off x="11599333" y="132194"/>
              <a:ext cx="288326" cy="41373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844BD9-D9B8-57F7-C6D4-53FB36079D12}"/>
              </a:ext>
            </a:extLst>
          </p:cNvPr>
          <p:cNvGrpSpPr/>
          <p:nvPr/>
        </p:nvGrpSpPr>
        <p:grpSpPr>
          <a:xfrm>
            <a:off x="8944354" y="144284"/>
            <a:ext cx="1379023" cy="389805"/>
            <a:chOff x="1757680" y="944880"/>
            <a:chExt cx="1849120" cy="670560"/>
          </a:xfrm>
        </p:grpSpPr>
        <p:pic>
          <p:nvPicPr>
            <p:cNvPr id="5" name="그림 4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40D9EA5D-95A3-F44C-4FCE-19F6B2BD7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99" t="27141" r="16605" b="60156"/>
            <a:stretch/>
          </p:blipFill>
          <p:spPr>
            <a:xfrm>
              <a:off x="1757680" y="944880"/>
              <a:ext cx="426720" cy="640080"/>
            </a:xfrm>
            <a:prstGeom prst="rect">
              <a:avLst/>
            </a:prstGeom>
          </p:spPr>
        </p:pic>
        <p:pic>
          <p:nvPicPr>
            <p:cNvPr id="6" name="그림 5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CBED7DA0-BBEE-5A21-0A17-0AB5E0C1F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7" t="14035" r="73944" b="73262"/>
            <a:stretch/>
          </p:blipFill>
          <p:spPr>
            <a:xfrm>
              <a:off x="2235200" y="975360"/>
              <a:ext cx="254000" cy="640080"/>
            </a:xfrm>
            <a:prstGeom prst="rect">
              <a:avLst/>
            </a:prstGeom>
          </p:spPr>
        </p:pic>
        <p:pic>
          <p:nvPicPr>
            <p:cNvPr id="7" name="그림 6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F56ED5DB-6B86-CF9B-966D-15512FE8E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44" t="14438" r="18069" b="72859"/>
            <a:stretch/>
          </p:blipFill>
          <p:spPr>
            <a:xfrm>
              <a:off x="2540000" y="975360"/>
              <a:ext cx="579120" cy="640080"/>
            </a:xfrm>
            <a:prstGeom prst="rect">
              <a:avLst/>
            </a:prstGeom>
          </p:spPr>
        </p:pic>
        <p:pic>
          <p:nvPicPr>
            <p:cNvPr id="8" name="그림 7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77C60ECD-ED3A-AF90-9F56-52451A5B5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53" t="1332" r="28858" b="85965"/>
            <a:stretch/>
          </p:blipFill>
          <p:spPr>
            <a:xfrm>
              <a:off x="3169920" y="975360"/>
              <a:ext cx="436880" cy="640080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02EEE9B-A2AE-14BC-5947-139BFB07F065}"/>
              </a:ext>
            </a:extLst>
          </p:cNvPr>
          <p:cNvGrpSpPr/>
          <p:nvPr/>
        </p:nvGrpSpPr>
        <p:grpSpPr>
          <a:xfrm>
            <a:off x="3153704" y="2603225"/>
            <a:ext cx="2415773" cy="966299"/>
            <a:chOff x="717756" y="395750"/>
            <a:chExt cx="3067668" cy="1081546"/>
          </a:xfrm>
        </p:grpSpPr>
        <p:pic>
          <p:nvPicPr>
            <p:cNvPr id="28" name="그림 27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F3E60A1D-0624-08BD-FB9E-54DE7325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87" t="27527" r="29181" b="59713"/>
            <a:stretch/>
          </p:blipFill>
          <p:spPr>
            <a:xfrm>
              <a:off x="717756" y="444911"/>
              <a:ext cx="639097" cy="875071"/>
            </a:xfrm>
            <a:prstGeom prst="rect">
              <a:avLst/>
            </a:prstGeom>
          </p:spPr>
        </p:pic>
        <p:pic>
          <p:nvPicPr>
            <p:cNvPr id="29" name="그림 28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85D44902-EF7E-AC15-5ED8-71F4350F5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12" r="53956" b="85807"/>
            <a:stretch/>
          </p:blipFill>
          <p:spPr>
            <a:xfrm>
              <a:off x="1356853" y="395750"/>
              <a:ext cx="639097" cy="973394"/>
            </a:xfrm>
            <a:prstGeom prst="rect">
              <a:avLst/>
            </a:prstGeom>
          </p:spPr>
        </p:pic>
        <p:pic>
          <p:nvPicPr>
            <p:cNvPr id="30" name="그림 29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B79E23D7-A3C6-7403-6BFB-4EA21BD73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7" t="26953" r="84351" b="60144"/>
            <a:stretch/>
          </p:blipFill>
          <p:spPr>
            <a:xfrm>
              <a:off x="1956622" y="462119"/>
              <a:ext cx="639097" cy="884903"/>
            </a:xfrm>
            <a:prstGeom prst="rect">
              <a:avLst/>
            </a:prstGeom>
          </p:spPr>
        </p:pic>
        <p:pic>
          <p:nvPicPr>
            <p:cNvPr id="31" name="그림 30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F7F4B4FC-29AB-6D33-72A5-812093358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0" t="26666" r="42505" b="60430"/>
            <a:stretch/>
          </p:blipFill>
          <p:spPr>
            <a:xfrm>
              <a:off x="2600636" y="457200"/>
              <a:ext cx="619433" cy="884902"/>
            </a:xfrm>
            <a:prstGeom prst="rect">
              <a:avLst/>
            </a:prstGeom>
          </p:spPr>
        </p:pic>
        <p:pic>
          <p:nvPicPr>
            <p:cNvPr id="32" name="그림 31" descr="텍스트, 스크린샷, 포스터, 폰트이(가) 표시된 사진&#10;&#10;자동 생성된 설명">
              <a:extLst>
                <a:ext uri="{FF2B5EF4-FFF2-40B4-BE49-F238E27FC236}">
                  <a16:creationId xmlns:a16="http://schemas.microsoft.com/office/drawing/2014/main" id="{38160B20-730F-C46C-4280-81348284E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46" t="857" r="28764" b="85666"/>
            <a:stretch/>
          </p:blipFill>
          <p:spPr>
            <a:xfrm>
              <a:off x="3195488" y="553065"/>
              <a:ext cx="589936" cy="924231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1F2DA81-2338-7EA6-A00A-C2256C5050F8}"/>
              </a:ext>
            </a:extLst>
          </p:cNvPr>
          <p:cNvGrpSpPr/>
          <p:nvPr/>
        </p:nvGrpSpPr>
        <p:grpSpPr>
          <a:xfrm>
            <a:off x="6276867" y="2634344"/>
            <a:ext cx="2779311" cy="848006"/>
            <a:chOff x="6276867" y="2634344"/>
            <a:chExt cx="2779311" cy="848006"/>
          </a:xfrm>
        </p:grpSpPr>
        <p:pic>
          <p:nvPicPr>
            <p:cNvPr id="34" name="그림 33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82BC77AB-8628-CE27-C71C-19851DDA8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1" t="3025" r="40054" b="74663"/>
            <a:stretch/>
          </p:blipFill>
          <p:spPr>
            <a:xfrm>
              <a:off x="6276867" y="2663952"/>
              <a:ext cx="587496" cy="818398"/>
            </a:xfrm>
            <a:prstGeom prst="rect">
              <a:avLst/>
            </a:prstGeom>
          </p:spPr>
        </p:pic>
        <p:pic>
          <p:nvPicPr>
            <p:cNvPr id="35" name="그림 34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BE4299A0-CB85-CA76-99DB-4740B02E7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70" t="49145" r="42075" b="28543"/>
            <a:stretch/>
          </p:blipFill>
          <p:spPr>
            <a:xfrm>
              <a:off x="6719896" y="2654120"/>
              <a:ext cx="587496" cy="818398"/>
            </a:xfrm>
            <a:prstGeom prst="rect">
              <a:avLst/>
            </a:prstGeom>
          </p:spPr>
        </p:pic>
        <p:pic>
          <p:nvPicPr>
            <p:cNvPr id="36" name="그림 35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8839DDDA-9F84-B276-4D80-BDB78B937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91" t="3025" r="40054" b="74663"/>
            <a:stretch/>
          </p:blipFill>
          <p:spPr>
            <a:xfrm>
              <a:off x="7186671" y="2663952"/>
              <a:ext cx="587496" cy="818398"/>
            </a:xfrm>
            <a:prstGeom prst="rect">
              <a:avLst/>
            </a:prstGeom>
          </p:spPr>
        </p:pic>
        <p:pic>
          <p:nvPicPr>
            <p:cNvPr id="37" name="그림 36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D33BC797-6E8E-0431-30C5-5F1424A4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85" t="73278" r="14560" b="4410"/>
            <a:stretch/>
          </p:blipFill>
          <p:spPr>
            <a:xfrm>
              <a:off x="7639532" y="2634344"/>
              <a:ext cx="587496" cy="818398"/>
            </a:xfrm>
            <a:prstGeom prst="rect">
              <a:avLst/>
            </a:prstGeom>
          </p:spPr>
        </p:pic>
        <p:pic>
          <p:nvPicPr>
            <p:cNvPr id="38" name="그림 37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4521E6AC-6B51-B3FD-23CD-C01E5255F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74" t="25712" r="14471" b="51976"/>
            <a:stretch/>
          </p:blipFill>
          <p:spPr>
            <a:xfrm>
              <a:off x="8031198" y="2644176"/>
              <a:ext cx="587496" cy="818398"/>
            </a:xfrm>
            <a:prstGeom prst="rect">
              <a:avLst/>
            </a:prstGeom>
          </p:spPr>
        </p:pic>
        <p:pic>
          <p:nvPicPr>
            <p:cNvPr id="39" name="그림 38" descr="타이포그래피이(가) 표시된 사진&#10;&#10;자동 생성된 설명">
              <a:extLst>
                <a:ext uri="{FF2B5EF4-FFF2-40B4-BE49-F238E27FC236}">
                  <a16:creationId xmlns:a16="http://schemas.microsoft.com/office/drawing/2014/main" id="{539349A3-092F-A21F-3BB9-EABCDBF25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04" t="49352" r="14241" b="28336"/>
            <a:stretch/>
          </p:blipFill>
          <p:spPr>
            <a:xfrm>
              <a:off x="8468682" y="2634372"/>
              <a:ext cx="587496" cy="818398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9F91A59-130E-8BAD-0FED-72AC69D1CF2B}"/>
              </a:ext>
            </a:extLst>
          </p:cNvPr>
          <p:cNvGrpSpPr/>
          <p:nvPr/>
        </p:nvGrpSpPr>
        <p:grpSpPr>
          <a:xfrm>
            <a:off x="2070676" y="960154"/>
            <a:ext cx="7267811" cy="1627180"/>
            <a:chOff x="1340196" y="1199533"/>
            <a:chExt cx="4814790" cy="737422"/>
          </a:xfrm>
        </p:grpSpPr>
        <p:pic>
          <p:nvPicPr>
            <p:cNvPr id="40" name="그림 39" descr="스크린샷, 텍스트, 마조렐 블루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CC31109C-B3C2-9FCC-8919-8D42A4382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31" r="56906" b="49658"/>
            <a:stretch/>
          </p:blipFill>
          <p:spPr>
            <a:xfrm>
              <a:off x="1340196" y="1236406"/>
              <a:ext cx="560439" cy="700549"/>
            </a:xfrm>
            <a:prstGeom prst="rect">
              <a:avLst/>
            </a:prstGeom>
          </p:spPr>
        </p:pic>
        <p:pic>
          <p:nvPicPr>
            <p:cNvPr id="41" name="그림 40" descr="스크린샷, 텍스트, 마조렐 블루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6EE8F78F-9A10-07B7-A7F3-B1AE750F8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700" b="50353"/>
            <a:stretch/>
          </p:blipFill>
          <p:spPr>
            <a:xfrm>
              <a:off x="1815151" y="1215432"/>
              <a:ext cx="642912" cy="690875"/>
            </a:xfrm>
            <a:prstGeom prst="rect">
              <a:avLst/>
            </a:prstGeom>
          </p:spPr>
        </p:pic>
        <p:pic>
          <p:nvPicPr>
            <p:cNvPr id="42" name="그림 41" descr="스크린샷, 텍스트, 마조렐 블루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0EBEDCBE-0B36-26B1-6C85-096BD2750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39" r="19730" b="50000"/>
            <a:stretch/>
          </p:blipFill>
          <p:spPr>
            <a:xfrm>
              <a:off x="2458063" y="1209207"/>
              <a:ext cx="786581" cy="695791"/>
            </a:xfrm>
            <a:prstGeom prst="rect">
              <a:avLst/>
            </a:prstGeom>
          </p:spPr>
        </p:pic>
        <p:pic>
          <p:nvPicPr>
            <p:cNvPr id="43" name="그림 42" descr="스크린샷, 텍스트, 마조렐 블루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F663DE16-465D-F8F0-20CF-7495A4930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3" r="69032" b="49304"/>
            <a:stretch/>
          </p:blipFill>
          <p:spPr>
            <a:xfrm>
              <a:off x="3224978" y="1199533"/>
              <a:ext cx="511277" cy="705465"/>
            </a:xfrm>
            <a:prstGeom prst="rect">
              <a:avLst/>
            </a:prstGeom>
          </p:spPr>
        </p:pic>
        <p:pic>
          <p:nvPicPr>
            <p:cNvPr id="45" name="그림 44" descr="스크린샷, 텍스트, 마조렐 블루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E608E4C1-5978-FE15-8D26-6BD32D8EB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3" t="51402" r="87329"/>
            <a:stretch/>
          </p:blipFill>
          <p:spPr>
            <a:xfrm>
              <a:off x="5624044" y="1228715"/>
              <a:ext cx="530942" cy="676283"/>
            </a:xfrm>
            <a:prstGeom prst="rect">
              <a:avLst/>
            </a:prstGeom>
          </p:spPr>
        </p:pic>
        <p:pic>
          <p:nvPicPr>
            <p:cNvPr id="46" name="그림 45" descr="스크린샷, 텍스트, 마조렐 블루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0FC8D5F1-C82F-2FEE-A1A4-7158B8929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22" r="8007" b="49246"/>
            <a:stretch/>
          </p:blipFill>
          <p:spPr>
            <a:xfrm>
              <a:off x="4129548" y="1199533"/>
              <a:ext cx="481781" cy="706278"/>
            </a:xfrm>
            <a:prstGeom prst="rect">
              <a:avLst/>
            </a:prstGeom>
          </p:spPr>
        </p:pic>
        <p:pic>
          <p:nvPicPr>
            <p:cNvPr id="47" name="그림 46" descr="스크린샷, 텍스트, 마조렐 블루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E975D7BA-5DEB-6AB7-F3D2-046304ACE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04" t="50000" r="62991"/>
            <a:stretch/>
          </p:blipFill>
          <p:spPr>
            <a:xfrm>
              <a:off x="4611329" y="1210020"/>
              <a:ext cx="511277" cy="695791"/>
            </a:xfrm>
            <a:prstGeom prst="rect">
              <a:avLst/>
            </a:prstGeom>
          </p:spPr>
        </p:pic>
        <p:pic>
          <p:nvPicPr>
            <p:cNvPr id="48" name="그림 47" descr="스크린샷, 텍스트, 마조렐 블루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034482B2-912E-4A7E-039A-8A38715ED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3" r="69032" b="49304"/>
            <a:stretch/>
          </p:blipFill>
          <p:spPr>
            <a:xfrm>
              <a:off x="5122603" y="1199533"/>
              <a:ext cx="511277" cy="705465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75EA5D3-1C17-50B4-B5C9-E8D96AB40CA8}"/>
              </a:ext>
            </a:extLst>
          </p:cNvPr>
          <p:cNvSpPr txBox="1"/>
          <p:nvPr/>
        </p:nvSpPr>
        <p:spPr>
          <a:xfrm>
            <a:off x="385839" y="3901297"/>
            <a:ext cx="4594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타이머 종료 시 획득한 점수를 표시하며 게임 종료</a:t>
            </a:r>
          </a:p>
        </p:txBody>
      </p:sp>
    </p:spTree>
    <p:extLst>
      <p:ext uri="{BB962C8B-B14F-4D97-AF65-F5344CB8AC3E}">
        <p14:creationId xmlns:p14="http://schemas.microsoft.com/office/powerpoint/2010/main" val="313004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9216B-1AAC-7582-54FB-56DF696EE5CF}"/>
              </a:ext>
            </a:extLst>
          </p:cNvPr>
          <p:cNvSpPr txBox="1"/>
          <p:nvPr/>
        </p:nvSpPr>
        <p:spPr>
          <a:xfrm>
            <a:off x="838199" y="381934"/>
            <a:ext cx="5257801" cy="51815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8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개발 일정</a:t>
            </a:r>
            <a:endParaRPr lang="en-US" altLang="ko-KR" sz="8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extBox 2">
            <a:extLst>
              <a:ext uri="{FF2B5EF4-FFF2-40B4-BE49-F238E27FC236}">
                <a16:creationId xmlns:a16="http://schemas.microsoft.com/office/drawing/2014/main" id="{9800E97E-4E1E-98C4-4EEC-87FFB5ABF9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268653"/>
              </p:ext>
            </p:extLst>
          </p:nvPr>
        </p:nvGraphicFramePr>
        <p:xfrm>
          <a:off x="7229042" y="698643"/>
          <a:ext cx="4124758" cy="530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45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, 예술, 픽셀이(가) 표시된 사진&#10;&#10;자동 생성된 설명">
            <a:extLst>
              <a:ext uri="{FF2B5EF4-FFF2-40B4-BE49-F238E27FC236}">
                <a16:creationId xmlns:a16="http://schemas.microsoft.com/office/drawing/2014/main" id="{849C3345-7DB4-FF8C-9DAD-B9FC309FE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r="11964" b="-7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5" name="그림 4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8D85245D-FD66-6424-24F3-43796E69C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6" r="8239" b="-3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84916B-F684-5167-B52F-9D1EE66B3385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>
                    <a:alpha val="80000"/>
                  </a:schemeClr>
                </a:solidFill>
              </a:rPr>
              <a:t>기존 맵 또는 소닉 맵 시트를 통하여 맵 구성</a:t>
            </a:r>
            <a:endParaRPr lang="ko-KR" alt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88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165</Words>
  <Application>Microsoft Office PowerPoint</Application>
  <PresentationFormat>와이드스크린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HY엽서M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이현석(2020184029)</dc:creator>
  <cp:lastModifiedBy>이현석(2020184029)</cp:lastModifiedBy>
  <cp:revision>5</cp:revision>
  <dcterms:created xsi:type="dcterms:W3CDTF">2024-10-12T07:10:18Z</dcterms:created>
  <dcterms:modified xsi:type="dcterms:W3CDTF">2024-10-12T10:38:38Z</dcterms:modified>
</cp:coreProperties>
</file>