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97589-E074-194E-EC6E-23DBA3F9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8EB97E-7A2D-28B2-5B99-1110F818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44E39-5B97-566A-2CE4-C0E2B8C3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B180C-B70F-A8D8-4EED-2766434E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8089F-07BF-7DF7-28F6-9FECA66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6A8D-9BE0-9534-9D3D-0A59A321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51067-3A88-F76D-FBCF-F803C444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87C37-F7D0-3F8D-CC4C-C334DA5B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9EE3C-7904-5CD0-0F7B-413B0DFC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4E2BD-8E48-AE0E-AC4C-7C6E260C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4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3E02FC-4FB4-AB53-1BA2-1172FD92C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36A06-C1AC-0DDD-19FF-3EAD2DC6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2FC24-6A8B-487E-7C63-89D63DCB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E22ED-1F85-D178-E5EA-2CDB5B1C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F7343-8225-B40A-9A03-4373780C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5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1519-E9FA-D37D-A402-296F2525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EA7D4-27DB-BDE9-D2D1-65327C77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76E2F-80B0-0CC1-58CD-DBB9CDE8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46710-A440-4EC5-58E4-54764841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6A4CD-6426-4536-AAE0-FAC7287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27B87-1B99-DA58-BFD9-AB00E35D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98C5-F529-6223-8097-C2BAC5F3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4D70E-BF2C-BBE8-F1B0-36200A4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1805-8A75-2D41-39F4-09B04B33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D315-D2DD-7652-B6D9-A718288A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6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FBFE8-707D-8FCC-3EB9-97556A29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B9471-F703-FD1B-E64E-EF92027D9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CAA2-21D6-2593-72CD-F54562B02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8C621-4D99-2FC8-4A9E-D3B7954D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88522-772B-2508-09D3-36777657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A98F-FB24-C68F-C560-B6714969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FD9F-845B-1CF1-89B0-8548E010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57C73-8C4A-4907-02BB-F55462F3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071C8-53CC-3F5B-B7C9-846459ED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1925D8-07AD-F630-939D-A80B9A81E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22AA3-B93E-BC00-B3EA-1D5C73CA1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C31795-9226-7CAD-DD2C-031A23C0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D1F3F-C2CF-A8DD-67B5-66A5BB44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C2BF4D-B14C-C933-5C64-7A771E9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DB22-55B8-3177-F2F3-5560A37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641B4-0160-1BD4-301C-332C48AC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A4C89-5114-FC39-0B29-7461D4F4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E3E04-F990-FB89-F757-3B4009D3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1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53E325-F430-010A-109C-74C7F9E6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56D704-FB34-262A-8A6A-E9F6E286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90B02-ECB8-95F0-56E7-1C2ECA42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3D4B9-84FB-3559-16D1-0EB8572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D3FBD-213F-6C04-8BF3-7A7F29F5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F6709-FD0F-9034-9FC6-6506A82A5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BDD91-D814-2A27-84E7-BFAD1B83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DA546-55E7-C451-DCEC-5FC886A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ABBD1-9599-5ACC-5CAB-AE0F4FA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D1107-ED3F-5121-FA4F-945CFC1C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B39CED-FB1A-D5FF-4093-B57C8200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2EFBB9-5CBE-61CD-EC73-07FE877A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FAB77-CF50-0090-C8BB-60156C2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F0B26-BB91-3124-128D-526B6891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BB10-1B78-2DA8-4E3A-FD2064A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0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D6E94-D03A-43FB-A17E-119DAA55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D22C9-D534-83CF-934C-EE1F57EF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D3EF9-4339-0CE6-54EF-D9181AA84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8853-683A-4D97-B5F8-4FFEDD404E0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0738D-7F4E-4D16-9550-80A30479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D9E5-AB58-2338-B4C9-D9DFDEB7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090B-8D6D-406C-BDA5-CE99B1D37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97204-C707-7BF1-3D98-7C1AE129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6304"/>
            <a:ext cx="9144000" cy="1116340"/>
          </a:xfrm>
        </p:spPr>
        <p:txBody>
          <a:bodyPr/>
          <a:lstStyle/>
          <a:p>
            <a:r>
              <a:rPr lang="ko-KR" altLang="en-US" dirty="0"/>
              <a:t>데이터베이스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223EF-62C9-0A9F-5E73-50421C44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1696"/>
            <a:ext cx="9144000" cy="486103"/>
          </a:xfrm>
        </p:spPr>
        <p:txBody>
          <a:bodyPr/>
          <a:lstStyle/>
          <a:p>
            <a:r>
              <a:rPr lang="ko-KR" altLang="en-US"/>
              <a:t>윤현선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33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1751D4-5894-4712-7C50-E00110CD613C}"/>
              </a:ext>
            </a:extLst>
          </p:cNvPr>
          <p:cNvGrpSpPr/>
          <p:nvPr/>
        </p:nvGrpSpPr>
        <p:grpSpPr>
          <a:xfrm>
            <a:off x="261268" y="2168786"/>
            <a:ext cx="1767150" cy="2354207"/>
            <a:chOff x="585337" y="2191790"/>
            <a:chExt cx="1767150" cy="235420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1CA78CB-6D44-4CEF-DD7E-02E7459B8C8F}"/>
                </a:ext>
              </a:extLst>
            </p:cNvPr>
            <p:cNvGrpSpPr/>
            <p:nvPr/>
          </p:nvGrpSpPr>
          <p:grpSpPr>
            <a:xfrm>
              <a:off x="585337" y="2191790"/>
              <a:ext cx="1767150" cy="2354207"/>
              <a:chOff x="585337" y="2191790"/>
              <a:chExt cx="1767150" cy="2354207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9DE78A0-69A2-09B8-5F89-1DB8AA02EBCA}"/>
                  </a:ext>
                </a:extLst>
              </p:cNvPr>
              <p:cNvGrpSpPr/>
              <p:nvPr/>
            </p:nvGrpSpPr>
            <p:grpSpPr>
              <a:xfrm>
                <a:off x="585337" y="2191790"/>
                <a:ext cx="1767150" cy="2354207"/>
                <a:chOff x="585337" y="2191790"/>
                <a:chExt cx="1178956" cy="2354207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F351390-F7F9-783B-B397-C0010316959B}"/>
                    </a:ext>
                  </a:extLst>
                </p:cNvPr>
                <p:cNvSpPr/>
                <p:nvPr/>
              </p:nvSpPr>
              <p:spPr>
                <a:xfrm>
                  <a:off x="585337" y="2192414"/>
                  <a:ext cx="1178956" cy="442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6573BCB-9061-2021-263F-52102A9A6170}"/>
                    </a:ext>
                  </a:extLst>
                </p:cNvPr>
                <p:cNvSpPr/>
                <p:nvPr/>
              </p:nvSpPr>
              <p:spPr>
                <a:xfrm>
                  <a:off x="585337" y="2191790"/>
                  <a:ext cx="1178956" cy="23542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5FC49-F099-EC32-BAEE-43055DF077F1}"/>
                  </a:ext>
                </a:extLst>
              </p:cNvPr>
              <p:cNvSpPr txBox="1"/>
              <p:nvPr/>
            </p:nvSpPr>
            <p:spPr>
              <a:xfrm>
                <a:off x="1157769" y="2223321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54A4EC-07B9-458A-53F1-811BB24E7045}"/>
                </a:ext>
              </a:extLst>
            </p:cNvPr>
            <p:cNvGrpSpPr/>
            <p:nvPr/>
          </p:nvGrpSpPr>
          <p:grpSpPr>
            <a:xfrm>
              <a:off x="819198" y="2794712"/>
              <a:ext cx="1300356" cy="1489231"/>
              <a:chOff x="819198" y="2794712"/>
              <a:chExt cx="1300356" cy="14892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6F24D-2159-B2AB-64C3-6A773A0F4C8C}"/>
                  </a:ext>
                </a:extLst>
              </p:cNvPr>
              <p:cNvSpPr txBox="1"/>
              <p:nvPr/>
            </p:nvSpPr>
            <p:spPr>
              <a:xfrm>
                <a:off x="819198" y="3529614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user_name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77D20-CC6E-086F-266A-084F90BA5EFD}"/>
                  </a:ext>
                </a:extLst>
              </p:cNvPr>
              <p:cNvSpPr txBox="1"/>
              <p:nvPr/>
            </p:nvSpPr>
            <p:spPr>
              <a:xfrm>
                <a:off x="829618" y="314461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user_email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7ECA60-25A3-AE45-856C-F8325F483449}"/>
                  </a:ext>
                </a:extLst>
              </p:cNvPr>
              <p:cNvSpPr txBox="1"/>
              <p:nvPr/>
            </p:nvSpPr>
            <p:spPr>
              <a:xfrm>
                <a:off x="905760" y="3914611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user_psw</a:t>
                </a:r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E8B625-E9A6-3B57-BA10-2A526FFEA50F}"/>
                  </a:ext>
                </a:extLst>
              </p:cNvPr>
              <p:cNvSpPr txBox="1"/>
              <p:nvPr/>
            </p:nvSpPr>
            <p:spPr>
              <a:xfrm>
                <a:off x="1014330" y="279471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highlight>
                      <a:srgbClr val="FFFF00"/>
                    </a:highlight>
                  </a:rPr>
                  <a:t>user_id</a:t>
                </a:r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EA266A6-30F4-C12C-52F4-83FDE1D3656F}"/>
              </a:ext>
            </a:extLst>
          </p:cNvPr>
          <p:cNvGrpSpPr/>
          <p:nvPr/>
        </p:nvGrpSpPr>
        <p:grpSpPr>
          <a:xfrm>
            <a:off x="9331280" y="1030240"/>
            <a:ext cx="2706377" cy="4216095"/>
            <a:chOff x="2868197" y="1659187"/>
            <a:chExt cx="2706377" cy="421609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8F38ED3-C098-F0D5-DB1A-4AF29ED0F7E9}"/>
                </a:ext>
              </a:extLst>
            </p:cNvPr>
            <p:cNvGrpSpPr/>
            <p:nvPr/>
          </p:nvGrpSpPr>
          <p:grpSpPr>
            <a:xfrm>
              <a:off x="2868197" y="1659187"/>
              <a:ext cx="2706377" cy="4216095"/>
              <a:chOff x="8455608" y="1324808"/>
              <a:chExt cx="2706377" cy="3726012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9068EA5D-60C7-0796-08CA-C5A36EBAB1B8}"/>
                  </a:ext>
                </a:extLst>
              </p:cNvPr>
              <p:cNvGrpSpPr/>
              <p:nvPr/>
            </p:nvGrpSpPr>
            <p:grpSpPr>
              <a:xfrm>
                <a:off x="8455608" y="1324808"/>
                <a:ext cx="2706377" cy="3726012"/>
                <a:chOff x="585337" y="2191791"/>
                <a:chExt cx="1178956" cy="372601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114CF45-5D74-D875-286E-2B1E4765D80F}"/>
                    </a:ext>
                  </a:extLst>
                </p:cNvPr>
                <p:cNvSpPr/>
                <p:nvPr/>
              </p:nvSpPr>
              <p:spPr>
                <a:xfrm>
                  <a:off x="585337" y="2192414"/>
                  <a:ext cx="1178956" cy="442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3AB57DC-D6E5-8D16-0482-D4B1FE256E75}"/>
                    </a:ext>
                  </a:extLst>
                </p:cNvPr>
                <p:cNvSpPr/>
                <p:nvPr/>
              </p:nvSpPr>
              <p:spPr>
                <a:xfrm>
                  <a:off x="585337" y="2191791"/>
                  <a:ext cx="1178956" cy="37260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61A689-7D98-4BB0-C746-99FE62A9763C}"/>
                  </a:ext>
                </a:extLst>
              </p:cNvPr>
              <p:cNvSpPr txBox="1"/>
              <p:nvPr/>
            </p:nvSpPr>
            <p:spPr>
              <a:xfrm>
                <a:off x="9308531" y="1361905"/>
                <a:ext cx="1000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product</a:t>
                </a:r>
                <a:endParaRPr lang="ko-KR" altLang="en-US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8B32E6D-525B-87F6-0F34-EE0C797E1FB0}"/>
                </a:ext>
              </a:extLst>
            </p:cNvPr>
            <p:cNvGrpSpPr/>
            <p:nvPr/>
          </p:nvGrpSpPr>
          <p:grpSpPr>
            <a:xfrm>
              <a:off x="3132473" y="2277653"/>
              <a:ext cx="2165978" cy="3339402"/>
              <a:chOff x="3132473" y="2242477"/>
              <a:chExt cx="2165978" cy="333940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A1821-E9C2-52CC-C23E-9E0F3B82ABAF}"/>
                  </a:ext>
                </a:extLst>
              </p:cNvPr>
              <p:cNvSpPr txBox="1"/>
              <p:nvPr/>
            </p:nvSpPr>
            <p:spPr>
              <a:xfrm>
                <a:off x="3606193" y="2666773"/>
                <a:ext cx="1218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prd_name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F86416-9082-F6DD-5AE5-5281932F84C8}"/>
                  </a:ext>
                </a:extLst>
              </p:cNvPr>
              <p:cNvSpPr txBox="1"/>
              <p:nvPr/>
            </p:nvSpPr>
            <p:spPr>
              <a:xfrm>
                <a:off x="3642260" y="3091069"/>
                <a:ext cx="114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prd_price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AC587C-3668-3D9F-528F-9507A9EE1130}"/>
                  </a:ext>
                </a:extLst>
              </p:cNvPr>
              <p:cNvSpPr txBox="1"/>
              <p:nvPr/>
            </p:nvSpPr>
            <p:spPr>
              <a:xfrm>
                <a:off x="3665664" y="3515365"/>
                <a:ext cx="1099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prd_date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EF58EF-1EEF-3993-6E58-A912C744D21C}"/>
                  </a:ext>
                </a:extLst>
              </p:cNvPr>
              <p:cNvSpPr txBox="1"/>
              <p:nvPr/>
            </p:nvSpPr>
            <p:spPr>
              <a:xfrm>
                <a:off x="3696762" y="3939661"/>
                <a:ext cx="1037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prd_img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580B72-38A7-27F0-9A40-58DE32503F2B}"/>
                  </a:ext>
                </a:extLst>
              </p:cNvPr>
              <p:cNvSpPr txBox="1"/>
              <p:nvPr/>
            </p:nvSpPr>
            <p:spPr>
              <a:xfrm>
                <a:off x="3660695" y="4363957"/>
                <a:ext cx="110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prd_desc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A92E6D-EC72-5D4D-C1DD-CEF61578E526}"/>
                  </a:ext>
                </a:extLst>
              </p:cNvPr>
              <p:cNvSpPr txBox="1"/>
              <p:nvPr/>
            </p:nvSpPr>
            <p:spPr>
              <a:xfrm>
                <a:off x="3132473" y="4788253"/>
                <a:ext cx="2165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maximum_quantity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444AE8-A058-71EE-98BD-EB2000FCBB60}"/>
                  </a:ext>
                </a:extLst>
              </p:cNvPr>
              <p:cNvSpPr txBox="1"/>
              <p:nvPr/>
            </p:nvSpPr>
            <p:spPr>
              <a:xfrm>
                <a:off x="3243112" y="5212547"/>
                <a:ext cx="194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residual_quantity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371B45-263D-C866-A841-83C1AD41A0DF}"/>
                  </a:ext>
                </a:extLst>
              </p:cNvPr>
              <p:cNvSpPr txBox="1"/>
              <p:nvPr/>
            </p:nvSpPr>
            <p:spPr>
              <a:xfrm>
                <a:off x="3798553" y="2242477"/>
                <a:ext cx="833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highlight>
                      <a:srgbClr val="FFFF00"/>
                    </a:highlight>
                  </a:rPr>
                  <a:t>prd_id</a:t>
                </a:r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57DCBF4-5F7A-7B66-D409-671A43AEEBDD}"/>
              </a:ext>
            </a:extLst>
          </p:cNvPr>
          <p:cNvGrpSpPr/>
          <p:nvPr/>
        </p:nvGrpSpPr>
        <p:grpSpPr>
          <a:xfrm>
            <a:off x="3966061" y="1605103"/>
            <a:ext cx="2706377" cy="3334382"/>
            <a:chOff x="8327854" y="1300680"/>
            <a:chExt cx="2706377" cy="333438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442DE3F-52BE-C6BC-C484-29A0A43344F4}"/>
                </a:ext>
              </a:extLst>
            </p:cNvPr>
            <p:cNvGrpSpPr/>
            <p:nvPr/>
          </p:nvGrpSpPr>
          <p:grpSpPr>
            <a:xfrm>
              <a:off x="8327854" y="1300680"/>
              <a:ext cx="2706377" cy="3334382"/>
              <a:chOff x="8327854" y="1300680"/>
              <a:chExt cx="2706377" cy="281279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FBE5F7-C560-7A13-C4F9-3E91FD3891C5}"/>
                  </a:ext>
                </a:extLst>
              </p:cNvPr>
              <p:cNvGrpSpPr/>
              <p:nvPr/>
            </p:nvGrpSpPr>
            <p:grpSpPr>
              <a:xfrm>
                <a:off x="8327854" y="1300680"/>
                <a:ext cx="2706377" cy="2812790"/>
                <a:chOff x="585337" y="2191791"/>
                <a:chExt cx="1178956" cy="281279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E3C2DC5-E89D-5BFE-15E8-7C480F91B88D}"/>
                    </a:ext>
                  </a:extLst>
                </p:cNvPr>
                <p:cNvSpPr/>
                <p:nvPr/>
              </p:nvSpPr>
              <p:spPr>
                <a:xfrm>
                  <a:off x="585337" y="2192414"/>
                  <a:ext cx="1178956" cy="442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904AECB-2DA4-86ED-7E2E-FDE4FB6AFB32}"/>
                    </a:ext>
                  </a:extLst>
                </p:cNvPr>
                <p:cNvSpPr/>
                <p:nvPr/>
              </p:nvSpPr>
              <p:spPr>
                <a:xfrm>
                  <a:off x="585337" y="2191791"/>
                  <a:ext cx="1178956" cy="28127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0970AD-9F8B-5CAE-EAF2-E07AE04A1E91}"/>
                  </a:ext>
                </a:extLst>
              </p:cNvPr>
              <p:cNvSpPr txBox="1"/>
              <p:nvPr/>
            </p:nvSpPr>
            <p:spPr>
              <a:xfrm>
                <a:off x="9308216" y="1326953"/>
                <a:ext cx="569387" cy="31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buy</a:t>
                </a:r>
                <a:endParaRPr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EA0947-1234-5028-C44D-ACA27658EFEF}"/>
                </a:ext>
              </a:extLst>
            </p:cNvPr>
            <p:cNvGrpSpPr/>
            <p:nvPr/>
          </p:nvGrpSpPr>
          <p:grpSpPr>
            <a:xfrm>
              <a:off x="8797467" y="1918633"/>
              <a:ext cx="1523174" cy="2529029"/>
              <a:chOff x="8814267" y="1918633"/>
              <a:chExt cx="1523174" cy="252902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C31825-D1F1-843A-112D-40AC512B480E}"/>
                  </a:ext>
                </a:extLst>
              </p:cNvPr>
              <p:cNvSpPr txBox="1"/>
              <p:nvPr/>
            </p:nvSpPr>
            <p:spPr>
              <a:xfrm>
                <a:off x="9066259" y="4078330"/>
                <a:ext cx="1263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total_price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1A3430-AD3A-F172-778E-AAF138A7F45C}"/>
                  </a:ext>
                </a:extLst>
              </p:cNvPr>
              <p:cNvSpPr txBox="1"/>
              <p:nvPr/>
            </p:nvSpPr>
            <p:spPr>
              <a:xfrm>
                <a:off x="8814267" y="3646389"/>
                <a:ext cx="1523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buy_quantity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D484E-21CB-CC20-71EC-BD099290A9E5}"/>
                  </a:ext>
                </a:extLst>
              </p:cNvPr>
              <p:cNvSpPr txBox="1"/>
              <p:nvPr/>
            </p:nvSpPr>
            <p:spPr>
              <a:xfrm>
                <a:off x="9178341" y="191863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highlight>
                      <a:srgbClr val="FFFF00"/>
                    </a:highlight>
                  </a:rPr>
                  <a:t>buy_id</a:t>
                </a:r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2FE775-9D1E-9916-E8AF-01BAA82714AB}"/>
                  </a:ext>
                </a:extLst>
              </p:cNvPr>
              <p:cNvSpPr txBox="1"/>
              <p:nvPr/>
            </p:nvSpPr>
            <p:spPr>
              <a:xfrm>
                <a:off x="9045452" y="3214450"/>
                <a:ext cx="11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buy_date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F3E700-99E0-A122-9355-1F1FF8B67AF2}"/>
                  </a:ext>
                </a:extLst>
              </p:cNvPr>
              <p:cNvSpPr txBox="1"/>
              <p:nvPr/>
            </p:nvSpPr>
            <p:spPr>
              <a:xfrm>
                <a:off x="9280933" y="2782511"/>
                <a:ext cx="833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highlight>
                      <a:srgbClr val="00FF00"/>
                    </a:highlight>
                  </a:rPr>
                  <a:t>prd_id</a:t>
                </a:r>
                <a:endParaRPr lang="ko-KR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C0EA6D-4FF8-EFED-57E5-3C5C569B6EE9}"/>
                  </a:ext>
                </a:extLst>
              </p:cNvPr>
              <p:cNvSpPr txBox="1"/>
              <p:nvPr/>
            </p:nvSpPr>
            <p:spPr>
              <a:xfrm>
                <a:off x="9240025" y="235057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highlight>
                      <a:srgbClr val="00FF00"/>
                    </a:highlight>
                  </a:rPr>
                  <a:t>user_id</a:t>
                </a:r>
                <a:endParaRPr lang="ko-KR" altLang="en-US" dirty="0">
                  <a:highlight>
                    <a:srgbClr val="00FF00"/>
                  </a:highlight>
                </a:endParaRPr>
              </a:p>
            </p:txBody>
          </p:sp>
        </p:grp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C8274A-EEF6-F1B6-FF9E-F393975B5A8F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1605896" y="2839661"/>
            <a:ext cx="3255536" cy="11671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73BE084-3CE8-C50A-D4D3-1CEDCCAD0E8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688652" y="1833372"/>
            <a:ext cx="3572984" cy="110101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D3C15E0-0261-3513-2E69-A640AB9AE9AD}"/>
              </a:ext>
            </a:extLst>
          </p:cNvPr>
          <p:cNvSpPr txBox="1"/>
          <p:nvPr/>
        </p:nvSpPr>
        <p:spPr>
          <a:xfrm>
            <a:off x="1640272" y="1653538"/>
            <a:ext cx="24096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사용자 별 주문내역을 </a:t>
            </a:r>
            <a:endParaRPr lang="en-US" altLang="ko-KR" sz="1400" dirty="0"/>
          </a:p>
          <a:p>
            <a:pPr algn="ctr"/>
            <a:r>
              <a:rPr lang="ko-KR" altLang="en-US" sz="1400" dirty="0"/>
              <a:t>표시해 주어야 하기 때문에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사용자 </a:t>
            </a:r>
            <a:r>
              <a:rPr lang="en-US" altLang="ko-KR" sz="1400" dirty="0"/>
              <a:t>id </a:t>
            </a:r>
            <a:r>
              <a:rPr lang="ko-KR" altLang="en-US" sz="1400" dirty="0"/>
              <a:t>필요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DB6372-5402-3A35-490A-BB702ED97038}"/>
              </a:ext>
            </a:extLst>
          </p:cNvPr>
          <p:cNvSpPr txBox="1"/>
          <p:nvPr/>
        </p:nvSpPr>
        <p:spPr>
          <a:xfrm>
            <a:off x="6791324" y="170604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주문 한 상품에 대한 정보가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필요하기 때문에 상품 </a:t>
            </a:r>
            <a:r>
              <a:rPr lang="en-US" altLang="ko-KR" sz="1400" dirty="0"/>
              <a:t>id </a:t>
            </a:r>
            <a:r>
              <a:rPr lang="ko-KR" altLang="en-US" sz="1400" dirty="0"/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8094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A3575A-1FAA-E290-3AF2-02332FAA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2" y="247980"/>
            <a:ext cx="5950258" cy="6362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6D197E-2320-3E50-2AD3-F1BACBB4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12" y="2277044"/>
            <a:ext cx="5752570" cy="18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 모델링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모델링</dc:title>
  <dc:creator>맑고상큼한</dc:creator>
  <cp:lastModifiedBy>맑고상큼한</cp:lastModifiedBy>
  <cp:revision>1</cp:revision>
  <dcterms:created xsi:type="dcterms:W3CDTF">2024-11-13T13:32:27Z</dcterms:created>
  <dcterms:modified xsi:type="dcterms:W3CDTF">2024-11-13T13:34:41Z</dcterms:modified>
</cp:coreProperties>
</file>