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212121"/>
    <a:srgbClr val="DF2985"/>
    <a:srgbClr val="1ABCE2"/>
    <a:srgbClr val="FFFA8F"/>
    <a:srgbClr val="71FE50"/>
    <a:srgbClr val="1D1D1D"/>
    <a:srgbClr val="2E1A3C"/>
    <a:srgbClr val="19FFA2"/>
    <a:srgbClr val="E6D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>
      <p:cViewPr>
        <p:scale>
          <a:sx n="75" d="100"/>
          <a:sy n="75" d="100"/>
        </p:scale>
        <p:origin x="840" y="4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2019-12-19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800" dirty="0">
                <a:latin typeface="+mn-lt"/>
                <a:ea typeface="+mn-ea"/>
                <a:cs typeface="+mn-cs"/>
              </a:rPr>
              <a:t>ADSTORE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800" dirty="0"/>
              <a:t>FREE TEMPLATE</a:t>
            </a:r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/>
              <a:t>BlACK</a:t>
            </a:r>
            <a:endParaRPr lang="ko-KR" altLang="en-US" sz="36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dist"/>
            <a:r>
              <a:rPr lang="en-US" altLang="ko-KR" dirty="0"/>
              <a:t>WHITE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WORLD!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671889" y="2430463"/>
            <a:ext cx="1804986" cy="3916362"/>
          </a:xfrm>
        </p:spPr>
        <p:txBody>
          <a:bodyPr/>
          <a:lstStyle/>
          <a:p>
            <a:pPr lvl="0" algn="dist"/>
            <a:r>
              <a:rPr lang="en-US" altLang="ko-KR" b="1" dirty="0"/>
              <a:t>-</a:t>
            </a:r>
          </a:p>
          <a:p>
            <a:pPr lvl="0" algn="dist"/>
            <a:r>
              <a:rPr lang="en-US" altLang="ko-KR" dirty="0">
                <a:solidFill>
                  <a:srgbClr val="FFFA8F"/>
                </a:solidFill>
              </a:rPr>
              <a:t>01. </a:t>
            </a:r>
            <a:r>
              <a:rPr lang="en-US" altLang="ko-KR" dirty="0"/>
              <a:t>INTRO</a:t>
            </a:r>
          </a:p>
          <a:p>
            <a:pPr lvl="0" algn="dist"/>
            <a:r>
              <a:rPr lang="en-US" altLang="ko-KR" dirty="0">
                <a:solidFill>
                  <a:srgbClr val="1ABCE2"/>
                </a:solidFill>
              </a:rPr>
              <a:t>02. </a:t>
            </a:r>
            <a:r>
              <a:rPr lang="en-US" altLang="ko-KR" dirty="0">
                <a:solidFill>
                  <a:schemeClr val="bg1"/>
                </a:solidFill>
              </a:rPr>
              <a:t>CONTENT</a:t>
            </a:r>
          </a:p>
          <a:p>
            <a:pPr lvl="0" algn="dist"/>
            <a:r>
              <a:rPr lang="en-US" altLang="ko-KR" dirty="0">
                <a:solidFill>
                  <a:srgbClr val="71FE50"/>
                </a:solidFill>
              </a:rPr>
              <a:t>03.     </a:t>
            </a:r>
            <a:r>
              <a:rPr lang="en-US" altLang="ko-KR" dirty="0">
                <a:solidFill>
                  <a:schemeClr val="bg1"/>
                </a:solidFill>
              </a:rPr>
              <a:t>CODE</a:t>
            </a:r>
          </a:p>
          <a:p>
            <a:pPr lvl="0" algn="dist"/>
            <a:r>
              <a:rPr lang="en-US" altLang="ko-KR" dirty="0">
                <a:solidFill>
                  <a:schemeClr val="bg1"/>
                </a:solidFill>
              </a:rPr>
              <a:t>04. SIMULATE</a:t>
            </a:r>
            <a:endParaRPr lang="en-US" altLang="ko-KR" dirty="0"/>
          </a:p>
          <a:p>
            <a:pPr lvl="0" algn="dist"/>
            <a:r>
              <a:rPr lang="en-US" altLang="ko-KR" dirty="0">
                <a:solidFill>
                  <a:srgbClr val="DF2985"/>
                </a:solidFill>
              </a:rPr>
              <a:t>05.     </a:t>
            </a:r>
            <a:r>
              <a:rPr lang="en-US" altLang="ko-KR" dirty="0"/>
              <a:t>Q&amp;A</a:t>
            </a:r>
          </a:p>
          <a:p>
            <a:pPr lvl="0" algn="dist"/>
            <a:r>
              <a:rPr lang="en-US" altLang="ko-KR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BLACK</a:t>
            </a:r>
            <a:br>
              <a:rPr lang="en-US" altLang="ko-KR" dirty="0"/>
            </a:br>
            <a:r>
              <a:rPr lang="en-US" altLang="ko-KR" dirty="0"/>
              <a:t>SIDE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VIDEO GAME</a:t>
            </a:r>
          </a:p>
          <a:p>
            <a:endParaRPr lang="ko-KR" altLang="en-US" dirty="0"/>
          </a:p>
        </p:txBody>
      </p:sp>
      <p:sp>
        <p:nvSpPr>
          <p:cNvPr id="11" name="양쪽 대괄호 10"/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A video game is an electronic game that involves human interaction </a:t>
            </a:r>
            <a:b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</a:b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with a user interface to generate visual feedback on a video device. 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92C62E8-C495-452A-A657-284C23203F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Black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십자형 10"/>
          <p:cNvSpPr>
            <a:spLocks noChangeAspect="1"/>
          </p:cNvSpPr>
          <p:nvPr/>
        </p:nvSpPr>
        <p:spPr>
          <a:xfrm>
            <a:off x="4520625" y="2667806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085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6D1CF1DB-2E01-44EF-92CC-508562AFF379}"/>
              </a:ext>
            </a:extLst>
          </p:cNvPr>
          <p:cNvSpPr txBox="1">
            <a:spLocks/>
          </p:cNvSpPr>
          <p:nvPr/>
        </p:nvSpPr>
        <p:spPr>
          <a:xfrm>
            <a:off x="200191" y="153856"/>
            <a:ext cx="29557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WHITE</a:t>
            </a:r>
          </a:p>
          <a:p>
            <a:r>
              <a:rPr lang="en-US" altLang="ko-KR" dirty="0"/>
              <a:t>SIDE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AB8B9DA-8DCA-421D-BB40-16B4035DF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White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2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65</Words>
  <Application>Microsoft Office PowerPoint</Application>
  <PresentationFormat>화면 슬라이드 쇼(4:3)</PresentationFormat>
  <Paragraphs>32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배달의민족 한나</vt:lpstr>
      <vt:lpstr>Arial</vt:lpstr>
      <vt:lpstr>Office 테마</vt:lpstr>
      <vt:lpstr>ADSTORE</vt:lpstr>
      <vt:lpstr>PowerPoint 프레젠테이션</vt:lpstr>
      <vt:lpstr>BLACK SIDE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Kim MyeongHwan</cp:lastModifiedBy>
  <cp:revision>57</cp:revision>
  <dcterms:created xsi:type="dcterms:W3CDTF">2015-06-25T00:21:41Z</dcterms:created>
  <dcterms:modified xsi:type="dcterms:W3CDTF">2019-12-18T16:32:30Z</dcterms:modified>
</cp:coreProperties>
</file>