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bd5a57b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bd5a57b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d5a57b4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d5a57b4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bd5a57b4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bd5a57b4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drive/folders/1oKsz_5IJlek9cAXPwsnmHn9WfbqRf2n2?usp=drive_li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데이터센터 전문인력 양성 과정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        : 김주완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번호        : 010-4299-8632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E-mail     : kjw@hangaramit.com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소속        : 한가람IT전문교육센터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전공분야 : 빅데이터, 인공지능 분야 프로그래밍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공유URL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https://drive.google.com/drive/folders/1oKsz_5IJlek9cAXPwsnmHn9WfbqRf2n2?usp=drive_link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커리큘럼_1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75" y="1429750"/>
            <a:ext cx="8057625" cy="2749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커리큘럼_2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200" y="1370400"/>
            <a:ext cx="7277100" cy="2152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360" y="3523050"/>
            <a:ext cx="7277100" cy="125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