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6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504" autoAdjust="0"/>
  </p:normalViewPr>
  <p:slideViewPr>
    <p:cSldViewPr snapToGrid="0">
      <p:cViewPr varScale="1">
        <p:scale>
          <a:sx n="79" d="100"/>
          <a:sy n="7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EF2D-F1E3-4505-B9AD-23027C28D2C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3932D-C3E4-4500-BF87-7949B8055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E2282-001E-45A4-A74C-EFA9DFF61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7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1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C07C-F5FE-4F72-A816-05BE30D7E7D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7C43-125C-4199-91B3-393AEC7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01B3-94DF-4D05-9A53-91808F83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3BEA9AA-75B5-4192-AF57-5AAB4DF73638}"/>
              </a:ext>
            </a:extLst>
          </p:cNvPr>
          <p:cNvSpPr/>
          <p:nvPr/>
        </p:nvSpPr>
        <p:spPr>
          <a:xfrm>
            <a:off x="894537" y="5217579"/>
            <a:ext cx="914400" cy="612648"/>
          </a:xfrm>
          <a:prstGeom prst="flowChartAlternateProcess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Fixed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9B407C81-2734-442B-A6D6-3D78832D462A}"/>
              </a:ext>
            </a:extLst>
          </p:cNvPr>
          <p:cNvSpPr/>
          <p:nvPr/>
        </p:nvSpPr>
        <p:spPr>
          <a:xfrm>
            <a:off x="2217499" y="5217579"/>
            <a:ext cx="914400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Process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DC5BD04-9893-445E-A7F4-D9CB512B8619}"/>
              </a:ext>
            </a:extLst>
          </p:cNvPr>
          <p:cNvSpPr/>
          <p:nvPr/>
        </p:nvSpPr>
        <p:spPr>
          <a:xfrm>
            <a:off x="3540461" y="5151702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078B1AE-FD7D-484C-B261-7BBC8FCEB59F}"/>
              </a:ext>
            </a:extLst>
          </p:cNvPr>
          <p:cNvSpPr/>
          <p:nvPr/>
        </p:nvSpPr>
        <p:spPr>
          <a:xfrm>
            <a:off x="741737" y="2018142"/>
            <a:ext cx="1167318" cy="612648"/>
          </a:xfrm>
          <a:prstGeom prst="flowChartAlternateProcess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A4BC481D-4128-4C56-85F4-79CB9017A81B}"/>
              </a:ext>
            </a:extLst>
          </p:cNvPr>
          <p:cNvSpPr/>
          <p:nvPr/>
        </p:nvSpPr>
        <p:spPr>
          <a:xfrm>
            <a:off x="2282355" y="3097155"/>
            <a:ext cx="1167319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Engineering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0DC3D4-595B-454C-9FF3-7A8D840BDB67}"/>
              </a:ext>
            </a:extLst>
          </p:cNvPr>
          <p:cNvSpPr/>
          <p:nvPr/>
        </p:nvSpPr>
        <p:spPr>
          <a:xfrm>
            <a:off x="741737" y="4096618"/>
            <a:ext cx="1167318" cy="612648"/>
          </a:xfrm>
          <a:prstGeom prst="flowChartAlternateProcess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014AD66-EF3A-4096-84BF-98846D148555}"/>
              </a:ext>
            </a:extLst>
          </p:cNvPr>
          <p:cNvSpPr/>
          <p:nvPr/>
        </p:nvSpPr>
        <p:spPr>
          <a:xfrm>
            <a:off x="3770688" y="2018142"/>
            <a:ext cx="1167318" cy="612648"/>
          </a:xfrm>
          <a:prstGeom prst="flowChartAlternateProcess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Dataset w/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76323BF-CB4C-49DB-ADBD-583135276CA8}"/>
              </a:ext>
            </a:extLst>
          </p:cNvPr>
          <p:cNvSpPr/>
          <p:nvPr/>
        </p:nvSpPr>
        <p:spPr>
          <a:xfrm>
            <a:off x="3770688" y="4096618"/>
            <a:ext cx="1167318" cy="612648"/>
          </a:xfrm>
          <a:prstGeom prst="flowChartAlternateProcess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Evaluation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Datasets w/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3C32BE78-5729-4AF5-B4A7-2857B3900FB2}"/>
              </a:ext>
            </a:extLst>
          </p:cNvPr>
          <p:cNvSpPr/>
          <p:nvPr/>
        </p:nvSpPr>
        <p:spPr>
          <a:xfrm>
            <a:off x="5454644" y="2018142"/>
            <a:ext cx="1590408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Tune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Hyperparameters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6DA48EE9-9056-49AF-87AD-7A7B19227022}"/>
              </a:ext>
            </a:extLst>
          </p:cNvPr>
          <p:cNvSpPr/>
          <p:nvPr/>
        </p:nvSpPr>
        <p:spPr>
          <a:xfrm>
            <a:off x="7045052" y="4096618"/>
            <a:ext cx="1167319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Evaluate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6206DE94-3F80-4C3A-91B5-460BE0A9E1B5}"/>
              </a:ext>
            </a:extLst>
          </p:cNvPr>
          <p:cNvSpPr/>
          <p:nvPr/>
        </p:nvSpPr>
        <p:spPr>
          <a:xfrm>
            <a:off x="7021969" y="5118354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Pathway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Predictions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962892-A37B-4DC0-80B2-04F5F0116C7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09055" y="2324466"/>
            <a:ext cx="373300" cy="107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186DB8-A7FF-43C2-9E7C-D035EAC5F70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1909055" y="3403479"/>
            <a:ext cx="373300" cy="99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048202-DCAE-4818-BD38-84F70ADE6B7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449674" y="2324466"/>
            <a:ext cx="321014" cy="107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E5A1FD-7FBF-4197-9C7E-C9E07F0C698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449674" y="3403479"/>
            <a:ext cx="321014" cy="99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71AD31-645B-40C1-96F4-2732E12C0BB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938006" y="2324466"/>
            <a:ext cx="51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99A70DB-3EF4-4F4E-B246-F3925C13442D}"/>
              </a:ext>
            </a:extLst>
          </p:cNvPr>
          <p:cNvCxnSpPr>
            <a:cxnSpLocks/>
            <a:stCxn id="12" idx="3"/>
            <a:endCxn id="29" idx="0"/>
          </p:cNvCxnSpPr>
          <p:nvPr/>
        </p:nvCxnSpPr>
        <p:spPr>
          <a:xfrm>
            <a:off x="7045052" y="2324466"/>
            <a:ext cx="583660" cy="648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2D9B42-4911-4EAE-A2AD-93632D96509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38006" y="4402942"/>
            <a:ext cx="210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495991-CEA6-445E-928F-4B81E5EE737F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7628712" y="3585750"/>
            <a:ext cx="0" cy="51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685508-4843-45C1-85A3-90AB8F8ADAB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625294" y="4709266"/>
            <a:ext cx="3418" cy="40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5CB1B6B-A345-45AB-8E96-BBCBFE0C35BA}"/>
              </a:ext>
            </a:extLst>
          </p:cNvPr>
          <p:cNvSpPr/>
          <p:nvPr/>
        </p:nvSpPr>
        <p:spPr>
          <a:xfrm>
            <a:off x="741737" y="5007110"/>
            <a:ext cx="4317943" cy="103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A0D1D7-6E77-4509-85E9-3DE73E50ED60}"/>
              </a:ext>
            </a:extLst>
          </p:cNvPr>
          <p:cNvSpPr txBox="1"/>
          <p:nvPr/>
        </p:nvSpPr>
        <p:spPr>
          <a:xfrm>
            <a:off x="7787560" y="3678773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9" name="Flowchart: Predefined Process 28">
            <a:extLst>
              <a:ext uri="{FF2B5EF4-FFF2-40B4-BE49-F238E27FC236}">
                <a16:creationId xmlns:a16="http://schemas.microsoft.com/office/drawing/2014/main" id="{46C3559C-3211-40FE-A60F-E11626CD50E0}"/>
              </a:ext>
            </a:extLst>
          </p:cNvPr>
          <p:cNvSpPr/>
          <p:nvPr/>
        </p:nvSpPr>
        <p:spPr>
          <a:xfrm>
            <a:off x="7045052" y="2973102"/>
            <a:ext cx="1167319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01F2C4-00FB-426D-BB47-A85276F256BF}"/>
              </a:ext>
            </a:extLst>
          </p:cNvPr>
          <p:cNvSpPr txBox="1"/>
          <p:nvPr/>
        </p:nvSpPr>
        <p:spPr>
          <a:xfrm>
            <a:off x="7456812" y="2000955"/>
            <a:ext cx="1274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Hyperparameters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8BEA31-33EB-4984-9D4B-AD9EF722337B}"/>
              </a:ext>
            </a:extLst>
          </p:cNvPr>
          <p:cNvCxnSpPr>
            <a:cxnSpLocks/>
            <a:stCxn id="10" idx="2"/>
            <a:endCxn id="29" idx="1"/>
          </p:cNvCxnSpPr>
          <p:nvPr/>
        </p:nvCxnSpPr>
        <p:spPr>
          <a:xfrm>
            <a:off x="4354347" y="2630790"/>
            <a:ext cx="2690705" cy="64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1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33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Figure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2</dc:title>
  <dc:creator>hyunwhanjoe</dc:creator>
  <cp:lastModifiedBy>hyunwhanjoe</cp:lastModifiedBy>
  <cp:revision>1</cp:revision>
  <dcterms:created xsi:type="dcterms:W3CDTF">2024-05-17T08:04:01Z</dcterms:created>
  <dcterms:modified xsi:type="dcterms:W3CDTF">2024-05-17T08:05:22Z</dcterms:modified>
</cp:coreProperties>
</file>