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6" r:id="rId2"/>
    <p:sldId id="960" r:id="rId3"/>
    <p:sldId id="433" r:id="rId4"/>
    <p:sldId id="971" r:id="rId5"/>
    <p:sldId id="982" r:id="rId6"/>
  </p:sldIdLst>
  <p:sldSz cx="9144000" cy="6858000" type="screen4x3"/>
  <p:notesSz cx="6797675" cy="99266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499" userDrawn="1">
          <p15:clr>
            <a:srgbClr val="A4A3A4"/>
          </p15:clr>
        </p15:guide>
        <p15:guide id="8" orient="horz" pos="2500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pos="408" userDrawn="1">
          <p15:clr>
            <a:srgbClr val="A4A3A4"/>
          </p15:clr>
        </p15:guide>
        <p15:guide id="12" pos="33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F1DE"/>
    <a:srgbClr val="CCFFFF"/>
    <a:srgbClr val="4A7EBB"/>
    <a:srgbClr val="CCECFF"/>
    <a:srgbClr val="003B70"/>
    <a:srgbClr val="E67162"/>
    <a:srgbClr val="FF00FF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5" autoAdjust="0"/>
    <p:restoredTop sz="93318" autoAdjust="0"/>
  </p:normalViewPr>
  <p:slideViewPr>
    <p:cSldViewPr snapToGrid="0" snapToObjects="1">
      <p:cViewPr varScale="1">
        <p:scale>
          <a:sx n="102" d="100"/>
          <a:sy n="102" d="100"/>
        </p:scale>
        <p:origin x="1536" y="184"/>
      </p:cViewPr>
      <p:guideLst>
        <p:guide orient="horz" pos="2183"/>
        <p:guide pos="2880"/>
        <p:guide pos="5261"/>
        <p:guide orient="horz" pos="2818"/>
        <p:guide orient="horz" pos="4156"/>
        <p:guide pos="499"/>
        <p:guide orient="horz" pos="2500"/>
        <p:guide orient="horz" pos="1207"/>
        <p:guide pos="408"/>
        <p:guide pos="331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60" y="102"/>
      </p:cViewPr>
      <p:guideLst>
        <p:guide orient="horz" pos="3087"/>
        <p:guide pos="2122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200"/>
            </a:lvl1pPr>
          </a:lstStyle>
          <a:p>
            <a:fld id="{60B661A8-6784-7E47-89FE-04C1884E396A}" type="datetimeFigureOut">
              <a:rPr kumimoji="1" lang="ja-JP" altLang="en-US" smtClean="0"/>
              <a:pPr/>
              <a:t>2021/11/8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200"/>
            </a:lvl1pPr>
          </a:lstStyle>
          <a:p>
            <a:fld id="{BF5858B6-80F7-EC44-998C-40E698DD5F4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084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4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200"/>
            </a:lvl1pPr>
          </a:lstStyle>
          <a:p>
            <a:fld id="{03BBC4EA-5F4A-AC4B-BD7B-5997855CF4CB}" type="datetimeFigureOut">
              <a:rPr kumimoji="1" lang="ja-JP" altLang="en-US" smtClean="0"/>
              <a:pPr/>
              <a:t>2021/11/8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2" tIns="47761" rIns="95522" bIns="47761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22" tIns="47761" rIns="95522" bIns="47761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63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200"/>
            </a:lvl1pPr>
          </a:lstStyle>
          <a:p>
            <a:fld id="{7A27B9CE-F948-AA4A-A63A-493473BC6FE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27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3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8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7B9CE-F948-AA4A-A63A-493473BC6FE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4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81745" y="1673071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1745" y="2506176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181745" y="3381938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81745" y="4252924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181745" y="5148473"/>
            <a:ext cx="7599792" cy="4953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1600" b="1" kern="1200" spc="-150" baseline="0" dirty="0" smtClean="0">
                <a:ln w="3175">
                  <a:solidFill>
                    <a:schemeClr val="tx1">
                      <a:alpha val="7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pPr marL="0" lvl="0" indent="0" algn="l" defTabSz="457200" rtl="0" eaLnBrk="1" latinLnBrk="1" hangingPunct="1">
              <a:lnSpc>
                <a:spcPct val="100000"/>
              </a:lnSpc>
              <a:spcBef>
                <a:spcPts val="600"/>
              </a:spcBef>
              <a:buClr>
                <a:srgbClr val="12315D"/>
              </a:buClr>
              <a:buSzPct val="100000"/>
              <a:buFont typeface="Wingdings" charset="2"/>
              <a:buNone/>
            </a:pPr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52" y="2290474"/>
            <a:ext cx="7772400" cy="782349"/>
          </a:xfrm>
        </p:spPr>
        <p:txBody>
          <a:bodyPr anchor="ctr">
            <a:normAutofit/>
          </a:bodyPr>
          <a:lstStyle>
            <a:lvl1pPr algn="l">
              <a:defRPr sz="3200" b="1" cap="all" spc="-150" baseline="0">
                <a:solidFill>
                  <a:srgbClr val="12315D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056" y="3449350"/>
            <a:ext cx="7772400" cy="1500187"/>
          </a:xfrm>
        </p:spPr>
        <p:txBody>
          <a:bodyPr anchor="t"/>
          <a:lstStyle>
            <a:lvl1pPr marL="0" indent="0">
              <a:buFont typeface="+mj-lt"/>
              <a:buNone/>
              <a:defRPr sz="2000" spc="-150" baseline="0">
                <a:solidFill>
                  <a:srgbClr val="12315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편집합니다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17058" y="731260"/>
            <a:ext cx="2997748" cy="782349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ln w="3175">
                  <a:solidFill>
                    <a:srgbClr val="376092">
                      <a:alpha val="7000"/>
                    </a:srgbClr>
                  </a:solidFill>
                </a:ln>
                <a:solidFill>
                  <a:srgbClr val="376092"/>
                </a:solidFill>
              </a:defRPr>
            </a:lvl1pPr>
          </a:lstStyle>
          <a:p>
            <a:pPr lvl="0"/>
            <a:r>
              <a:rPr kumimoji="1" lang="en-US" altLang="ja-JP" dirty="0"/>
              <a:t>CH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541342" y="6288087"/>
            <a:ext cx="1524000" cy="50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9007"/>
            <a:ext cx="7538721" cy="653014"/>
          </a:xfrm>
        </p:spPr>
        <p:txBody>
          <a:bodyPr/>
          <a:lstStyle>
            <a:lvl1pPr>
              <a:defRPr spc="-150"/>
            </a:lvl1pPr>
          </a:lstStyle>
          <a:p>
            <a:r>
              <a:rPr kumimoji="1" lang="en-US" altLang="ko-KR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-150"/>
            </a:lvl1pPr>
          </a:lstStyle>
          <a:p>
            <a:endParaRPr lang="ja-JP" alt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538720" y="239007"/>
            <a:ext cx="1667902" cy="50458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altLang="ja-JP" baseline="0" dirty="0" smtClean="0">
                <a:ln w="3175">
                  <a:solidFill>
                    <a:schemeClr val="bg1">
                      <a:alpha val="7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40000"/>
              </a:lnSpc>
              <a:buNone/>
            </a:pPr>
            <a:r>
              <a:rPr kumimoji="1" lang="en-US" altLang="ja-JP" dirty="0"/>
              <a:t>CH.</a:t>
            </a:r>
            <a:r>
              <a:rPr kumimoji="1" lang="ko-KR" altLang="en-US" dirty="0"/>
              <a:t> </a:t>
            </a:r>
            <a:r>
              <a:rPr kumimoji="1" lang="en-US" altLang="ja-JP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692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3421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104098"/>
            <a:ext cx="7538721" cy="653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1217"/>
            <a:ext cx="8229600" cy="505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1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576" y="6484786"/>
            <a:ext cx="1458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</a:lstStyle>
          <a:p>
            <a:fld id="{27655F23-C921-6945-88A6-CC79264B767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0" y="-166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4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kumimoji="1" sz="2800" b="1" kern="1200" spc="-150" baseline="0">
          <a:ln w="3175">
            <a:solidFill>
              <a:srgbClr val="12315D">
                <a:alpha val="14000"/>
              </a:srgbClr>
            </a:solidFill>
          </a:ln>
          <a:solidFill>
            <a:srgbClr val="12315D"/>
          </a:solidFill>
          <a:latin typeface="맑은 고딕" pitchFamily="50" charset="-127"/>
          <a:ea typeface="맑은 고딕" pitchFamily="50" charset="-127"/>
          <a:cs typeface="맑은 고딕" pitchFamily="50" charset="-127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600"/>
        </a:spcBef>
        <a:buClr>
          <a:srgbClr val="12315D"/>
        </a:buClr>
        <a:buSzPct val="100000"/>
        <a:buFont typeface="Wingdings" charset="2"/>
        <a:buChar char=""/>
        <a:defRPr kumimoji="1" sz="1600" b="1" kern="1200" spc="-150" baseline="0">
          <a:ln w="3175">
            <a:solidFill>
              <a:schemeClr val="tx1">
                <a:alpha val="7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1pPr>
      <a:lvl2pPr marL="540000" indent="-285750" algn="l" defTabSz="457200" rtl="0" eaLnBrk="1" latinLnBrk="1" hangingPunct="1">
        <a:lnSpc>
          <a:spcPct val="100000"/>
        </a:lnSpc>
        <a:spcBef>
          <a:spcPts val="600"/>
        </a:spcBef>
        <a:buClr>
          <a:srgbClr val="3C3C3B"/>
        </a:buClr>
        <a:buFont typeface="Arial"/>
        <a:buChar char="❍"/>
        <a:defRPr kumimoji="1" sz="14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2pPr>
      <a:lvl3pPr marL="7488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AppleGothic"/>
        <a:buChar char="▹"/>
        <a:defRPr kumimoji="1" sz="1200" kern="1200" spc="-150" baseline="0">
          <a:ln w="3175">
            <a:solidFill>
              <a:schemeClr val="tx1">
                <a:alpha val="5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3pPr>
      <a:lvl4pPr marL="990000" indent="-228600" algn="l" defTabSz="457200" rtl="0" eaLnBrk="1" latinLnBrk="1" hangingPunct="1">
        <a:lnSpc>
          <a:spcPct val="100000"/>
        </a:lnSpc>
        <a:spcBef>
          <a:spcPts val="600"/>
        </a:spcBef>
        <a:buFont typeface="Arial"/>
        <a:buChar char="▪"/>
        <a:defRPr kumimoji="1" sz="1200" kern="1200" spc="-150" baseline="0">
          <a:ln w="3175">
            <a:solidFill>
              <a:schemeClr val="tx1">
                <a:alpha val="9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4pPr>
      <a:lvl5pPr marL="1231200" indent="-228600" algn="l" defTabSz="457200" rtl="0" eaLnBrk="1" latinLnBrk="1" hangingPunct="1">
        <a:lnSpc>
          <a:spcPct val="100000"/>
        </a:lnSpc>
        <a:spcBef>
          <a:spcPts val="600"/>
        </a:spcBef>
        <a:buClr>
          <a:srgbClr val="800000"/>
        </a:buClr>
        <a:buFont typeface="Wingdings" charset="2"/>
        <a:buChar char="⁃"/>
        <a:defRPr kumimoji="1" sz="1200" kern="1200" spc="-150" baseline="0">
          <a:ln w="3175">
            <a:solidFill>
              <a:schemeClr val="tx1">
                <a:alpha val="8000"/>
              </a:schemeClr>
            </a:solidFill>
          </a:ln>
          <a:solidFill>
            <a:schemeClr val="tx1"/>
          </a:solidFill>
          <a:latin typeface="+mn-ea"/>
          <a:ea typeface="+mn-ea"/>
          <a:cs typeface="Malgun Gothic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9303E-9FC7-4334-A0FA-EF34742FF750}"/>
              </a:ext>
            </a:extLst>
          </p:cNvPr>
          <p:cNvSpPr/>
          <p:nvPr/>
        </p:nvSpPr>
        <p:spPr>
          <a:xfrm>
            <a:off x="6686553" y="5907186"/>
            <a:ext cx="2194302" cy="646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383235" y="2233402"/>
            <a:ext cx="79200" cy="133162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422618" y="1612669"/>
            <a:ext cx="5373037" cy="195235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endParaRPr lang="en-US" altLang="ko-KR" sz="3500" b="1" spc="-200" noProof="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500" b="1" spc="-200" noProof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빅데이터 분석 결과</a:t>
            </a:r>
            <a:endParaRPr lang="en-US" altLang="ko-KR" sz="3500" b="1" spc="-200" noProof="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pPr lvl="0" algn="ctr" latinLnBrk="1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3500" b="1" i="0" u="none" strike="noStrike" kern="1200" cap="none" spc="-200" normalizeH="0" baseline="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effectLst/>
                <a:uLnTx/>
                <a:uFillTx/>
                <a:latin typeface="+mj-ea"/>
                <a:ea typeface="맑은 고딕" pitchFamily="50" charset="-127"/>
                <a:cs typeface="맑은 고딕" pitchFamily="50" charset="-127"/>
              </a:rPr>
              <a:t>발표 </a:t>
            </a:r>
            <a:r>
              <a:rPr lang="ko-KR" altLang="en-US" sz="3500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자료</a:t>
            </a:r>
            <a:endParaRPr kumimoji="1" lang="ko-KR" altLang="en-US" sz="3500" b="1" i="0" u="none" strike="noStrike" kern="1200" cap="none" spc="-300" normalizeH="0" baseline="0" noProof="0" dirty="0">
              <a:ln w="3175">
                <a:solidFill>
                  <a:srgbClr val="12315D">
                    <a:alpha val="14000"/>
                  </a:srgbClr>
                </a:solidFill>
              </a:ln>
              <a:solidFill>
                <a:srgbClr val="12315D"/>
              </a:solidFill>
              <a:effectLst/>
              <a:uLnTx/>
              <a:uFillTx/>
              <a:latin typeface="+mn-ea"/>
              <a:cs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809" y="4096443"/>
            <a:ext cx="291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과목 </a:t>
            </a:r>
            <a:r>
              <a:rPr lang="en-US" altLang="ko-KR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: </a:t>
            </a:r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빅데이터</a:t>
            </a:r>
            <a:endParaRPr lang="en-US" altLang="ko-KR" b="1" spc="-20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지도교수 </a:t>
            </a:r>
            <a:r>
              <a:rPr lang="en-US" altLang="ko-KR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: </a:t>
            </a:r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허 준</a:t>
            </a:r>
            <a:endParaRPr lang="en-US" altLang="ko-KR" b="1" spc="-20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반 </a:t>
            </a:r>
            <a:r>
              <a:rPr lang="en-US" altLang="ko-KR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:  </a:t>
            </a:r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반</a:t>
            </a:r>
            <a:endParaRPr lang="en-US" altLang="ko-KR" b="1" spc="-200" dirty="0">
              <a:ln w="3175">
                <a:solidFill>
                  <a:srgbClr val="376092">
                    <a:alpha val="11000"/>
                  </a:srgbClr>
                </a:solidFill>
              </a:ln>
              <a:solidFill>
                <a:srgbClr val="376092"/>
              </a:solidFill>
              <a:latin typeface="+mj-ea"/>
              <a:ea typeface="맑은 고딕" pitchFamily="50" charset="-127"/>
              <a:cs typeface="맑은 고딕" pitchFamily="50" charset="-127"/>
            </a:endParaRPr>
          </a:p>
          <a:p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학번 </a:t>
            </a:r>
            <a:r>
              <a:rPr lang="en-US" altLang="ko-KR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: </a:t>
            </a:r>
          </a:p>
          <a:p>
            <a:r>
              <a:rPr lang="ko-KR" altLang="en-US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성명 </a:t>
            </a:r>
            <a:r>
              <a:rPr lang="en-US" altLang="ko-KR" b="1" spc="-200" dirty="0">
                <a:ln w="3175">
                  <a:solidFill>
                    <a:srgbClr val="376092">
                      <a:alpha val="11000"/>
                    </a:srgbClr>
                  </a:solidFill>
                </a:ln>
                <a:solidFill>
                  <a:srgbClr val="376092"/>
                </a:solidFill>
                <a:latin typeface="+mj-ea"/>
                <a:ea typeface="맑은 고딕" pitchFamily="50" charset="-127"/>
                <a:cs typeface="맑은 고딕" pitchFamily="50" charset="-127"/>
              </a:rPr>
              <a:t>: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EBF308-9FB9-44CB-9F11-EEB4E03C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3" y="947442"/>
            <a:ext cx="2291192" cy="1629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9A8AD3-A0A3-4074-A02A-ECDD7E1D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012" y="6054042"/>
            <a:ext cx="1869640" cy="3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B4033-93CB-4FE3-94E6-2611C546FB0A}"/>
              </a:ext>
            </a:extLst>
          </p:cNvPr>
          <p:cNvSpPr txBox="1"/>
          <p:nvPr/>
        </p:nvSpPr>
        <p:spPr>
          <a:xfrm>
            <a:off x="641805" y="938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A2DF-7140-4DAA-AC43-9084064F6044}"/>
              </a:ext>
            </a:extLst>
          </p:cNvPr>
          <p:cNvSpPr txBox="1"/>
          <p:nvPr/>
        </p:nvSpPr>
        <p:spPr>
          <a:xfrm>
            <a:off x="2787135" y="373910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2A33-7823-419C-8BC2-1F6799636DFC}"/>
              </a:ext>
            </a:extLst>
          </p:cNvPr>
          <p:cNvSpPr txBox="1"/>
          <p:nvPr/>
        </p:nvSpPr>
        <p:spPr>
          <a:xfrm>
            <a:off x="2787135" y="42856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절차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7668E-6D1E-40F1-AE45-3F72FA1531D4}"/>
              </a:ext>
            </a:extLst>
          </p:cNvPr>
          <p:cNvSpPr txBox="1"/>
          <p:nvPr/>
        </p:nvSpPr>
        <p:spPr>
          <a:xfrm>
            <a:off x="2787135" y="483222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방법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1D7E8-9558-4C26-80B7-591DDEE7EDA4}"/>
              </a:ext>
            </a:extLst>
          </p:cNvPr>
          <p:cNvSpPr txBox="1"/>
          <p:nvPr/>
        </p:nvSpPr>
        <p:spPr>
          <a:xfrm>
            <a:off x="2787135" y="5378783"/>
            <a:ext cx="203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4. 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시사</a:t>
            </a:r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한계점 및 소감</a:t>
            </a:r>
            <a:endParaRPr lang="en-US" altLang="ko-KR" sz="14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5C14F-7F64-4B4C-93D4-59EDE725542E}"/>
              </a:ext>
            </a:extLst>
          </p:cNvPr>
          <p:cNvSpPr txBox="1"/>
          <p:nvPr/>
        </p:nvSpPr>
        <p:spPr>
          <a:xfrm>
            <a:off x="2787135" y="592534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5. Q&amp;A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92F3AC-E9DA-4CB8-889F-0311284F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27" y="3739108"/>
            <a:ext cx="169791" cy="2494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E7BA02-44A8-4E34-A227-8494EF76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29" y="777647"/>
            <a:ext cx="5285521" cy="27532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29B73DA-13D9-4735-A5AF-5635A06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7B09B-204F-41A9-9873-C6E321D5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51A80-1E21-47BA-A2F4-76A7A555FB67}"/>
              </a:ext>
            </a:extLst>
          </p:cNvPr>
          <p:cNvSpPr txBox="1"/>
          <p:nvPr/>
        </p:nvSpPr>
        <p:spPr>
          <a:xfrm>
            <a:off x="641805" y="938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분석 개요</a:t>
            </a:r>
            <a:endParaRPr lang="en-US" altLang="ko-KR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314C6B8-1039-4652-80AF-87DE8AAF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577" y="967168"/>
            <a:ext cx="942254" cy="325460"/>
          </a:xfrm>
          <a:prstGeom prst="homePlate">
            <a:avLst>
              <a:gd name="adj" fmla="val 0"/>
            </a:avLst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6364" tIns="43184" rIns="86364" bIns="44432" anchor="ctr">
            <a:spAutoFit/>
          </a:bodyPr>
          <a:lstStyle/>
          <a:p>
            <a:pPr marL="0" marR="0" lvl="0" indent="0" defTabSz="914400" eaLnBrk="1" fontAlgn="ctr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1028290" algn="l"/>
              </a:tabLst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</a:rPr>
              <a:t>분석 대상</a:t>
            </a:r>
            <a:endParaRPr kumimoji="1" lang="en-US" altLang="ko-KR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8F8E508-7EF4-4E47-819F-65A7C3337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9091" y="1075898"/>
            <a:ext cx="108000" cy="108000"/>
          </a:xfrm>
          <a:prstGeom prst="rect">
            <a:avLst/>
          </a:prstGeom>
          <a:solidFill>
            <a:srgbClr val="0B64A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5400" dir="2700000" algn="ctr" rotWithShape="0">
              <a:srgbClr val="919191"/>
            </a:outerShdw>
          </a:effectLst>
        </p:spPr>
        <p:txBody>
          <a:bodyPr wrap="none" lIns="36000" tIns="36000" rIns="36000" bIns="36000" anchor="ctr"/>
          <a:lstStyle/>
          <a:p>
            <a:pPr algn="ctr">
              <a:defRPr/>
            </a:pPr>
            <a:endParaRPr lang="ko-KR" altLang="en-US" sz="1600" b="1" spc="-15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3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0BF13-E4C0-4A81-B0FE-692B818E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" y="989351"/>
            <a:ext cx="72473" cy="289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62EFF-77DE-4335-AFCC-D8C3BDC20C62}"/>
              </a:ext>
            </a:extLst>
          </p:cNvPr>
          <p:cNvSpPr txBox="1"/>
          <p:nvPr/>
        </p:nvSpPr>
        <p:spPr>
          <a:xfrm>
            <a:off x="641805" y="9388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98BE-BBE3-4488-B156-7A3BFAD8C0A6}"/>
              </a:ext>
            </a:extLst>
          </p:cNvPr>
          <p:cNvSpPr txBox="1"/>
          <p:nvPr/>
        </p:nvSpPr>
        <p:spPr>
          <a:xfrm>
            <a:off x="1612696" y="1843950"/>
            <a:ext cx="5918608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6000000">
                <a:rot lat="20999999" lon="0" rev="0"/>
              </a:camera>
              <a:lightRig rig="balanced" dir="t"/>
            </a:scene3d>
            <a:sp3d extrusionH="635000" prstMaterial="dkEdge">
              <a:bevelT w="38100" h="12700"/>
            </a:sp3d>
          </a:bodyPr>
          <a:lstStyle/>
          <a:p>
            <a:pPr latinLnBrk="0">
              <a:defRPr/>
            </a:pPr>
            <a:r>
              <a:rPr lang="en-US" altLang="ko-KR" sz="20000" b="1" kern="0" dirty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ysClr val="window" lastClr="FFFFFF"/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 pitchFamily="34" charset="0"/>
                <a:cs typeface="Tahoma" pitchFamily="34" charset="0"/>
              </a:rPr>
              <a:t>Q&amp;A</a:t>
            </a:r>
            <a:endParaRPr lang="ko-KR" altLang="en-US" sz="20000" b="1" kern="0" dirty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8"/>
          <p:cNvSpPr txBox="1">
            <a:spLocks/>
          </p:cNvSpPr>
          <p:nvPr/>
        </p:nvSpPr>
        <p:spPr>
          <a:xfrm>
            <a:off x="7686675" y="6438900"/>
            <a:ext cx="1457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400" b="0" i="0" kern="1200">
                <a:ln w="3175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Malgun Gothic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dirty="0">
                <a:ln w="3175">
                  <a:solidFill>
                    <a:prstClr val="black">
                      <a:alpha val="4000"/>
                    </a:prstClr>
                  </a:solidFill>
                </a:ln>
                <a:solidFill>
                  <a:prstClr val="black"/>
                </a:solidFill>
              </a:rPr>
              <a:t>13</a:t>
            </a:r>
            <a:endParaRPr lang="ja-JP" altLang="en-US" dirty="0">
              <a:ln w="3175">
                <a:solidFill>
                  <a:prstClr val="black">
                    <a:alpha val="4000"/>
                  </a:prst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6AA85-DEC9-4423-9E67-515CBE298BBF}"/>
              </a:ext>
            </a:extLst>
          </p:cNvPr>
          <p:cNvSpPr txBox="1"/>
          <p:nvPr/>
        </p:nvSpPr>
        <p:spPr>
          <a:xfrm>
            <a:off x="461740" y="2459504"/>
            <a:ext cx="8220520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Above" fov="3000000">
                <a:rot lat="20999997" lon="0" rev="0"/>
              </a:camera>
              <a:lightRig rig="balanced" dir="t"/>
            </a:scene3d>
            <a:sp3d extrusionH="635000" prstMaterial="dkEdge">
              <a:bevelT w="38100" h="12700"/>
            </a:sp3d>
          </a:bodyPr>
          <a:lstStyle/>
          <a:p>
            <a:pPr latinLnBrk="0">
              <a:defRPr/>
            </a:pPr>
            <a:r>
              <a:rPr lang="en-US" altLang="ko-KR" sz="12000" b="1" kern="0" dirty="0">
                <a:gradFill>
                  <a:gsLst>
                    <a:gs pos="0">
                      <a:sysClr val="window" lastClr="FFFFFF"/>
                    </a:gs>
                    <a:gs pos="50000">
                      <a:sysClr val="window" lastClr="FFFFFF">
                        <a:lumMod val="75000"/>
                      </a:sys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2700000" scaled="0"/>
                </a:gradFill>
                <a:effectLst>
                  <a:outerShdw blurRad="127000" dist="38100" dir="5400000" algn="t" rotWithShape="0">
                    <a:prstClr val="black">
                      <a:alpha val="8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12000" b="1" kern="0" dirty="0">
              <a:gradFill>
                <a:gsLst>
                  <a:gs pos="0">
                    <a:sysClr val="window" lastClr="FFFFFF"/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2700000" scaled="0"/>
              </a:gradFill>
              <a:effectLst>
                <a:outerShdw blurRad="127000" dist="38100" dir="5400000" algn="t" rotWithShape="0">
                  <a:prstClr val="black">
                    <a:alpha val="80000"/>
                  </a:prstClr>
                </a:outerShdw>
                <a:reflection blurRad="6350" stA="55000" endA="300" endPos="45500" dir="5400000" sy="-100000" algn="bl" rotWithShape="0"/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0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4fxUP_K06US3L9DhDmhg"/>
</p:tagLst>
</file>

<file path=ppt/theme/theme1.xml><?xml version="1.0" encoding="utf-8"?>
<a:theme xmlns:a="http://schemas.openxmlformats.org/drawingml/2006/main" name="Hanyang_C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NR_HYU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sis PPT_final" id="{52A90602-11FF-4DCE-8DF7-3F99E2488091}" vid="{CE88A00F-0845-4C22-8E85-B18F669C09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32398</TotalTime>
  <Words>63</Words>
  <Application>Microsoft Macintosh PowerPoint</Application>
  <PresentationFormat>On-screen Show (4:3)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고딕 Std B</vt:lpstr>
      <vt:lpstr>AppleGothic</vt:lpstr>
      <vt:lpstr>맑은 고딕</vt:lpstr>
      <vt:lpstr>Arial</vt:lpstr>
      <vt:lpstr>Calibri</vt:lpstr>
      <vt:lpstr>Tahoma</vt:lpstr>
      <vt:lpstr>Wingdings</vt:lpstr>
      <vt:lpstr>Hanyang_CNR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재난〮재해 초동 대응용 인명구조/초기복구지원 특수목적 기계 및 기반기술 개발</dc:title>
  <dc:creator>Wansoo Kim</dc:creator>
  <cp:lastModifiedBy>김현우</cp:lastModifiedBy>
  <cp:revision>2143</cp:revision>
  <cp:lastPrinted>2019-04-04T00:44:24Z</cp:lastPrinted>
  <dcterms:created xsi:type="dcterms:W3CDTF">2015-03-29T19:37:06Z</dcterms:created>
  <dcterms:modified xsi:type="dcterms:W3CDTF">2021-11-08T09:51:12Z</dcterms:modified>
</cp:coreProperties>
</file>