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</p:sldIdLst>
  <p:sldSz cx="9144000" cy="6858000" type="screen4x3"/>
  <p:notesSz cx="6858000" cy="9144000"/>
  <p:embeddedFontLst>
    <p:embeddedFont>
      <p:font typeface="a고딕12" panose="02020600000000000000" pitchFamily="18" charset="-127"/>
      <p:regular r:id="rId17"/>
    </p:embeddedFont>
    <p:embeddedFont>
      <p:font typeface="a고딕15" panose="02020600000000000000" pitchFamily="18" charset="-127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8D1"/>
    <a:srgbClr val="6A7538"/>
    <a:srgbClr val="592A34"/>
    <a:srgbClr val="DBAFB8"/>
    <a:srgbClr val="B35669"/>
    <a:srgbClr val="FDE7FC"/>
    <a:srgbClr val="944657"/>
    <a:srgbClr val="C00000"/>
    <a:srgbClr val="2D2F2D"/>
    <a:srgbClr val="F68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5905" autoAdjust="0"/>
  </p:normalViewPr>
  <p:slideViewPr>
    <p:cSldViewPr>
      <p:cViewPr varScale="1">
        <p:scale>
          <a:sx n="112" d="100"/>
          <a:sy n="112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05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7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00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5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8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1916833"/>
            <a:ext cx="8784976" cy="1297304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8B98D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69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6B5-4616-9E39-E8C4-3FB4EF26EC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5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228" y="260648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2003698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0535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080143" y="2132856"/>
            <a:ext cx="6983714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8B98D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428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AE02D-45C2-571A-48F4-F7E917BB3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9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0" r:id="rId22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KTX&amp;SRT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예약 </a:t>
            </a:r>
            <a:b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매크로 프로그램</a:t>
            </a:r>
            <a:endParaRPr lang="ko-KR" altLang="en-US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5661248"/>
            <a:ext cx="2664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2018253052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백효석</a:t>
            </a:r>
            <a:b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</a:b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2018253078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김현준</a:t>
            </a: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이승욱</a:t>
            </a: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98C9F-E568-9FEF-0326-1FB8A971A680}"/>
              </a:ext>
            </a:extLst>
          </p:cNvPr>
          <p:cNvSpPr txBox="1"/>
          <p:nvPr/>
        </p:nvSpPr>
        <p:spPr>
          <a:xfrm>
            <a:off x="2123728" y="3429000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 &amp; SRT Reservation Macro Program</a:t>
            </a:r>
            <a:endParaRPr lang="ko-KR" alt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8D3A8E-3202-E0F3-881D-D2D1F82ABFC8}"/>
              </a:ext>
            </a:extLst>
          </p:cNvPr>
          <p:cNvGrpSpPr/>
          <p:nvPr/>
        </p:nvGrpSpPr>
        <p:grpSpPr>
          <a:xfrm>
            <a:off x="2663788" y="260648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0435ED-02E7-46AF-0C84-601EB01D4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기능 설명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55D7C-A043-9240-86A6-F688698A4267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31F2103-A9ED-4F94-6032-07BC3CAC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2546D-D363-C179-63FB-85984E3C2B4C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33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A76DEF-C0E3-A6D5-DAD7-249EE4A28062}"/>
              </a:ext>
            </a:extLst>
          </p:cNvPr>
          <p:cNvGrpSpPr/>
          <p:nvPr/>
        </p:nvGrpSpPr>
        <p:grpSpPr>
          <a:xfrm>
            <a:off x="2688586" y="260648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71A1B25-F807-BA5E-0637-2FEA9106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기능 설명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CA95D2-4E7C-07D7-DB36-4BB56B9657DB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A652E2A2-8D06-664D-0184-2515FF005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7A73BD-BF7E-0046-3DAE-E9A417F3D830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39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5486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46648" y="2747248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시연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04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65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20820338">
            <a:off x="73618" y="457048"/>
            <a:ext cx="236643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ko-KR" altLang="en-US" sz="3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rPr>
              <a:t>목차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259632" y="2420888"/>
            <a:ext cx="3095188" cy="615428"/>
            <a:chOff x="911082" y="1916832"/>
            <a:chExt cx="3743260" cy="615428"/>
          </a:xfrm>
        </p:grpSpPr>
        <p:sp>
          <p:nvSpPr>
            <p:cNvPr id="21" name="평행 사변형 20"/>
            <p:cNvSpPr/>
            <p:nvPr/>
          </p:nvSpPr>
          <p:spPr>
            <a:xfrm rot="5400000" flipH="1">
              <a:off x="947086" y="1920192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701592" y="191683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배경 및 프로젝트 선정 동기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701592" y="2244571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955234" y="2011824"/>
              <a:ext cx="657587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59632" y="4197184"/>
            <a:ext cx="3095188" cy="618489"/>
            <a:chOff x="911082" y="3693128"/>
            <a:chExt cx="3743260" cy="618489"/>
          </a:xfrm>
        </p:grpSpPr>
        <p:sp>
          <p:nvSpPr>
            <p:cNvPr id="23" name="평행 사변형 22"/>
            <p:cNvSpPr/>
            <p:nvPr/>
          </p:nvSpPr>
          <p:spPr>
            <a:xfrm rot="5400000" flipH="1">
              <a:off x="947086" y="3699549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701592" y="3693128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프로그램 기능설명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701592" y="4020867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955234" y="3788120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21830" y="2420888"/>
            <a:ext cx="3095188" cy="616958"/>
            <a:chOff x="4573280" y="1916832"/>
            <a:chExt cx="3743260" cy="616958"/>
          </a:xfrm>
        </p:grpSpPr>
        <p:sp>
          <p:nvSpPr>
            <p:cNvPr id="22" name="평행 사변형 21"/>
            <p:cNvSpPr/>
            <p:nvPr/>
          </p:nvSpPr>
          <p:spPr>
            <a:xfrm rot="5400000" flipH="1">
              <a:off x="4609284" y="1921722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363790" y="1916832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Git</a:t>
              </a: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활용 분업 파트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363790" y="2244571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617432" y="2011824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921830" y="4197184"/>
            <a:ext cx="3095188" cy="620020"/>
            <a:chOff x="4573280" y="3693128"/>
            <a:chExt cx="3743260" cy="620020"/>
          </a:xfrm>
        </p:grpSpPr>
        <p:sp>
          <p:nvSpPr>
            <p:cNvPr id="24" name="평행 사변형 23"/>
            <p:cNvSpPr/>
            <p:nvPr/>
          </p:nvSpPr>
          <p:spPr>
            <a:xfrm rot="5400000" flipH="1">
              <a:off x="4609284" y="3701080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363790" y="369312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프로그램 시연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363790" y="4020867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617432" y="3788120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4C24-84D9-65DB-42E2-2E8BDE14551D}"/>
              </a:ext>
            </a:extLst>
          </p:cNvPr>
          <p:cNvSpPr txBox="1"/>
          <p:nvPr/>
        </p:nvSpPr>
        <p:spPr>
          <a:xfrm>
            <a:off x="914765" y="2550829"/>
            <a:ext cx="3312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본가 방문 및 장거리 이동시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KTX&amp;SRT 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이용함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금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~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일요일까지 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KTX&amp;SRT  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매진으로 예매에 어려움을 격음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예약취소 표가 나올 시 빠른 예매를 위해 선정함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KTX&amp;SRT 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이용의 편리를 위해 </a:t>
            </a:r>
            <a:b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본 프로젝트를 선정하여 실제로 사용할  수 있도록 선정함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398746-3A36-F7C5-ACE3-B3280F575DDB}"/>
              </a:ext>
            </a:extLst>
          </p:cNvPr>
          <p:cNvGrpSpPr/>
          <p:nvPr/>
        </p:nvGrpSpPr>
        <p:grpSpPr>
          <a:xfrm>
            <a:off x="2483768" y="188640"/>
            <a:ext cx="3816424" cy="1416047"/>
            <a:chOff x="1880828" y="2412177"/>
            <a:chExt cx="2808312" cy="1416047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2B36C83-C4F5-7824-1AF4-9BB6175C6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배경 및 프로젝트 선정 동기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3E16F2-DE2C-03A2-8DD4-A4FE77266814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A045454F-557C-456D-4758-4B89488B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261" y="241217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CC4307-485D-ADA2-74F4-F5E05065ECAA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  <p:pic>
        <p:nvPicPr>
          <p:cNvPr id="1026" name="Picture 2" descr="KTX - All You Need To Know About The Korean Train eXpress">
            <a:extLst>
              <a:ext uri="{FF2B5EF4-FFF2-40B4-BE49-F238E27FC236}">
                <a16:creationId xmlns:a16="http://schemas.microsoft.com/office/drawing/2014/main" id="{59D39372-A109-4F7A-D6CB-CC3B7A5B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50" y="2445113"/>
            <a:ext cx="3366874" cy="14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새 고속열차 이름 'SRT' | SR 소식 &lt; 홍보채널 &lt; 대표홈페이지 - 국민철도 SR">
            <a:extLst>
              <a:ext uri="{FF2B5EF4-FFF2-40B4-BE49-F238E27FC236}">
                <a16:creationId xmlns:a16="http://schemas.microsoft.com/office/drawing/2014/main" id="{08D32108-F9B8-FFCB-E3D5-70BD3856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50" y="4528829"/>
            <a:ext cx="3366874" cy="16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932040" y="2276872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63788" y="2647850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Git</a:t>
              </a: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활용 분업 파트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65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r>
              <a:rPr lang="ko-KR" altLang="en-US" dirty="0"/>
              <a:t>ㄴ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8F0CF0-9E26-AEDD-15DC-7ACBAE36ABBD}"/>
              </a:ext>
            </a:extLst>
          </p:cNvPr>
          <p:cNvGrpSpPr/>
          <p:nvPr/>
        </p:nvGrpSpPr>
        <p:grpSpPr>
          <a:xfrm>
            <a:off x="2555776" y="255939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D9A9685-8F85-F4BF-22EE-01A3ECF0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Git</a:t>
              </a: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활용 분업 파트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E36F53-FFCA-968B-465B-6133308DE501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323D89B0-81B8-77A9-32B8-EE1263731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5ED624-3B0A-6491-8EB2-99F15556E351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E29B7A3-EC46-E989-47A1-7F1A976E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2" y="2310352"/>
            <a:ext cx="1828548" cy="21023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FECE2F-75ED-16EB-C6D4-1976131B0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04" y="4654306"/>
            <a:ext cx="1828548" cy="1913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5948D-816F-E254-07C1-7B009BD62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48" y="4578989"/>
            <a:ext cx="1828548" cy="2064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4622C0-3F08-03DA-1F01-CEE6301EC02F}"/>
              </a:ext>
            </a:extLst>
          </p:cNvPr>
          <p:cNvSpPr txBox="1"/>
          <p:nvPr/>
        </p:nvSpPr>
        <p:spPr>
          <a:xfrm>
            <a:off x="1907704" y="6165304"/>
            <a:ext cx="9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이승욱</a:t>
            </a:r>
          </a:p>
        </p:txBody>
      </p:sp>
    </p:spTree>
    <p:extLst>
      <p:ext uri="{BB962C8B-B14F-4D97-AF65-F5344CB8AC3E}">
        <p14:creationId xmlns:p14="http://schemas.microsoft.com/office/powerpoint/2010/main" val="17409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8F0CF0-9E26-AEDD-15DC-7ACBAE36ABBD}"/>
              </a:ext>
            </a:extLst>
          </p:cNvPr>
          <p:cNvGrpSpPr/>
          <p:nvPr/>
        </p:nvGrpSpPr>
        <p:grpSpPr>
          <a:xfrm>
            <a:off x="2555776" y="255939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D9A9685-8F85-F4BF-22EE-01A3ECF0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Git</a:t>
              </a: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활용 분업 파트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E36F53-FFCA-968B-465B-6133308DE501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323D89B0-81B8-77A9-32B8-EE1263731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5ED624-3B0A-6491-8EB2-99F15556E351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0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8F0CF0-9E26-AEDD-15DC-7ACBAE36ABBD}"/>
              </a:ext>
            </a:extLst>
          </p:cNvPr>
          <p:cNvGrpSpPr/>
          <p:nvPr/>
        </p:nvGrpSpPr>
        <p:grpSpPr>
          <a:xfrm>
            <a:off x="2555776" y="255939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D9A9685-8F85-F4BF-22EE-01A3ECF0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Git</a:t>
              </a: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활용 분업 파트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E36F53-FFCA-968B-465B-6133308DE501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323D89B0-81B8-77A9-32B8-EE1263731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5ED624-3B0A-6491-8EB2-99F15556E351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67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86567" y="1915005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63788" y="2656962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기능 설명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48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8D3A8E-3202-E0F3-881D-D2D1F82ABFC8}"/>
              </a:ext>
            </a:extLst>
          </p:cNvPr>
          <p:cNvGrpSpPr/>
          <p:nvPr/>
        </p:nvGrpSpPr>
        <p:grpSpPr>
          <a:xfrm>
            <a:off x="2663788" y="260648"/>
            <a:ext cx="3816424" cy="1350924"/>
            <a:chOff x="1880828" y="2412177"/>
            <a:chExt cx="2808312" cy="135092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0435ED-02E7-46AF-0C84-601EB01D4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기능 설명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55D7C-A043-9240-86A6-F688698A4267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31F2103-A9ED-4F94-6032-07BC3CAC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2546D-D363-C179-63FB-85984E3C2B4C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953037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9933</TotalTime>
  <Words>286</Words>
  <Application>Microsoft Office PowerPoint</Application>
  <PresentationFormat>화면 슬라이드 쇼(4:3)</PresentationFormat>
  <Paragraphs>72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a고딕15</vt:lpstr>
      <vt:lpstr>Century Gothic</vt:lpstr>
      <vt:lpstr>맑은 고딕</vt:lpstr>
      <vt:lpstr>굴림체</vt:lpstr>
      <vt:lpstr>Arial</vt:lpstr>
      <vt:lpstr>a고딕12</vt:lpstr>
      <vt:lpstr>Wingdings 3</vt:lpstr>
      <vt:lpstr>슬라이스</vt:lpstr>
      <vt:lpstr>KTX&amp;SRT 예약  매크로 프로그램</vt:lpstr>
      <vt:lpstr>PowerPoint 프레젠테이션</vt:lpstr>
      <vt:lpstr>Add some text to the title slide</vt:lpstr>
      <vt:lpstr>PowerPoint 프레젠테이션</vt:lpstr>
      <vt:lpstr>Add some text to the title slideㄴ</vt:lpstr>
      <vt:lpstr>Add some text to the title slide</vt:lpstr>
      <vt:lpstr>Add some text to the title slide</vt:lpstr>
      <vt:lpstr>PowerPoint 프레젠테이션</vt:lpstr>
      <vt:lpstr>Add some text to the title slide</vt:lpstr>
      <vt:lpstr>Add some text to the title slide</vt:lpstr>
      <vt:lpstr>Add some text to the title slide</vt:lpstr>
      <vt:lpstr>PowerPoint 프레젠테이션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KIM HYUNJUN</cp:lastModifiedBy>
  <cp:revision>5</cp:revision>
  <dcterms:created xsi:type="dcterms:W3CDTF">2010-02-01T08:03:16Z</dcterms:created>
  <dcterms:modified xsi:type="dcterms:W3CDTF">2022-07-21T09:25:56Z</dcterms:modified>
  <cp:category>www.slidemembers.com</cp:category>
</cp:coreProperties>
</file>