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57" r:id="rId8"/>
    <p:sldId id="260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43701F-BC8E-4FC7-B6C0-98A2F4378AC6}" v="52" dt="2022-10-25T05:43:48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14" autoAdjust="0"/>
  </p:normalViewPr>
  <p:slideViewPr>
    <p:cSldViewPr snapToGrid="0" showGuides="1">
      <p:cViewPr varScale="1">
        <p:scale>
          <a:sx n="81" d="100"/>
          <a:sy n="81" d="100"/>
        </p:scale>
        <p:origin x="75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CD0CA-B191-8B9F-FF51-8EECCD7D9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BD29E2-FE73-7F61-6D25-C1883838C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812F8B-BFE5-3B61-6429-0AA11DE8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7DE4-E573-457D-BCF6-FEE003CAFC54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4CB281-B45D-E56A-95E7-0A7DA712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952701-151B-0AEE-5A03-C9AD8310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700A-CBAB-427E-BAAA-FB54F86B3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58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C93F1-1098-90F1-6BD3-D5ED8C9E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573562-A82D-6263-63AA-37C5ED643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4A7F5D-4978-AE42-B25D-385C03EC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7DE4-E573-457D-BCF6-FEE003CAFC54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58380-9CA0-DED5-044B-1BE37692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7DB1FE-4CC9-C564-A179-DEF9D507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700A-CBAB-427E-BAAA-FB54F86B3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73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6B1560-1A29-31F1-441F-4D95E15C9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02C29E-F1A7-7266-5FE8-65F90DEF5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276490-DFC5-D74F-3B98-B4B592BB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7DE4-E573-457D-BCF6-FEE003CAFC54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65F4CE-4D3D-04A9-5037-84CF945F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873D1E-B913-15B0-8A60-44FC8EF4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700A-CBAB-427E-BAAA-FB54F86B3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1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12F58-F70C-0706-1D38-93FD0C73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6FE77A-A9E9-F526-547A-48A33CD4D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50A009-022C-41E5-D05A-F2A593AC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7DE4-E573-457D-BCF6-FEE003CAFC54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42231A-9B51-E0B7-C066-3A8B2388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4B030-9886-8A63-0C24-EC7E587F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700A-CBAB-427E-BAAA-FB54F86B3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13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7F0E1-2834-39B4-D816-545BBAE2D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511DAC-23E6-057E-9EF3-FC1F1DE98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99269-4786-BFF6-9474-E7396493A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7DE4-E573-457D-BCF6-FEE003CAFC54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6FA85-E027-A41F-DD85-D61B3BC6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5A8975-52BD-131C-84C1-52ED2153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700A-CBAB-427E-BAAA-FB54F86B3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18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856A2-FAB2-BCB3-0FEF-E6F363712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A5652-B9FE-D7EE-3D9A-7D458D114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5C014C-9197-7F0D-105E-B4F8BF3E5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4DA796-771D-D15D-51D8-70A6B4CF8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7DE4-E573-457D-BCF6-FEE003CAFC54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1557CB-D7E3-43E5-E356-6AA3BAC51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3E79F4-4022-E142-15C7-1B4EA9D5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700A-CBAB-427E-BAAA-FB54F86B3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4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9E20A-9C4E-2B69-9327-5A3F84922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0C0866-8F84-EB9F-395D-B8FCEB150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72FFC3-C59A-15A7-4EFC-E5C4D43E9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CF9E56-6BA3-88A0-7683-8746C8875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F70AA1-6B89-3B33-D27E-BB4F0CA16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69FD34-46B5-153C-13D7-634785BAF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7DE4-E573-457D-BCF6-FEE003CAFC54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CE3C05-44BF-4476-7B75-ACB419CC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3983BE-55C8-BAF3-189B-084A0EAB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700A-CBAB-427E-BAAA-FB54F86B3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57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A11DD-ACC2-691E-3682-33307BF85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90ACEB-4CBF-FCD9-7BDB-51B6D41B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7DE4-E573-457D-BCF6-FEE003CAFC54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749FAB-7E63-4EAE-E4DB-00FBA44E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0AEDF0-EA3F-B319-65E2-A37122C8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700A-CBAB-427E-BAAA-FB54F86B3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8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B0C778-E6C7-18A6-002A-D4927096D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7DE4-E573-457D-BCF6-FEE003CAFC54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5A2F9D-8F4F-05AE-CECC-AEF2F4968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950869-267B-B89A-96A2-67532CC6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700A-CBAB-427E-BAAA-FB54F86B3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74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46F17-E2E1-7754-891E-32811703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9386D8-B40F-D2C7-2E3E-685863CAB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C5F3D3-73CF-CD54-3A03-EA7FA56D6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B95CF2-3731-88A2-2477-17E0F125F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7DE4-E573-457D-BCF6-FEE003CAFC54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97E056-0639-F6DF-F04E-6CE601C6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0B91D6-A2ED-A959-E537-786029E0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700A-CBAB-427E-BAAA-FB54F86B3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29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52E55-6C1B-BF5E-8A55-F16B66E9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DBD10C-1509-D968-1E17-CFC129C1B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E13742-2B64-9DCC-A39F-740892DC7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5ADEB2-DF59-74CB-52B5-5C4473476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7DE4-E573-457D-BCF6-FEE003CAFC54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A5ED5D-880C-9000-1E19-E19B4874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3FF560-7883-947D-120A-B33E5957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700A-CBAB-427E-BAAA-FB54F86B3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53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9B5043-7613-54C8-8FF1-6C39893F6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7BE6E0-B864-A90C-8587-C1AE49048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F8626-6EBF-C4EE-FB96-8AE8675CF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B7DE4-E573-457D-BCF6-FEE003CAFC54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9E9B59-706C-C940-8741-7F428507A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48395D-15D7-FE4C-105E-A12C87970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4700A-CBAB-427E-BAAA-FB54F86B3D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67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571D90-FF53-5425-8686-1585C1838555}"/>
              </a:ext>
            </a:extLst>
          </p:cNvPr>
          <p:cNvSpPr txBox="1"/>
          <p:nvPr/>
        </p:nvSpPr>
        <p:spPr>
          <a:xfrm>
            <a:off x="788894" y="475129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1. </a:t>
            </a:r>
            <a:r>
              <a:rPr lang="ko-KR" altLang="en-US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로그인 페이지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6BA122C-665B-B037-E074-EFEC62F84121}"/>
              </a:ext>
            </a:extLst>
          </p:cNvPr>
          <p:cNvSpPr/>
          <p:nvPr/>
        </p:nvSpPr>
        <p:spPr>
          <a:xfrm>
            <a:off x="3330388" y="1210234"/>
            <a:ext cx="5531223" cy="45451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7500A8-F1F3-5F89-07DE-CAEC953747ED}"/>
              </a:ext>
            </a:extLst>
          </p:cNvPr>
          <p:cNvSpPr/>
          <p:nvPr/>
        </p:nvSpPr>
        <p:spPr>
          <a:xfrm>
            <a:off x="3913093" y="1694328"/>
            <a:ext cx="4365811" cy="3576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/>
              <a:t>git config user.name</a:t>
            </a:r>
          </a:p>
          <a:p>
            <a:pPr algn="ctr"/>
            <a:endParaRPr lang="fr-FR" altLang="ko-KR"/>
          </a:p>
          <a:p>
            <a:pPr algn="ctr"/>
            <a:r>
              <a:rPr lang="fr-FR" altLang="ko-KR"/>
              <a:t>git config user.email</a:t>
            </a:r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D591E1-BC32-E054-BD92-4875B0506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075" y="2354356"/>
            <a:ext cx="19526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B27A0CD-C318-6823-B30D-2DE81B661D63}"/>
              </a:ext>
            </a:extLst>
          </p:cNvPr>
          <p:cNvSpPr/>
          <p:nvPr/>
        </p:nvSpPr>
        <p:spPr>
          <a:xfrm>
            <a:off x="4742329" y="3429000"/>
            <a:ext cx="2707341" cy="3899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09623E-08FD-DB49-2DE4-BE161D8E15A3}"/>
              </a:ext>
            </a:extLst>
          </p:cNvPr>
          <p:cNvSpPr/>
          <p:nvPr/>
        </p:nvSpPr>
        <p:spPr>
          <a:xfrm>
            <a:off x="4742327" y="3932144"/>
            <a:ext cx="2707341" cy="3899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8B8174-38A3-C205-A968-2510BF7E35B3}"/>
              </a:ext>
            </a:extLst>
          </p:cNvPr>
          <p:cNvSpPr/>
          <p:nvPr/>
        </p:nvSpPr>
        <p:spPr>
          <a:xfrm>
            <a:off x="4742326" y="4465544"/>
            <a:ext cx="2707341" cy="3899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876999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571D90-FF53-5425-8686-1585C1838555}"/>
              </a:ext>
            </a:extLst>
          </p:cNvPr>
          <p:cNvSpPr txBox="1"/>
          <p:nvPr/>
        </p:nvSpPr>
        <p:spPr>
          <a:xfrm>
            <a:off x="788894" y="475129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2. </a:t>
            </a:r>
            <a:r>
              <a:rPr lang="ko-KR" altLang="en-US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회원가입 페이지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6BA122C-665B-B037-E074-EFEC62F8412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330388" y="1210233"/>
            <a:ext cx="5531223" cy="5547919"/>
          </a:xfrm>
          <a:prstGeom prst="roundRect">
            <a:avLst>
              <a:gd name="adj" fmla="val 297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D591E1-BC32-E054-BD92-4875B0506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26" y="475129"/>
            <a:ext cx="19526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82D87EA-87AA-CCE2-6D3E-0246B1E8D299}"/>
              </a:ext>
            </a:extLst>
          </p:cNvPr>
          <p:cNvGrpSpPr/>
          <p:nvPr/>
        </p:nvGrpSpPr>
        <p:grpSpPr>
          <a:xfrm>
            <a:off x="4646591" y="1521268"/>
            <a:ext cx="2707341" cy="666966"/>
            <a:chOff x="4646591" y="1719233"/>
            <a:chExt cx="2707341" cy="66696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C09623E-08FD-DB49-2DE4-BE161D8E15A3}"/>
                </a:ext>
              </a:extLst>
            </p:cNvPr>
            <p:cNvSpPr/>
            <p:nvPr/>
          </p:nvSpPr>
          <p:spPr>
            <a:xfrm>
              <a:off x="4646591" y="1996232"/>
              <a:ext cx="2707341" cy="389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4B99CEB-6A97-B19F-8C65-66A3D57C19BA}"/>
                </a:ext>
              </a:extLst>
            </p:cNvPr>
            <p:cNvSpPr txBox="1"/>
            <p:nvPr/>
          </p:nvSpPr>
          <p:spPr>
            <a:xfrm>
              <a:off x="4646591" y="171923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아이디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FDED8FC-85FE-6905-E8BC-CC1BF7BB1B52}"/>
              </a:ext>
            </a:extLst>
          </p:cNvPr>
          <p:cNvGrpSpPr/>
          <p:nvPr/>
        </p:nvGrpSpPr>
        <p:grpSpPr>
          <a:xfrm>
            <a:off x="4646590" y="2250782"/>
            <a:ext cx="2707341" cy="666966"/>
            <a:chOff x="4646591" y="1719233"/>
            <a:chExt cx="2707341" cy="66696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83D6756-83E1-2062-AB9E-31692F7A8FA6}"/>
                </a:ext>
              </a:extLst>
            </p:cNvPr>
            <p:cNvSpPr/>
            <p:nvPr/>
          </p:nvSpPr>
          <p:spPr>
            <a:xfrm>
              <a:off x="4646591" y="1996232"/>
              <a:ext cx="2707341" cy="389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C9CC7B-4E7F-5748-41C0-0AF413C8C98F}"/>
                </a:ext>
              </a:extLst>
            </p:cNvPr>
            <p:cNvSpPr txBox="1"/>
            <p:nvPr/>
          </p:nvSpPr>
          <p:spPr>
            <a:xfrm>
              <a:off x="4646591" y="171923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비밀번호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2C6B68D-4E1A-4FEE-6548-DDF3A78E9428}"/>
              </a:ext>
            </a:extLst>
          </p:cNvPr>
          <p:cNvGrpSpPr/>
          <p:nvPr/>
        </p:nvGrpSpPr>
        <p:grpSpPr>
          <a:xfrm>
            <a:off x="4646589" y="3101424"/>
            <a:ext cx="2707341" cy="666966"/>
            <a:chOff x="4646591" y="1719233"/>
            <a:chExt cx="2707341" cy="66696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7AC276B-F04B-C064-1B86-41F278A66798}"/>
                </a:ext>
              </a:extLst>
            </p:cNvPr>
            <p:cNvSpPr/>
            <p:nvPr/>
          </p:nvSpPr>
          <p:spPr>
            <a:xfrm>
              <a:off x="4646591" y="1996232"/>
              <a:ext cx="2707341" cy="389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383933-BB39-08C6-9D05-32CC63575FBC}"/>
                </a:ext>
              </a:extLst>
            </p:cNvPr>
            <p:cNvSpPr txBox="1"/>
            <p:nvPr/>
          </p:nvSpPr>
          <p:spPr>
            <a:xfrm>
              <a:off x="4646591" y="171923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이름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992A97-EE8D-A6D7-1641-34EE5ACC640E}"/>
              </a:ext>
            </a:extLst>
          </p:cNvPr>
          <p:cNvSpPr/>
          <p:nvPr/>
        </p:nvSpPr>
        <p:spPr>
          <a:xfrm>
            <a:off x="4646588" y="4117808"/>
            <a:ext cx="800219" cy="3899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76FAAC-87F0-608C-A983-3F1CDDE7D3FA}"/>
              </a:ext>
            </a:extLst>
          </p:cNvPr>
          <p:cNvSpPr txBox="1"/>
          <p:nvPr/>
        </p:nvSpPr>
        <p:spPr>
          <a:xfrm>
            <a:off x="4646588" y="384080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생년월일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4A7EF1B-2979-09B0-91A0-7773C65E4309}"/>
              </a:ext>
            </a:extLst>
          </p:cNvPr>
          <p:cNvSpPr/>
          <p:nvPr/>
        </p:nvSpPr>
        <p:spPr>
          <a:xfrm>
            <a:off x="5600149" y="4117808"/>
            <a:ext cx="800219" cy="3899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599588B-C4ED-F076-1251-106BAEBE4915}"/>
              </a:ext>
            </a:extLst>
          </p:cNvPr>
          <p:cNvSpPr/>
          <p:nvPr/>
        </p:nvSpPr>
        <p:spPr>
          <a:xfrm>
            <a:off x="6553711" y="4117808"/>
            <a:ext cx="800219" cy="3899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CC71A37-8404-B6B6-D18D-8CD0F51FFA6C}"/>
              </a:ext>
            </a:extLst>
          </p:cNvPr>
          <p:cNvGrpSpPr/>
          <p:nvPr/>
        </p:nvGrpSpPr>
        <p:grpSpPr>
          <a:xfrm>
            <a:off x="4646587" y="4580194"/>
            <a:ext cx="2707341" cy="666966"/>
            <a:chOff x="4646591" y="1719233"/>
            <a:chExt cx="2707341" cy="66696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D2B77E4-52FC-0D81-B713-AAA4BBF5E21E}"/>
                </a:ext>
              </a:extLst>
            </p:cNvPr>
            <p:cNvSpPr/>
            <p:nvPr/>
          </p:nvSpPr>
          <p:spPr>
            <a:xfrm>
              <a:off x="4646591" y="1996232"/>
              <a:ext cx="2707341" cy="389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CD02314-C68B-AA79-CFBC-E9B795563B14}"/>
                </a:ext>
              </a:extLst>
            </p:cNvPr>
            <p:cNvSpPr txBox="1"/>
            <p:nvPr/>
          </p:nvSpPr>
          <p:spPr>
            <a:xfrm>
              <a:off x="4646591" y="171923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이메일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D88BB43-F5D8-45E7-953E-836BC18A666C}"/>
              </a:ext>
            </a:extLst>
          </p:cNvPr>
          <p:cNvGrpSpPr/>
          <p:nvPr/>
        </p:nvGrpSpPr>
        <p:grpSpPr>
          <a:xfrm>
            <a:off x="4646587" y="5309708"/>
            <a:ext cx="2707341" cy="666966"/>
            <a:chOff x="4646591" y="1719233"/>
            <a:chExt cx="2707341" cy="66696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1A2D0DB-0682-534E-89E7-CEBCA942C221}"/>
                </a:ext>
              </a:extLst>
            </p:cNvPr>
            <p:cNvSpPr/>
            <p:nvPr/>
          </p:nvSpPr>
          <p:spPr>
            <a:xfrm>
              <a:off x="4646591" y="1996232"/>
              <a:ext cx="2707341" cy="389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7605A1-3C10-885B-5A4E-AAE4988FDA7B}"/>
                </a:ext>
              </a:extLst>
            </p:cNvPr>
            <p:cNvSpPr txBox="1"/>
            <p:nvPr/>
          </p:nvSpPr>
          <p:spPr>
            <a:xfrm>
              <a:off x="4646591" y="171923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전화번호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1AB4156-50A4-C17D-F658-6ACB18CF9703}"/>
              </a:ext>
            </a:extLst>
          </p:cNvPr>
          <p:cNvSpPr txBox="1"/>
          <p:nvPr/>
        </p:nvSpPr>
        <p:spPr>
          <a:xfrm>
            <a:off x="5726511" y="1601049"/>
            <a:ext cx="1765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*</a:t>
            </a:r>
            <a:r>
              <a:rPr lang="ko-KR" altLang="en-US" sz="900" dirty="0">
                <a:solidFill>
                  <a:srgbClr val="FF0000"/>
                </a:solidFill>
              </a:rPr>
              <a:t>이미 사용중인 아이디 입니다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03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571D90-FF53-5425-8686-1585C1838555}"/>
              </a:ext>
            </a:extLst>
          </p:cNvPr>
          <p:cNvSpPr txBox="1"/>
          <p:nvPr/>
        </p:nvSpPr>
        <p:spPr>
          <a:xfrm>
            <a:off x="788894" y="475129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2. </a:t>
            </a:r>
            <a:r>
              <a:rPr lang="ko-KR" altLang="en-US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회원가입 페이지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6BA122C-665B-B037-E074-EFEC62F8412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330388" y="1210233"/>
            <a:ext cx="5531223" cy="5547919"/>
          </a:xfrm>
          <a:prstGeom prst="roundRect">
            <a:avLst>
              <a:gd name="adj" fmla="val 297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D591E1-BC32-E054-BD92-4875B0506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26" y="475129"/>
            <a:ext cx="19526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82D87EA-87AA-CCE2-6D3E-0246B1E8D299}"/>
              </a:ext>
            </a:extLst>
          </p:cNvPr>
          <p:cNvGrpSpPr/>
          <p:nvPr/>
        </p:nvGrpSpPr>
        <p:grpSpPr>
          <a:xfrm>
            <a:off x="4646591" y="1521268"/>
            <a:ext cx="2707341" cy="666966"/>
            <a:chOff x="4646591" y="1719233"/>
            <a:chExt cx="2707341" cy="66696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C09623E-08FD-DB49-2DE4-BE161D8E15A3}"/>
                </a:ext>
              </a:extLst>
            </p:cNvPr>
            <p:cNvSpPr/>
            <p:nvPr/>
          </p:nvSpPr>
          <p:spPr>
            <a:xfrm>
              <a:off x="4646591" y="1996232"/>
              <a:ext cx="2707341" cy="389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4B99CEB-6A97-B19F-8C65-66A3D57C19BA}"/>
                </a:ext>
              </a:extLst>
            </p:cNvPr>
            <p:cNvSpPr txBox="1"/>
            <p:nvPr/>
          </p:nvSpPr>
          <p:spPr>
            <a:xfrm>
              <a:off x="4646591" y="171923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학년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FDED8FC-85FE-6905-E8BC-CC1BF7BB1B52}"/>
              </a:ext>
            </a:extLst>
          </p:cNvPr>
          <p:cNvGrpSpPr/>
          <p:nvPr/>
        </p:nvGrpSpPr>
        <p:grpSpPr>
          <a:xfrm>
            <a:off x="4646590" y="2250782"/>
            <a:ext cx="2707341" cy="666966"/>
            <a:chOff x="4646591" y="1719233"/>
            <a:chExt cx="2707341" cy="66696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83D6756-83E1-2062-AB9E-31692F7A8FA6}"/>
                </a:ext>
              </a:extLst>
            </p:cNvPr>
            <p:cNvSpPr/>
            <p:nvPr/>
          </p:nvSpPr>
          <p:spPr>
            <a:xfrm>
              <a:off x="4646591" y="1996232"/>
              <a:ext cx="2707341" cy="389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C9CC7B-4E7F-5748-41C0-0AF413C8C98F}"/>
                </a:ext>
              </a:extLst>
            </p:cNvPr>
            <p:cNvSpPr txBox="1"/>
            <p:nvPr/>
          </p:nvSpPr>
          <p:spPr>
            <a:xfrm>
              <a:off x="4646591" y="171923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학과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2C6B68D-4E1A-4FEE-6548-DDF3A78E9428}"/>
              </a:ext>
            </a:extLst>
          </p:cNvPr>
          <p:cNvGrpSpPr/>
          <p:nvPr/>
        </p:nvGrpSpPr>
        <p:grpSpPr>
          <a:xfrm>
            <a:off x="4646589" y="3101424"/>
            <a:ext cx="2707341" cy="666966"/>
            <a:chOff x="4646591" y="1719233"/>
            <a:chExt cx="2707341" cy="66696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7AC276B-F04B-C064-1B86-41F278A66798}"/>
                </a:ext>
              </a:extLst>
            </p:cNvPr>
            <p:cNvSpPr/>
            <p:nvPr/>
          </p:nvSpPr>
          <p:spPr>
            <a:xfrm>
              <a:off x="4646591" y="1996232"/>
              <a:ext cx="2707341" cy="389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383933-BB39-08C6-9D05-32CC63575FBC}"/>
                </a:ext>
              </a:extLst>
            </p:cNvPr>
            <p:cNvSpPr txBox="1"/>
            <p:nvPr/>
          </p:nvSpPr>
          <p:spPr>
            <a:xfrm>
              <a:off x="4646591" y="171923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지도교수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992A97-EE8D-A6D7-1641-34EE5ACC640E}"/>
              </a:ext>
            </a:extLst>
          </p:cNvPr>
          <p:cNvSpPr/>
          <p:nvPr/>
        </p:nvSpPr>
        <p:spPr>
          <a:xfrm>
            <a:off x="4646588" y="4117808"/>
            <a:ext cx="800219" cy="3899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76FAAC-87F0-608C-A983-3F1CDDE7D3FA}"/>
              </a:ext>
            </a:extLst>
          </p:cNvPr>
          <p:cNvSpPr txBox="1"/>
          <p:nvPr/>
        </p:nvSpPr>
        <p:spPr>
          <a:xfrm>
            <a:off x="4646588" y="3840809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*</a:t>
            </a:r>
            <a:endParaRPr lang="ko-KR" altLang="en-US" sz="12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4A7EF1B-2979-09B0-91A0-7773C65E4309}"/>
              </a:ext>
            </a:extLst>
          </p:cNvPr>
          <p:cNvSpPr/>
          <p:nvPr/>
        </p:nvSpPr>
        <p:spPr>
          <a:xfrm>
            <a:off x="5600149" y="4117808"/>
            <a:ext cx="800219" cy="3899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599588B-C4ED-F076-1251-106BAEBE4915}"/>
              </a:ext>
            </a:extLst>
          </p:cNvPr>
          <p:cNvSpPr/>
          <p:nvPr/>
        </p:nvSpPr>
        <p:spPr>
          <a:xfrm>
            <a:off x="6553711" y="4117808"/>
            <a:ext cx="800219" cy="3899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CC71A37-8404-B6B6-D18D-8CD0F51FFA6C}"/>
              </a:ext>
            </a:extLst>
          </p:cNvPr>
          <p:cNvGrpSpPr/>
          <p:nvPr/>
        </p:nvGrpSpPr>
        <p:grpSpPr>
          <a:xfrm>
            <a:off x="4646587" y="4580194"/>
            <a:ext cx="2707341" cy="666966"/>
            <a:chOff x="4646591" y="1719233"/>
            <a:chExt cx="2707341" cy="66696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D2B77E4-52FC-0D81-B713-AAA4BBF5E21E}"/>
                </a:ext>
              </a:extLst>
            </p:cNvPr>
            <p:cNvSpPr/>
            <p:nvPr/>
          </p:nvSpPr>
          <p:spPr>
            <a:xfrm>
              <a:off x="4646591" y="1996232"/>
              <a:ext cx="2707341" cy="389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CD02314-C68B-AA79-CFBC-E9B795563B14}"/>
                </a:ext>
              </a:extLst>
            </p:cNvPr>
            <p:cNvSpPr txBox="1"/>
            <p:nvPr/>
          </p:nvSpPr>
          <p:spPr>
            <a:xfrm>
              <a:off x="4646591" y="1719233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*</a:t>
              </a:r>
              <a:endParaRPr lang="ko-KR" altLang="en-US" sz="1200" b="1" dirty="0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1A2D0DB-0682-534E-89E7-CEBCA942C221}"/>
              </a:ext>
            </a:extLst>
          </p:cNvPr>
          <p:cNvSpPr/>
          <p:nvPr/>
        </p:nvSpPr>
        <p:spPr>
          <a:xfrm>
            <a:off x="4646586" y="5965366"/>
            <a:ext cx="2707341" cy="3899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가입하기</a:t>
            </a: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799F14CF-F7E3-2C0D-35E3-D065A2F93B2E}"/>
              </a:ext>
            </a:extLst>
          </p:cNvPr>
          <p:cNvSpPr/>
          <p:nvPr/>
        </p:nvSpPr>
        <p:spPr>
          <a:xfrm rot="10800000" flipH="1">
            <a:off x="7062717" y="1938924"/>
            <a:ext cx="207390" cy="17448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1B4AB93E-C13E-6B8B-A521-CC78B94FE710}"/>
              </a:ext>
            </a:extLst>
          </p:cNvPr>
          <p:cNvSpPr/>
          <p:nvPr/>
        </p:nvSpPr>
        <p:spPr>
          <a:xfrm rot="10800000" flipH="1">
            <a:off x="7062717" y="2648909"/>
            <a:ext cx="207390" cy="17448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18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4D7140-1D3F-E63E-C515-C659B2C37D00}"/>
              </a:ext>
            </a:extLst>
          </p:cNvPr>
          <p:cNvSpPr txBox="1"/>
          <p:nvPr/>
        </p:nvSpPr>
        <p:spPr>
          <a:xfrm>
            <a:off x="788894" y="475129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3. </a:t>
            </a:r>
            <a:r>
              <a:rPr lang="ko-KR" altLang="en-US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마이페이지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F72C6D-449D-E85F-61C7-C870422E7160}"/>
              </a:ext>
            </a:extLst>
          </p:cNvPr>
          <p:cNvSpPr/>
          <p:nvPr/>
        </p:nvSpPr>
        <p:spPr>
          <a:xfrm>
            <a:off x="1497105" y="959098"/>
            <a:ext cx="9520518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ㅇㅇㅇ님</a:t>
            </a:r>
            <a:r>
              <a:rPr lang="ko-KR" altLang="en-US" sz="1100" dirty="0">
                <a:solidFill>
                  <a:schemeClr val="tx1"/>
                </a:solidFill>
              </a:rPr>
              <a:t> 환영합니다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5EB60CA-F2C8-4F62-1FBD-361EB7864D78}"/>
              </a:ext>
            </a:extLst>
          </p:cNvPr>
          <p:cNvGrpSpPr/>
          <p:nvPr/>
        </p:nvGrpSpPr>
        <p:grpSpPr>
          <a:xfrm>
            <a:off x="1497105" y="1760640"/>
            <a:ext cx="1667437" cy="3309293"/>
            <a:chOff x="1497105" y="1609495"/>
            <a:chExt cx="1667437" cy="330929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043C1A0-87F7-3FE0-2262-3F8C65FE15A5}"/>
                </a:ext>
              </a:extLst>
            </p:cNvPr>
            <p:cNvSpPr/>
            <p:nvPr/>
          </p:nvSpPr>
          <p:spPr>
            <a:xfrm>
              <a:off x="1497105" y="1609495"/>
              <a:ext cx="1667435" cy="5563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대시보드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079ABAD-88BE-68F8-AAF5-E23955943F61}"/>
                </a:ext>
              </a:extLst>
            </p:cNvPr>
            <p:cNvSpPr/>
            <p:nvPr/>
          </p:nvSpPr>
          <p:spPr>
            <a:xfrm>
              <a:off x="1497107" y="2177898"/>
              <a:ext cx="1667435" cy="5563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수강신청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B807628-1C5D-079C-AF39-988FAC117045}"/>
                </a:ext>
              </a:extLst>
            </p:cNvPr>
            <p:cNvSpPr/>
            <p:nvPr/>
          </p:nvSpPr>
          <p:spPr>
            <a:xfrm>
              <a:off x="1497107" y="2734242"/>
              <a:ext cx="1667435" cy="5563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수강후기</a:t>
              </a:r>
              <a:br>
                <a:rPr lang="en-US" altLang="ko-KR" sz="1200" dirty="0">
                  <a:solidFill>
                    <a:schemeClr val="tx1"/>
                  </a:solidFill>
                </a:rPr>
              </a:br>
              <a:r>
                <a:rPr lang="ko-KR" altLang="en-US" sz="1200" dirty="0">
                  <a:solidFill>
                    <a:schemeClr val="tx1"/>
                  </a:solidFill>
                </a:rPr>
                <a:t>게시판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762777B-3297-7EAF-64CF-6E5A365E100E}"/>
                </a:ext>
              </a:extLst>
            </p:cNvPr>
            <p:cNvSpPr/>
            <p:nvPr/>
          </p:nvSpPr>
          <p:spPr>
            <a:xfrm>
              <a:off x="1497107" y="3204096"/>
              <a:ext cx="1667435" cy="5563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*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2F70403-F02B-0E1C-1E83-2AC0BE661FD6}"/>
                </a:ext>
              </a:extLst>
            </p:cNvPr>
            <p:cNvSpPr/>
            <p:nvPr/>
          </p:nvSpPr>
          <p:spPr>
            <a:xfrm>
              <a:off x="1497107" y="3781983"/>
              <a:ext cx="1667435" cy="5563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*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2D7C97D-25D9-8B96-C092-A23F843F3E95}"/>
                </a:ext>
              </a:extLst>
            </p:cNvPr>
            <p:cNvSpPr/>
            <p:nvPr/>
          </p:nvSpPr>
          <p:spPr>
            <a:xfrm>
              <a:off x="1497106" y="4362445"/>
              <a:ext cx="1667435" cy="5563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로그아웃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D8ED4AD-B1D3-46BC-3780-6F446673FACD}"/>
              </a:ext>
            </a:extLst>
          </p:cNvPr>
          <p:cNvGrpSpPr/>
          <p:nvPr/>
        </p:nvGrpSpPr>
        <p:grpSpPr>
          <a:xfrm>
            <a:off x="3460380" y="2177897"/>
            <a:ext cx="5916706" cy="1788459"/>
            <a:chOff x="2474259" y="1640541"/>
            <a:chExt cx="5916706" cy="178845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B9C5C77-80B0-A324-EC7B-911F384F0FB7}"/>
                </a:ext>
              </a:extLst>
            </p:cNvPr>
            <p:cNvSpPr/>
            <p:nvPr/>
          </p:nvSpPr>
          <p:spPr>
            <a:xfrm>
              <a:off x="2474259" y="1640541"/>
              <a:ext cx="5916706" cy="17884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0F88AE-1F86-6EC0-4FB0-B4207257BE05}"/>
                </a:ext>
              </a:extLst>
            </p:cNvPr>
            <p:cNvSpPr txBox="1"/>
            <p:nvPr/>
          </p:nvSpPr>
          <p:spPr>
            <a:xfrm>
              <a:off x="2757808" y="1888439"/>
              <a:ext cx="1816138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/>
                <a:t>백제완</a:t>
              </a:r>
              <a:endParaRPr lang="en-US" altLang="ko-KR" dirty="0"/>
            </a:p>
            <a:p>
              <a:pPr algn="ctr"/>
              <a:r>
                <a:rPr lang="en-US" altLang="ko-KR" sz="1200" dirty="0"/>
                <a:t>19101767</a:t>
              </a:r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010-5745-5053</a:t>
              </a:r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hawaii1120@naver.com</a:t>
              </a:r>
              <a:endParaRPr lang="ko-KR" altLang="en-US" sz="12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FFD258-A4DD-5BFE-A0C1-E90CB021D52F}"/>
                </a:ext>
              </a:extLst>
            </p:cNvPr>
            <p:cNvSpPr txBox="1"/>
            <p:nvPr/>
          </p:nvSpPr>
          <p:spPr>
            <a:xfrm>
              <a:off x="5131570" y="1873662"/>
              <a:ext cx="1455848" cy="12911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ea typeface="에스코어 드림 2 ExtraLight" panose="020B0203030302020204" pitchFamily="34" charset="-127"/>
                </a:rPr>
                <a:t>( ) </a:t>
              </a:r>
              <a:r>
                <a:rPr lang="ko-KR" altLang="en-US" dirty="0">
                  <a:ea typeface="에스코어 드림 2 ExtraLight" panose="020B0203030302020204" pitchFamily="34" charset="-127"/>
                </a:rPr>
                <a:t>학년</a:t>
              </a:r>
              <a:endParaRPr lang="en-US" altLang="ko-KR" dirty="0">
                <a:ea typeface="에스코어 드림 2 ExtraLight" panose="020B0203030302020204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ea typeface="에스코어 드림 2 ExtraLight" panose="020B0203030302020204" pitchFamily="34" charset="-127"/>
                </a:rPr>
                <a:t>( ) </a:t>
              </a:r>
              <a:r>
                <a:rPr lang="ko-KR" altLang="en-US" dirty="0">
                  <a:ea typeface="에스코어 드림 2 ExtraLight" panose="020B0203030302020204" pitchFamily="34" charset="-127"/>
                </a:rPr>
                <a:t>학과</a:t>
              </a:r>
              <a:endParaRPr lang="en-US" altLang="ko-KR" dirty="0">
                <a:ea typeface="에스코어 드림 2 ExtraLight" panose="020B0203030302020204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ea typeface="에스코어 드림 2 ExtraLight" panose="020B0203030302020204" pitchFamily="34" charset="-127"/>
                </a:rPr>
                <a:t>( ) </a:t>
              </a:r>
              <a:r>
                <a:rPr lang="ko-KR" altLang="en-US" dirty="0">
                  <a:ea typeface="에스코어 드림 2 ExtraLight" panose="020B0203030302020204" pitchFamily="34" charset="-127"/>
                </a:rPr>
                <a:t>지도 교수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394B59B-8AE7-F4E0-2095-82E8EDC2EF6D}"/>
              </a:ext>
            </a:extLst>
          </p:cNvPr>
          <p:cNvGrpSpPr/>
          <p:nvPr/>
        </p:nvGrpSpPr>
        <p:grpSpPr>
          <a:xfrm>
            <a:off x="3478310" y="1760640"/>
            <a:ext cx="902811" cy="307777"/>
            <a:chOff x="2528049" y="1629005"/>
            <a:chExt cx="902811" cy="307777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EA790BD-82CB-67C8-CE9C-B07DC6447B51}"/>
                </a:ext>
              </a:extLst>
            </p:cNvPr>
            <p:cNvCxnSpPr/>
            <p:nvPr/>
          </p:nvCxnSpPr>
          <p:spPr>
            <a:xfrm>
              <a:off x="2528049" y="1629005"/>
              <a:ext cx="0" cy="27817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090FFE-05C3-2E3E-FD04-80FF64434CC2}"/>
                </a:ext>
              </a:extLst>
            </p:cNvPr>
            <p:cNvSpPr txBox="1"/>
            <p:nvPr/>
          </p:nvSpPr>
          <p:spPr>
            <a:xfrm>
              <a:off x="2528049" y="162900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개인정보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E265123-DBFC-7AB9-2541-83F820DF7576}"/>
              </a:ext>
            </a:extLst>
          </p:cNvPr>
          <p:cNvGrpSpPr/>
          <p:nvPr/>
        </p:nvGrpSpPr>
        <p:grpSpPr>
          <a:xfrm>
            <a:off x="3460380" y="4539292"/>
            <a:ext cx="902811" cy="307777"/>
            <a:chOff x="2528049" y="1629005"/>
            <a:chExt cx="902811" cy="307777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E2DB0912-F120-2B57-FEE9-9EB5B5B8B697}"/>
                </a:ext>
              </a:extLst>
            </p:cNvPr>
            <p:cNvCxnSpPr/>
            <p:nvPr/>
          </p:nvCxnSpPr>
          <p:spPr>
            <a:xfrm>
              <a:off x="2528049" y="1629005"/>
              <a:ext cx="0" cy="27817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D6C6AD4-6650-7562-83CB-E3594D5C43F0}"/>
                </a:ext>
              </a:extLst>
            </p:cNvPr>
            <p:cNvSpPr txBox="1"/>
            <p:nvPr/>
          </p:nvSpPr>
          <p:spPr>
            <a:xfrm>
              <a:off x="2528049" y="162900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학생정보</a:t>
              </a: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AA332D8-5759-EA43-A30F-D174AAC04E6A}"/>
              </a:ext>
            </a:extLst>
          </p:cNvPr>
          <p:cNvSpPr/>
          <p:nvPr/>
        </p:nvSpPr>
        <p:spPr>
          <a:xfrm>
            <a:off x="3460380" y="4974817"/>
            <a:ext cx="5916706" cy="1788459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1B5CE6-4D0D-4B0D-51A9-171B5EFA69DA}"/>
              </a:ext>
            </a:extLst>
          </p:cNvPr>
          <p:cNvSpPr/>
          <p:nvPr/>
        </p:nvSpPr>
        <p:spPr>
          <a:xfrm>
            <a:off x="3460380" y="4974817"/>
            <a:ext cx="591670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1400" dirty="0">
                <a:solidFill>
                  <a:schemeClr val="tx1"/>
                </a:solidFill>
              </a:rPr>
              <a:t>학적기본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학생정보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성적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장학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지도교수</a:t>
            </a:r>
          </a:p>
        </p:txBody>
      </p:sp>
    </p:spTree>
    <p:extLst>
      <p:ext uri="{BB962C8B-B14F-4D97-AF65-F5344CB8AC3E}">
        <p14:creationId xmlns:p14="http://schemas.microsoft.com/office/powerpoint/2010/main" val="133174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4D7140-1D3F-E63E-C515-C659B2C37D00}"/>
              </a:ext>
            </a:extLst>
          </p:cNvPr>
          <p:cNvSpPr txBox="1"/>
          <p:nvPr/>
        </p:nvSpPr>
        <p:spPr>
          <a:xfrm>
            <a:off x="788894" y="475129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3. </a:t>
            </a:r>
            <a:r>
              <a:rPr lang="ko-KR" altLang="en-US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마이페이지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F72C6D-449D-E85F-61C7-C870422E7160}"/>
              </a:ext>
            </a:extLst>
          </p:cNvPr>
          <p:cNvSpPr/>
          <p:nvPr/>
        </p:nvSpPr>
        <p:spPr>
          <a:xfrm>
            <a:off x="1497105" y="959098"/>
            <a:ext cx="9520518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ㅇㅇㅇ님</a:t>
            </a:r>
            <a:r>
              <a:rPr lang="ko-KR" altLang="en-US" sz="1100" dirty="0">
                <a:solidFill>
                  <a:schemeClr val="tx1"/>
                </a:solidFill>
              </a:rPr>
              <a:t> 환영합니다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43C1A0-87F7-3FE0-2262-3F8C65FE15A5}"/>
              </a:ext>
            </a:extLst>
          </p:cNvPr>
          <p:cNvSpPr/>
          <p:nvPr/>
        </p:nvSpPr>
        <p:spPr>
          <a:xfrm>
            <a:off x="1497105" y="1760640"/>
            <a:ext cx="1667435" cy="5563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대시보드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79ABAD-88BE-68F8-AAF5-E23955943F61}"/>
              </a:ext>
            </a:extLst>
          </p:cNvPr>
          <p:cNvSpPr/>
          <p:nvPr/>
        </p:nvSpPr>
        <p:spPr>
          <a:xfrm>
            <a:off x="1497107" y="2329043"/>
            <a:ext cx="1667435" cy="5563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수강신청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807628-1C5D-079C-AF39-988FAC117045}"/>
              </a:ext>
            </a:extLst>
          </p:cNvPr>
          <p:cNvSpPr/>
          <p:nvPr/>
        </p:nvSpPr>
        <p:spPr>
          <a:xfrm>
            <a:off x="1497107" y="2885387"/>
            <a:ext cx="1667435" cy="5563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수강후기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62777B-3297-7EAF-64CF-6E5A365E100E}"/>
              </a:ext>
            </a:extLst>
          </p:cNvPr>
          <p:cNvSpPr/>
          <p:nvPr/>
        </p:nvSpPr>
        <p:spPr>
          <a:xfrm>
            <a:off x="1497107" y="3355241"/>
            <a:ext cx="1667435" cy="5563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F70403-F02B-0E1C-1E83-2AC0BE661FD6}"/>
              </a:ext>
            </a:extLst>
          </p:cNvPr>
          <p:cNvSpPr/>
          <p:nvPr/>
        </p:nvSpPr>
        <p:spPr>
          <a:xfrm>
            <a:off x="1497107" y="3933128"/>
            <a:ext cx="1667435" cy="5563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D7C97D-25D9-8B96-C092-A23F843F3E95}"/>
              </a:ext>
            </a:extLst>
          </p:cNvPr>
          <p:cNvSpPr/>
          <p:nvPr/>
        </p:nvSpPr>
        <p:spPr>
          <a:xfrm>
            <a:off x="1497106" y="4513590"/>
            <a:ext cx="1667435" cy="5563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B9C5C77-80B0-A324-EC7B-911F384F0FB7}"/>
              </a:ext>
            </a:extLst>
          </p:cNvPr>
          <p:cNvSpPr/>
          <p:nvPr/>
        </p:nvSpPr>
        <p:spPr>
          <a:xfrm>
            <a:off x="3460380" y="2177896"/>
            <a:ext cx="6880824" cy="359130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394B59B-8AE7-F4E0-2095-82E8EDC2EF6D}"/>
              </a:ext>
            </a:extLst>
          </p:cNvPr>
          <p:cNvGrpSpPr/>
          <p:nvPr/>
        </p:nvGrpSpPr>
        <p:grpSpPr>
          <a:xfrm>
            <a:off x="3478310" y="1760640"/>
            <a:ext cx="902811" cy="307777"/>
            <a:chOff x="2528049" y="1629005"/>
            <a:chExt cx="902811" cy="307777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EA790BD-82CB-67C8-CE9C-B07DC6447B51}"/>
                </a:ext>
              </a:extLst>
            </p:cNvPr>
            <p:cNvCxnSpPr/>
            <p:nvPr/>
          </p:nvCxnSpPr>
          <p:spPr>
            <a:xfrm>
              <a:off x="2528049" y="1629005"/>
              <a:ext cx="0" cy="27817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090FFE-05C3-2E3E-FD04-80FF64434CC2}"/>
                </a:ext>
              </a:extLst>
            </p:cNvPr>
            <p:cNvSpPr txBox="1"/>
            <p:nvPr/>
          </p:nvSpPr>
          <p:spPr>
            <a:xfrm>
              <a:off x="2528049" y="162900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장바구니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023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4D7140-1D3F-E63E-C515-C659B2C37D00}"/>
              </a:ext>
            </a:extLst>
          </p:cNvPr>
          <p:cNvSpPr txBox="1"/>
          <p:nvPr/>
        </p:nvSpPr>
        <p:spPr>
          <a:xfrm>
            <a:off x="788894" y="475129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3. </a:t>
            </a:r>
            <a:r>
              <a:rPr lang="ko-KR" altLang="en-US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마이페이지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F72C6D-449D-E85F-61C7-C870422E7160}"/>
              </a:ext>
            </a:extLst>
          </p:cNvPr>
          <p:cNvSpPr/>
          <p:nvPr/>
        </p:nvSpPr>
        <p:spPr>
          <a:xfrm>
            <a:off x="1497105" y="959098"/>
            <a:ext cx="9520518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ㅇㅇㅇ님</a:t>
            </a:r>
            <a:r>
              <a:rPr lang="ko-KR" altLang="en-US" sz="1100" dirty="0">
                <a:solidFill>
                  <a:schemeClr val="tx1"/>
                </a:solidFill>
              </a:rPr>
              <a:t> 환영합니다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43C1A0-87F7-3FE0-2262-3F8C65FE15A5}"/>
              </a:ext>
            </a:extLst>
          </p:cNvPr>
          <p:cNvSpPr/>
          <p:nvPr/>
        </p:nvSpPr>
        <p:spPr>
          <a:xfrm>
            <a:off x="1497105" y="1760640"/>
            <a:ext cx="1667435" cy="5563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대시보드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79ABAD-88BE-68F8-AAF5-E23955943F61}"/>
              </a:ext>
            </a:extLst>
          </p:cNvPr>
          <p:cNvSpPr/>
          <p:nvPr/>
        </p:nvSpPr>
        <p:spPr>
          <a:xfrm>
            <a:off x="1497107" y="2329043"/>
            <a:ext cx="1667435" cy="5563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수강신청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62777B-3297-7EAF-64CF-6E5A365E100E}"/>
              </a:ext>
            </a:extLst>
          </p:cNvPr>
          <p:cNvSpPr/>
          <p:nvPr/>
        </p:nvSpPr>
        <p:spPr>
          <a:xfrm>
            <a:off x="1497107" y="3355241"/>
            <a:ext cx="1667435" cy="5563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F70403-F02B-0E1C-1E83-2AC0BE661FD6}"/>
              </a:ext>
            </a:extLst>
          </p:cNvPr>
          <p:cNvSpPr/>
          <p:nvPr/>
        </p:nvSpPr>
        <p:spPr>
          <a:xfrm>
            <a:off x="1497107" y="3933128"/>
            <a:ext cx="1667435" cy="5563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D7C97D-25D9-8B96-C092-A23F843F3E95}"/>
              </a:ext>
            </a:extLst>
          </p:cNvPr>
          <p:cNvSpPr/>
          <p:nvPr/>
        </p:nvSpPr>
        <p:spPr>
          <a:xfrm>
            <a:off x="1497106" y="4513590"/>
            <a:ext cx="1667435" cy="5563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B9C5C77-80B0-A324-EC7B-911F384F0FB7}"/>
              </a:ext>
            </a:extLst>
          </p:cNvPr>
          <p:cNvSpPr/>
          <p:nvPr/>
        </p:nvSpPr>
        <p:spPr>
          <a:xfrm>
            <a:off x="3460380" y="2177896"/>
            <a:ext cx="6880824" cy="359130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394B59B-8AE7-F4E0-2095-82E8EDC2EF6D}"/>
              </a:ext>
            </a:extLst>
          </p:cNvPr>
          <p:cNvGrpSpPr/>
          <p:nvPr/>
        </p:nvGrpSpPr>
        <p:grpSpPr>
          <a:xfrm>
            <a:off x="3478310" y="1760640"/>
            <a:ext cx="723275" cy="307777"/>
            <a:chOff x="2528049" y="1629005"/>
            <a:chExt cx="723275" cy="307777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EA790BD-82CB-67C8-CE9C-B07DC6447B51}"/>
                </a:ext>
              </a:extLst>
            </p:cNvPr>
            <p:cNvCxnSpPr/>
            <p:nvPr/>
          </p:nvCxnSpPr>
          <p:spPr>
            <a:xfrm>
              <a:off x="2528049" y="1629005"/>
              <a:ext cx="0" cy="27817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090FFE-05C3-2E3E-FD04-80FF64434CC2}"/>
                </a:ext>
              </a:extLst>
            </p:cNvPr>
            <p:cNvSpPr txBox="1"/>
            <p:nvPr/>
          </p:nvSpPr>
          <p:spPr>
            <a:xfrm>
              <a:off x="2528049" y="162900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게시판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807628-1C5D-079C-AF39-988FAC117045}"/>
              </a:ext>
            </a:extLst>
          </p:cNvPr>
          <p:cNvSpPr/>
          <p:nvPr/>
        </p:nvSpPr>
        <p:spPr>
          <a:xfrm>
            <a:off x="1497107" y="2885387"/>
            <a:ext cx="1667435" cy="5563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수강후기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ko-KR" altLang="en-US" sz="1200" dirty="0">
                <a:solidFill>
                  <a:schemeClr val="bg1"/>
                </a:solidFill>
              </a:rPr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3897454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CC1F565578FF4F93E4AC6020C33879" ma:contentTypeVersion="2" ma:contentTypeDescription="Create a new document." ma:contentTypeScope="" ma:versionID="7de24d81bd7f99f4fdb42d3e41572ddb">
  <xsd:schema xmlns:xsd="http://www.w3.org/2001/XMLSchema" xmlns:xs="http://www.w3.org/2001/XMLSchema" xmlns:p="http://schemas.microsoft.com/office/2006/metadata/properties" xmlns:ns3="45832e8c-46d8-4efa-91bf-70a9060bffa9" targetNamespace="http://schemas.microsoft.com/office/2006/metadata/properties" ma:root="true" ma:fieldsID="a3570bb029ec307b3c3872f00465fcc9" ns3:_="">
    <xsd:import namespace="45832e8c-46d8-4efa-91bf-70a9060bff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832e8c-46d8-4efa-91bf-70a9060bff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B5D99A-3FDB-4D38-B21D-58A4E27E11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832e8c-46d8-4efa-91bf-70a9060bff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22505B-8A16-4081-A668-024C9F6A36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2EB77B-FEDA-45A7-9F50-F61A7D1909CA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45832e8c-46d8-4efa-91bf-70a9060bffa9"/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111</Words>
  <Application>Microsoft Office PowerPoint</Application>
  <PresentationFormat>와이드스크린</PresentationFormat>
  <Paragraphs>58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에스코어 드림 2 ExtraLight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psn</dc:creator>
  <cp:lastModifiedBy>psn</cp:lastModifiedBy>
  <cp:revision>2</cp:revision>
  <dcterms:created xsi:type="dcterms:W3CDTF">2022-10-25T03:36:24Z</dcterms:created>
  <dcterms:modified xsi:type="dcterms:W3CDTF">2022-10-25T05:53:11Z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0x01010017CC1F565578FF4F93E4AC6020C33879</vt:lpwstr>
  </property>
</Properties>
</file>