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8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55408C-2160-4941-AEEA-3242FEA30C09}" v="62" dt="2022-10-25T05:57:01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36" autoAdjust="0"/>
    <p:restoredTop sz="94660"/>
  </p:normalViewPr>
  <p:slideViewPr>
    <p:cSldViewPr snapToGrid="0">
      <p:cViewPr>
        <p:scale>
          <a:sx n="96" d="100"/>
          <a:sy n="96" d="100"/>
        </p:scale>
        <p:origin x="72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샛별" userId="eb1e6dd4-4b09-4361-8f89-1da6f1678eea" providerId="ADAL" clId="{B755408C-2160-4941-AEEA-3242FEA30C09}"/>
    <pc:docChg chg="undo custSel addSld delSld modSld sldOrd">
      <pc:chgData name="김샛별" userId="eb1e6dd4-4b09-4361-8f89-1da6f1678eea" providerId="ADAL" clId="{B755408C-2160-4941-AEEA-3242FEA30C09}" dt="2022-10-25T05:57:41.699" v="833"/>
      <pc:docMkLst>
        <pc:docMk/>
      </pc:docMkLst>
      <pc:sldChg chg="addSp delSp modSp mod">
        <pc:chgData name="김샛별" userId="eb1e6dd4-4b09-4361-8f89-1da6f1678eea" providerId="ADAL" clId="{B755408C-2160-4941-AEEA-3242FEA30C09}" dt="2022-10-25T05:25:45.342" v="713" actId="1076"/>
        <pc:sldMkLst>
          <pc:docMk/>
          <pc:sldMk cId="126899850" sldId="257"/>
        </pc:sldMkLst>
        <pc:spChg chg="mod">
          <ac:chgData name="김샛별" userId="eb1e6dd4-4b09-4361-8f89-1da6f1678eea" providerId="ADAL" clId="{B755408C-2160-4941-AEEA-3242FEA30C09}" dt="2022-10-25T04:48:38.828" v="211" actId="1076"/>
          <ac:spMkLst>
            <pc:docMk/>
            <pc:sldMk cId="126899850" sldId="257"/>
            <ac:spMk id="8" creationId="{C478F695-9190-E1AD-BC82-10458E39BCE5}"/>
          </ac:spMkLst>
        </pc:spChg>
        <pc:spChg chg="mod topLvl">
          <ac:chgData name="김샛별" userId="eb1e6dd4-4b09-4361-8f89-1da6f1678eea" providerId="ADAL" clId="{B755408C-2160-4941-AEEA-3242FEA30C09}" dt="2022-10-25T05:25:14.749" v="711" actId="255"/>
          <ac:spMkLst>
            <pc:docMk/>
            <pc:sldMk cId="126899850" sldId="257"/>
            <ac:spMk id="9" creationId="{0984B263-E27C-9628-80BB-F757CD6913ED}"/>
          </ac:spMkLst>
        </pc:spChg>
        <pc:spChg chg="del mod">
          <ac:chgData name="김샛별" userId="eb1e6dd4-4b09-4361-8f89-1da6f1678eea" providerId="ADAL" clId="{B755408C-2160-4941-AEEA-3242FEA30C09}" dt="2022-10-25T03:53:01.149" v="18" actId="478"/>
          <ac:spMkLst>
            <pc:docMk/>
            <pc:sldMk cId="126899850" sldId="257"/>
            <ac:spMk id="10" creationId="{7E88CE41-63E6-FED7-B3E5-675CBDF53675}"/>
          </ac:spMkLst>
        </pc:spChg>
        <pc:spChg chg="mod topLvl">
          <ac:chgData name="김샛별" userId="eb1e6dd4-4b09-4361-8f89-1da6f1678eea" providerId="ADAL" clId="{B755408C-2160-4941-AEEA-3242FEA30C09}" dt="2022-10-25T04:47:49.505" v="201" actId="164"/>
          <ac:spMkLst>
            <pc:docMk/>
            <pc:sldMk cId="126899850" sldId="257"/>
            <ac:spMk id="11" creationId="{CC5D7D8C-DC7A-C285-229E-B5BE2CFD844F}"/>
          </ac:spMkLst>
        </pc:spChg>
        <pc:spChg chg="del mod">
          <ac:chgData name="김샛별" userId="eb1e6dd4-4b09-4361-8f89-1da6f1678eea" providerId="ADAL" clId="{B755408C-2160-4941-AEEA-3242FEA30C09}" dt="2022-10-25T03:53:03.385" v="19" actId="478"/>
          <ac:spMkLst>
            <pc:docMk/>
            <pc:sldMk cId="126899850" sldId="257"/>
            <ac:spMk id="17" creationId="{ACF4654F-1E35-A4B3-8E39-CA58DCFA8796}"/>
          </ac:spMkLst>
        </pc:spChg>
        <pc:spChg chg="add mod topLvl">
          <ac:chgData name="김샛별" userId="eb1e6dd4-4b09-4361-8f89-1da6f1678eea" providerId="ADAL" clId="{B755408C-2160-4941-AEEA-3242FEA30C09}" dt="2022-10-25T04:47:55.527" v="202" actId="164"/>
          <ac:spMkLst>
            <pc:docMk/>
            <pc:sldMk cId="126899850" sldId="257"/>
            <ac:spMk id="18" creationId="{6C8A0BC3-669F-C75B-F37D-1D1812808067}"/>
          </ac:spMkLst>
        </pc:spChg>
        <pc:spChg chg="add mod topLvl">
          <ac:chgData name="김샛별" userId="eb1e6dd4-4b09-4361-8f89-1da6f1678eea" providerId="ADAL" clId="{B755408C-2160-4941-AEEA-3242FEA30C09}" dt="2022-10-25T04:58:18.548" v="286" actId="165"/>
          <ac:spMkLst>
            <pc:docMk/>
            <pc:sldMk cId="126899850" sldId="257"/>
            <ac:spMk id="19" creationId="{030B12F5-9060-2D88-15DA-C62588FAE424}"/>
          </ac:spMkLst>
        </pc:spChg>
        <pc:spChg chg="add mod topLvl">
          <ac:chgData name="김샛별" userId="eb1e6dd4-4b09-4361-8f89-1da6f1678eea" providerId="ADAL" clId="{B755408C-2160-4941-AEEA-3242FEA30C09}" dt="2022-10-25T05:25:30.737" v="712" actId="255"/>
          <ac:spMkLst>
            <pc:docMk/>
            <pc:sldMk cId="126899850" sldId="257"/>
            <ac:spMk id="21" creationId="{A5406197-A1FE-3557-FB07-3C57D1F2C1AA}"/>
          </ac:spMkLst>
        </pc:spChg>
        <pc:spChg chg="add mod">
          <ac:chgData name="김샛별" userId="eb1e6dd4-4b09-4361-8f89-1da6f1678eea" providerId="ADAL" clId="{B755408C-2160-4941-AEEA-3242FEA30C09}" dt="2022-10-25T04:59:32.148" v="312" actId="1076"/>
          <ac:spMkLst>
            <pc:docMk/>
            <pc:sldMk cId="126899850" sldId="257"/>
            <ac:spMk id="22" creationId="{91A722B3-C88D-7037-1A70-0572ABFEFF21}"/>
          </ac:spMkLst>
        </pc:spChg>
        <pc:spChg chg="add mod">
          <ac:chgData name="김샛별" userId="eb1e6dd4-4b09-4361-8f89-1da6f1678eea" providerId="ADAL" clId="{B755408C-2160-4941-AEEA-3242FEA30C09}" dt="2022-10-25T04:59:26.850" v="311" actId="1076"/>
          <ac:spMkLst>
            <pc:docMk/>
            <pc:sldMk cId="126899850" sldId="257"/>
            <ac:spMk id="23" creationId="{15ADFC4E-0238-B8C3-F6C8-50ABAC972B97}"/>
          </ac:spMkLst>
        </pc:spChg>
        <pc:spChg chg="add mod topLvl">
          <ac:chgData name="김샛별" userId="eb1e6dd4-4b09-4361-8f89-1da6f1678eea" providerId="ADAL" clId="{B755408C-2160-4941-AEEA-3242FEA30C09}" dt="2022-10-25T04:59:59.188" v="316" actId="1076"/>
          <ac:spMkLst>
            <pc:docMk/>
            <pc:sldMk cId="126899850" sldId="257"/>
            <ac:spMk id="24" creationId="{8A917B46-A20F-2B46-9D85-EA2A92F3E48A}"/>
          </ac:spMkLst>
        </pc:spChg>
        <pc:grpChg chg="add del mod">
          <ac:chgData name="김샛별" userId="eb1e6dd4-4b09-4361-8f89-1da6f1678eea" providerId="ADAL" clId="{B755408C-2160-4941-AEEA-3242FEA30C09}" dt="2022-10-25T03:54:29.766" v="52" actId="165"/>
          <ac:grpSpMkLst>
            <pc:docMk/>
            <pc:sldMk cId="126899850" sldId="257"/>
            <ac:grpSpMk id="20" creationId="{D65EFB3D-1B1C-EBB2-8C9B-AE44651E0BDB}"/>
          </ac:grpSpMkLst>
        </pc:grpChg>
        <pc:grpChg chg="add del mod">
          <ac:chgData name="김샛별" userId="eb1e6dd4-4b09-4361-8f89-1da6f1678eea" providerId="ADAL" clId="{B755408C-2160-4941-AEEA-3242FEA30C09}" dt="2022-10-25T05:25:45.342" v="713" actId="1076"/>
          <ac:grpSpMkLst>
            <pc:docMk/>
            <pc:sldMk cId="126899850" sldId="257"/>
            <ac:grpSpMk id="25" creationId="{6F46B42E-38C7-2544-7386-70D912623C6F}"/>
          </ac:grpSpMkLst>
        </pc:grpChg>
        <pc:grpChg chg="add mod">
          <ac:chgData name="김샛별" userId="eb1e6dd4-4b09-4361-8f89-1da6f1678eea" providerId="ADAL" clId="{B755408C-2160-4941-AEEA-3242FEA30C09}" dt="2022-10-25T05:25:45.342" v="713" actId="1076"/>
          <ac:grpSpMkLst>
            <pc:docMk/>
            <pc:sldMk cId="126899850" sldId="257"/>
            <ac:grpSpMk id="26" creationId="{C0D4BE3F-4E76-63CF-0877-AC5E3DC14C18}"/>
          </ac:grpSpMkLst>
        </pc:grpChg>
        <pc:grpChg chg="add mod">
          <ac:chgData name="김샛별" userId="eb1e6dd4-4b09-4361-8f89-1da6f1678eea" providerId="ADAL" clId="{B755408C-2160-4941-AEEA-3242FEA30C09}" dt="2022-10-25T05:25:45.342" v="713" actId="1076"/>
          <ac:grpSpMkLst>
            <pc:docMk/>
            <pc:sldMk cId="126899850" sldId="257"/>
            <ac:grpSpMk id="27" creationId="{39F071CC-3F37-CA1F-2A15-2C5ADDBFA546}"/>
          </ac:grpSpMkLst>
        </pc:grpChg>
        <pc:grpChg chg="add del mod">
          <ac:chgData name="김샛별" userId="eb1e6dd4-4b09-4361-8f89-1da6f1678eea" providerId="ADAL" clId="{B755408C-2160-4941-AEEA-3242FEA30C09}" dt="2022-10-25T05:25:45.342" v="713" actId="1076"/>
          <ac:grpSpMkLst>
            <pc:docMk/>
            <pc:sldMk cId="126899850" sldId="257"/>
            <ac:grpSpMk id="28" creationId="{07DF3998-7282-3E55-A2F2-B3BB8D0DF7E3}"/>
          </ac:grpSpMkLst>
        </pc:grpChg>
        <pc:cxnChg chg="add del mod">
          <ac:chgData name="김샛별" userId="eb1e6dd4-4b09-4361-8f89-1da6f1678eea" providerId="ADAL" clId="{B755408C-2160-4941-AEEA-3242FEA30C09}" dt="2022-10-25T04:58:28.308" v="303" actId="478"/>
          <ac:cxnSpMkLst>
            <pc:docMk/>
            <pc:sldMk cId="126899850" sldId="257"/>
            <ac:cxnSpMk id="30" creationId="{18245A1B-620A-A4F5-C0E4-489DEF7D5594}"/>
          </ac:cxnSpMkLst>
        </pc:cxnChg>
        <pc:cxnChg chg="add del mod">
          <ac:chgData name="김샛별" userId="eb1e6dd4-4b09-4361-8f89-1da6f1678eea" providerId="ADAL" clId="{B755408C-2160-4941-AEEA-3242FEA30C09}" dt="2022-10-25T04:58:25.447" v="302" actId="478"/>
          <ac:cxnSpMkLst>
            <pc:docMk/>
            <pc:sldMk cId="126899850" sldId="257"/>
            <ac:cxnSpMk id="33" creationId="{867DCFDC-D2D2-5215-1ADE-0961FFD8472F}"/>
          </ac:cxnSpMkLst>
        </pc:cxnChg>
      </pc:sldChg>
      <pc:sldChg chg="addSp delSp modSp mod">
        <pc:chgData name="김샛별" userId="eb1e6dd4-4b09-4361-8f89-1da6f1678eea" providerId="ADAL" clId="{B755408C-2160-4941-AEEA-3242FEA30C09}" dt="2022-10-25T05:31:22.778" v="815" actId="20577"/>
        <pc:sldMkLst>
          <pc:docMk/>
          <pc:sldMk cId="1915225753" sldId="258"/>
        </pc:sldMkLst>
        <pc:spChg chg="del mod">
          <ac:chgData name="김샛별" userId="eb1e6dd4-4b09-4361-8f89-1da6f1678eea" providerId="ADAL" clId="{B755408C-2160-4941-AEEA-3242FEA30C09}" dt="2022-10-25T04:40:12.613" v="70" actId="478"/>
          <ac:spMkLst>
            <pc:docMk/>
            <pc:sldMk cId="1915225753" sldId="258"/>
            <ac:spMk id="8" creationId="{7C86BA33-5C75-7276-FA93-520810A7ABA2}"/>
          </ac:spMkLst>
        </pc:spChg>
        <pc:spChg chg="mod">
          <ac:chgData name="김샛별" userId="eb1e6dd4-4b09-4361-8f89-1da6f1678eea" providerId="ADAL" clId="{B755408C-2160-4941-AEEA-3242FEA30C09}" dt="2022-10-25T05:28:30.797" v="781" actId="1076"/>
          <ac:spMkLst>
            <pc:docMk/>
            <pc:sldMk cId="1915225753" sldId="258"/>
            <ac:spMk id="13" creationId="{7E98B70A-9361-7478-D28C-7F00BDC1E458}"/>
          </ac:spMkLst>
        </pc:spChg>
        <pc:spChg chg="mod">
          <ac:chgData name="김샛별" userId="eb1e6dd4-4b09-4361-8f89-1da6f1678eea" providerId="ADAL" clId="{B755408C-2160-4941-AEEA-3242FEA30C09}" dt="2022-10-25T05:31:22.778" v="815" actId="20577"/>
          <ac:spMkLst>
            <pc:docMk/>
            <pc:sldMk cId="1915225753" sldId="258"/>
            <ac:spMk id="14" creationId="{C21A4953-131B-6E05-E9D9-A3FDD4EF59EF}"/>
          </ac:spMkLst>
        </pc:spChg>
        <pc:spChg chg="add del mod">
          <ac:chgData name="김샛별" userId="eb1e6dd4-4b09-4361-8f89-1da6f1678eea" providerId="ADAL" clId="{B755408C-2160-4941-AEEA-3242FEA30C09}" dt="2022-10-25T04:40:50.365" v="74" actId="478"/>
          <ac:spMkLst>
            <pc:docMk/>
            <pc:sldMk cId="1915225753" sldId="258"/>
            <ac:spMk id="15" creationId="{C4A88458-2103-083E-4854-44D815B29CD9}"/>
          </ac:spMkLst>
        </pc:spChg>
        <pc:spChg chg="add del mod">
          <ac:chgData name="김샛별" userId="eb1e6dd4-4b09-4361-8f89-1da6f1678eea" providerId="ADAL" clId="{B755408C-2160-4941-AEEA-3242FEA30C09}" dt="2022-10-25T04:40:21.753" v="72" actId="478"/>
          <ac:spMkLst>
            <pc:docMk/>
            <pc:sldMk cId="1915225753" sldId="258"/>
            <ac:spMk id="17" creationId="{F791EE8C-82F8-3C1D-C9B0-69F382B12955}"/>
          </ac:spMkLst>
        </pc:spChg>
        <pc:spChg chg="add mod">
          <ac:chgData name="김샛별" userId="eb1e6dd4-4b09-4361-8f89-1da6f1678eea" providerId="ADAL" clId="{B755408C-2160-4941-AEEA-3242FEA30C09}" dt="2022-10-25T05:05:00.648" v="330" actId="1076"/>
          <ac:spMkLst>
            <pc:docMk/>
            <pc:sldMk cId="1915225753" sldId="258"/>
            <ac:spMk id="18" creationId="{F68A6DD0-C11B-B6AB-444E-EADCE29AF1B9}"/>
          </ac:spMkLst>
        </pc:spChg>
        <pc:spChg chg="add del">
          <ac:chgData name="김샛별" userId="eb1e6dd4-4b09-4361-8f89-1da6f1678eea" providerId="ADAL" clId="{B755408C-2160-4941-AEEA-3242FEA30C09}" dt="2022-10-25T04:41:40.417" v="94" actId="478"/>
          <ac:spMkLst>
            <pc:docMk/>
            <pc:sldMk cId="1915225753" sldId="258"/>
            <ac:spMk id="19" creationId="{75A2712F-7A17-9D7D-55BB-6E0D461BC64F}"/>
          </ac:spMkLst>
        </pc:spChg>
      </pc:sldChg>
      <pc:sldChg chg="modSp mod ord">
        <pc:chgData name="김샛별" userId="eb1e6dd4-4b09-4361-8f89-1da6f1678eea" providerId="ADAL" clId="{B755408C-2160-4941-AEEA-3242FEA30C09}" dt="2022-10-25T05:57:36.549" v="829"/>
        <pc:sldMkLst>
          <pc:docMk/>
          <pc:sldMk cId="2954377687" sldId="259"/>
        </pc:sldMkLst>
        <pc:spChg chg="mod">
          <ac:chgData name="김샛별" userId="eb1e6dd4-4b09-4361-8f89-1da6f1678eea" providerId="ADAL" clId="{B755408C-2160-4941-AEEA-3242FEA30C09}" dt="2022-10-25T04:49:35.047" v="222" actId="1035"/>
          <ac:spMkLst>
            <pc:docMk/>
            <pc:sldMk cId="2954377687" sldId="259"/>
            <ac:spMk id="5" creationId="{3C1CDA01-2B07-BAA4-3DAD-D3776CFB2D0E}"/>
          </ac:spMkLst>
        </pc:spChg>
        <pc:spChg chg="mod">
          <ac:chgData name="김샛별" userId="eb1e6dd4-4b09-4361-8f89-1da6f1678eea" providerId="ADAL" clId="{B755408C-2160-4941-AEEA-3242FEA30C09}" dt="2022-10-25T04:49:32.637" v="221" actId="1035"/>
          <ac:spMkLst>
            <pc:docMk/>
            <pc:sldMk cId="2954377687" sldId="259"/>
            <ac:spMk id="6" creationId="{803EA00D-A7F7-234C-2BDD-60D5C6777237}"/>
          </ac:spMkLst>
        </pc:spChg>
        <pc:spChg chg="mod">
          <ac:chgData name="김샛별" userId="eb1e6dd4-4b09-4361-8f89-1da6f1678eea" providerId="ADAL" clId="{B755408C-2160-4941-AEEA-3242FEA30C09}" dt="2022-10-25T05:05:07.074" v="340" actId="1036"/>
          <ac:spMkLst>
            <pc:docMk/>
            <pc:sldMk cId="2954377687" sldId="259"/>
            <ac:spMk id="8" creationId="{7C86BA33-5C75-7276-FA93-520810A7ABA2}"/>
          </ac:spMkLst>
        </pc:spChg>
        <pc:spChg chg="mod">
          <ac:chgData name="김샛별" userId="eb1e6dd4-4b09-4361-8f89-1da6f1678eea" providerId="ADAL" clId="{B755408C-2160-4941-AEEA-3242FEA30C09}" dt="2022-10-25T05:02:00.217" v="324" actId="14100"/>
          <ac:spMkLst>
            <pc:docMk/>
            <pc:sldMk cId="2954377687" sldId="259"/>
            <ac:spMk id="11" creationId="{1D3E4B5B-5EC2-DF2D-B840-2ED33D3E2B9C}"/>
          </ac:spMkLst>
        </pc:spChg>
        <pc:graphicFrameChg chg="modGraphic">
          <ac:chgData name="김샛별" userId="eb1e6dd4-4b09-4361-8f89-1da6f1678eea" providerId="ADAL" clId="{B755408C-2160-4941-AEEA-3242FEA30C09}" dt="2022-10-25T05:02:35.663" v="325" actId="2711"/>
          <ac:graphicFrameMkLst>
            <pc:docMk/>
            <pc:sldMk cId="2954377687" sldId="259"/>
            <ac:graphicFrameMk id="4" creationId="{71CD59DA-731F-05EE-A660-1383AF0FCF2C}"/>
          </ac:graphicFrameMkLst>
        </pc:graphicFrameChg>
      </pc:sldChg>
      <pc:sldChg chg="modSp mod ord">
        <pc:chgData name="김샛별" userId="eb1e6dd4-4b09-4361-8f89-1da6f1678eea" providerId="ADAL" clId="{B755408C-2160-4941-AEEA-3242FEA30C09}" dt="2022-10-25T05:57:39.894" v="831"/>
        <pc:sldMkLst>
          <pc:docMk/>
          <pc:sldMk cId="2123931817" sldId="260"/>
        </pc:sldMkLst>
        <pc:spChg chg="mod">
          <ac:chgData name="김샛별" userId="eb1e6dd4-4b09-4361-8f89-1da6f1678eea" providerId="ADAL" clId="{B755408C-2160-4941-AEEA-3242FEA30C09}" dt="2022-10-25T05:05:12.261" v="349" actId="1035"/>
          <ac:spMkLst>
            <pc:docMk/>
            <pc:sldMk cId="2123931817" sldId="260"/>
            <ac:spMk id="8" creationId="{7C86BA33-5C75-7276-FA93-520810A7ABA2}"/>
          </ac:spMkLst>
        </pc:spChg>
      </pc:sldChg>
      <pc:sldChg chg="modSp mod ord">
        <pc:chgData name="김샛별" userId="eb1e6dd4-4b09-4361-8f89-1da6f1678eea" providerId="ADAL" clId="{B755408C-2160-4941-AEEA-3242FEA30C09}" dt="2022-10-25T05:57:41.699" v="833"/>
        <pc:sldMkLst>
          <pc:docMk/>
          <pc:sldMk cId="927969498" sldId="261"/>
        </pc:sldMkLst>
        <pc:spChg chg="mod">
          <ac:chgData name="김샛별" userId="eb1e6dd4-4b09-4361-8f89-1da6f1678eea" providerId="ADAL" clId="{B755408C-2160-4941-AEEA-3242FEA30C09}" dt="2022-10-25T05:05:18.048" v="357" actId="1036"/>
          <ac:spMkLst>
            <pc:docMk/>
            <pc:sldMk cId="927969498" sldId="261"/>
            <ac:spMk id="8" creationId="{7C86BA33-5C75-7276-FA93-520810A7ABA2}"/>
          </ac:spMkLst>
        </pc:spChg>
      </pc:sldChg>
      <pc:sldChg chg="add">
        <pc:chgData name="김샛별" userId="eb1e6dd4-4b09-4361-8f89-1da6f1678eea" providerId="ADAL" clId="{B755408C-2160-4941-AEEA-3242FEA30C09}" dt="2022-10-25T05:56:01.442" v="816"/>
        <pc:sldMkLst>
          <pc:docMk/>
          <pc:sldMk cId="876999335" sldId="262"/>
        </pc:sldMkLst>
      </pc:sldChg>
      <pc:sldChg chg="add del">
        <pc:chgData name="김샛별" userId="eb1e6dd4-4b09-4361-8f89-1da6f1678eea" providerId="ADAL" clId="{B755408C-2160-4941-AEEA-3242FEA30C09}" dt="2022-10-25T05:56:23.961" v="818" actId="47"/>
        <pc:sldMkLst>
          <pc:docMk/>
          <pc:sldMk cId="1428453202" sldId="263"/>
        </pc:sldMkLst>
      </pc:sldChg>
      <pc:sldChg chg="add">
        <pc:chgData name="김샛별" userId="eb1e6dd4-4b09-4361-8f89-1da6f1678eea" providerId="ADAL" clId="{B755408C-2160-4941-AEEA-3242FEA30C09}" dt="2022-10-25T05:56:29.458" v="819"/>
        <pc:sldMkLst>
          <pc:docMk/>
          <pc:sldMk cId="3355038975" sldId="263"/>
        </pc:sldMkLst>
      </pc:sldChg>
      <pc:sldChg chg="add">
        <pc:chgData name="김샛별" userId="eb1e6dd4-4b09-4361-8f89-1da6f1678eea" providerId="ADAL" clId="{B755408C-2160-4941-AEEA-3242FEA30C09}" dt="2022-10-25T05:56:40.575" v="822"/>
        <pc:sldMkLst>
          <pc:docMk/>
          <pc:sldMk cId="989185942" sldId="264"/>
        </pc:sldMkLst>
      </pc:sldChg>
      <pc:sldChg chg="add del">
        <pc:chgData name="김샛별" userId="eb1e6dd4-4b09-4361-8f89-1da6f1678eea" providerId="ADAL" clId="{B755408C-2160-4941-AEEA-3242FEA30C09}" dt="2022-10-25T05:56:36.930" v="821"/>
        <pc:sldMkLst>
          <pc:docMk/>
          <pc:sldMk cId="2332961815" sldId="264"/>
        </pc:sldMkLst>
      </pc:sldChg>
      <pc:sldChg chg="add del">
        <pc:chgData name="김샛별" userId="eb1e6dd4-4b09-4361-8f89-1da6f1678eea" providerId="ADAL" clId="{B755408C-2160-4941-AEEA-3242FEA30C09}" dt="2022-10-25T05:57:22.753" v="827" actId="47"/>
        <pc:sldMkLst>
          <pc:docMk/>
          <pc:sldMk cId="3378377911" sldId="265"/>
        </pc:sldMkLst>
      </pc:sldChg>
      <pc:sldChg chg="add">
        <pc:chgData name="김샛별" userId="eb1e6dd4-4b09-4361-8f89-1da6f1678eea" providerId="ADAL" clId="{B755408C-2160-4941-AEEA-3242FEA30C09}" dt="2022-10-25T05:56:50.315" v="824"/>
        <pc:sldMkLst>
          <pc:docMk/>
          <pc:sldMk cId="1331743987" sldId="266"/>
        </pc:sldMkLst>
      </pc:sldChg>
      <pc:sldChg chg="add">
        <pc:chgData name="김샛별" userId="eb1e6dd4-4b09-4361-8f89-1da6f1678eea" providerId="ADAL" clId="{B755408C-2160-4941-AEEA-3242FEA30C09}" dt="2022-10-25T05:56:57.062" v="825"/>
        <pc:sldMkLst>
          <pc:docMk/>
          <pc:sldMk cId="2330234830" sldId="267"/>
        </pc:sldMkLst>
      </pc:sldChg>
      <pc:sldChg chg="add">
        <pc:chgData name="김샛별" userId="eb1e6dd4-4b09-4361-8f89-1da6f1678eea" providerId="ADAL" clId="{B755408C-2160-4941-AEEA-3242FEA30C09}" dt="2022-10-25T05:57:01.995" v="826"/>
        <pc:sldMkLst>
          <pc:docMk/>
          <pc:sldMk cId="389745486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AACB6-5CAA-4718-838E-E5DA5ACB9723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C5431-2061-4DE2-B5BC-68C8011166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473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D5E7B-E108-1BED-A6C5-C15D02250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9EC55D-0549-CFB9-D1B5-E27952122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7FE92-53E7-7A49-B04B-3AE6C9E6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8F1B7-14E0-E8F5-46F0-341F94A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5FD62-90B0-9AC1-8154-76B16ED8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9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856E1-5BBE-92F8-5124-649B76F5D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881DA-3C7C-7F5D-5491-645A2EB1A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CB1DD-7195-3C8B-D04A-862DABA6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47524-645C-F9B0-9712-8CB7A3AED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B500E4-A11D-F7E7-521C-C122C676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20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10B7C8-6EBC-3D65-CD22-52F740BF4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FB9FD-147F-C3D6-3452-C6BF6074A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236D9-0CDF-BBCF-DC30-8DB0EF59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95311-40CD-146F-24AB-3D2A268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09ECC-CE67-9D10-97EB-C1B0F74A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319EC-0EC2-6425-9F5F-29DCEEAE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C607C-31B1-3C5B-512D-C1094BFE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7DAEE-84D6-2E4A-2E01-AA1A0B1A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57725-6752-CBAA-5E0E-3A2E4B11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D1E85-8E34-16B9-A2BB-24E3DCDDC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1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363C-1B79-E3AC-59AE-94D5E570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2CE5DB-9C9D-8C89-9CEA-6314C9EF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715A9-718E-5FAC-E920-9F489F7D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96D2E-EDDC-FE21-B910-95BD94ED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E5DC8-AC56-AF78-4450-F412D5D5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71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84BF1-10C3-33B5-E1B3-E6FC1711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C3067-8CB6-A5B5-C4BC-D35A1295F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F20B7C-A801-E6E4-8B89-4C50D7E9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F9CCB-77B0-C38B-1EFF-88D602D0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4E7661-B751-AEDC-A06E-7A046E6F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B7F88A-3FB8-9D90-8DF0-0E40C32E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56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C1EBC-8B5F-1DB0-C7DA-B3048A52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3AFB6-253D-2713-7893-B9C4697D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95D3FE-C23F-56D0-800A-467D07F06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491044-605C-416C-05C2-255523442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FAC4E8-8698-27B5-B236-A33FAC23B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E53476-8E63-A967-CAC4-0ADA1926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699610-57FC-4487-2B31-247F4C33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89A441-672E-34E8-CAF4-16648EC9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83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EDAE-36EF-9793-BE13-E4FA6E8E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44F75E-3CCD-3715-2B96-837439B9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8287D4-CD92-5B1D-A2CC-926FFA68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F34476-E393-53BA-B658-AD110E61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07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BCAE41-1CAF-2493-B080-7325923E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AA7C58-4E88-A03A-51D9-DE193C34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4697B-52AA-82BC-ADF0-D2C2895A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5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14CE1-4817-1F98-229E-D95FE40F3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CF271-0832-59E7-EBB8-603A5D96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82C75-40E9-6CA0-67E6-2CB636B5D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F5BD50-AD1F-7F8A-1B4A-A26EFDF5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4C1899-A1F9-CBE5-B0E4-8F80D90F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9CE191-E93A-377B-2025-8CD17640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80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76584-70A6-F1C5-BF84-55E6C2A1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A029BD-7489-1099-5841-27590B01D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98F99A-D3E9-0013-F41D-4E998A5A2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4B340-E866-65CA-C958-54F9B673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32FBC-B47B-8CF3-D146-C01E8A3B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78DA3-B889-4484-0BB4-D3B45A99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B6FB52-058C-099E-6760-486DE25E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004A07-CD95-8A1E-1C09-2A0C1A1D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47C4B2-4DF2-A77F-35E8-8F4C12008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8780-7644-43B1-9325-C410D85E9242}" type="datetimeFigureOut">
              <a:rPr lang="ko-KR" altLang="en-US" smtClean="0"/>
              <a:t>2022-10-25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DC979E-329B-847C-E8DA-C9FBF53A8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90945-069C-AD9F-B1DB-1DB82BCFB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63CD-B30C-4563-95DC-9380FB390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9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AF9A5-0622-FC32-5B0C-4A9D8CB99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88" y="2466754"/>
            <a:ext cx="10865224" cy="1241684"/>
          </a:xfrm>
        </p:spPr>
        <p:txBody>
          <a:bodyPr/>
          <a:lstStyle/>
          <a:p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Java Application Project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2B84DF-FCF4-15F4-E5C3-5782DE702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5262" y="4903377"/>
            <a:ext cx="152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백제완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김샛별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이인서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조현우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76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D7140-1D3F-E63E-C515-C659B2C37D00}"/>
              </a:ext>
            </a:extLst>
          </p:cNvPr>
          <p:cNvSpPr txBox="1"/>
          <p:nvPr/>
        </p:nvSpPr>
        <p:spPr>
          <a:xfrm>
            <a:off x="788894" y="47512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72C6D-449D-E85F-61C7-C870422E7160}"/>
              </a:ext>
            </a:extLst>
          </p:cNvPr>
          <p:cNvSpPr/>
          <p:nvPr/>
        </p:nvSpPr>
        <p:spPr>
          <a:xfrm>
            <a:off x="1497105" y="959098"/>
            <a:ext cx="952051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ㅇㅇㅇ님</a:t>
            </a:r>
            <a:r>
              <a:rPr lang="ko-KR" altLang="en-US" sz="1100" dirty="0">
                <a:solidFill>
                  <a:schemeClr val="tx1"/>
                </a:solidFill>
              </a:rPr>
              <a:t> 환영합니다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5EB60CA-F2C8-4F62-1FBD-361EB7864D78}"/>
              </a:ext>
            </a:extLst>
          </p:cNvPr>
          <p:cNvGrpSpPr/>
          <p:nvPr/>
        </p:nvGrpSpPr>
        <p:grpSpPr>
          <a:xfrm>
            <a:off x="1497105" y="1760640"/>
            <a:ext cx="1667437" cy="3309293"/>
            <a:chOff x="1497105" y="1609495"/>
            <a:chExt cx="1667437" cy="33092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43C1A0-87F7-3FE0-2262-3F8C65FE15A5}"/>
                </a:ext>
              </a:extLst>
            </p:cNvPr>
            <p:cNvSpPr/>
            <p:nvPr/>
          </p:nvSpPr>
          <p:spPr>
            <a:xfrm>
              <a:off x="1497105" y="1609495"/>
              <a:ext cx="1667435" cy="5563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대시보드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79ABAD-88BE-68F8-AAF5-E23955943F61}"/>
                </a:ext>
              </a:extLst>
            </p:cNvPr>
            <p:cNvSpPr/>
            <p:nvPr/>
          </p:nvSpPr>
          <p:spPr>
            <a:xfrm>
              <a:off x="1497107" y="2177898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수강신청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B807628-1C5D-079C-AF39-988FAC117045}"/>
                </a:ext>
              </a:extLst>
            </p:cNvPr>
            <p:cNvSpPr/>
            <p:nvPr/>
          </p:nvSpPr>
          <p:spPr>
            <a:xfrm>
              <a:off x="1497107" y="2734242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수강후기</a:t>
              </a:r>
              <a:br>
                <a:rPr lang="en-US" altLang="ko-KR" sz="1200" dirty="0">
                  <a:solidFill>
                    <a:schemeClr val="tx1"/>
                  </a:solidFill>
                </a:rPr>
              </a:br>
              <a:r>
                <a:rPr lang="ko-KR" altLang="en-US" sz="1200" dirty="0">
                  <a:solidFill>
                    <a:schemeClr val="tx1"/>
                  </a:solidFill>
                </a:rPr>
                <a:t>게시판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62777B-3297-7EAF-64CF-6E5A365E100E}"/>
                </a:ext>
              </a:extLst>
            </p:cNvPr>
            <p:cNvSpPr/>
            <p:nvPr/>
          </p:nvSpPr>
          <p:spPr>
            <a:xfrm>
              <a:off x="1497107" y="3204096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*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F70403-F02B-0E1C-1E83-2AC0BE661FD6}"/>
                </a:ext>
              </a:extLst>
            </p:cNvPr>
            <p:cNvSpPr/>
            <p:nvPr/>
          </p:nvSpPr>
          <p:spPr>
            <a:xfrm>
              <a:off x="1497107" y="3781983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*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2D7C97D-25D9-8B96-C092-A23F843F3E95}"/>
                </a:ext>
              </a:extLst>
            </p:cNvPr>
            <p:cNvSpPr/>
            <p:nvPr/>
          </p:nvSpPr>
          <p:spPr>
            <a:xfrm>
              <a:off x="1497106" y="4362445"/>
              <a:ext cx="1667435" cy="55634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로그아웃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D8ED4AD-B1D3-46BC-3780-6F446673FACD}"/>
              </a:ext>
            </a:extLst>
          </p:cNvPr>
          <p:cNvGrpSpPr/>
          <p:nvPr/>
        </p:nvGrpSpPr>
        <p:grpSpPr>
          <a:xfrm>
            <a:off x="3460380" y="2177897"/>
            <a:ext cx="5916706" cy="1788459"/>
            <a:chOff x="2474259" y="1640541"/>
            <a:chExt cx="5916706" cy="17884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B9C5C77-80B0-A324-EC7B-911F384F0FB7}"/>
                </a:ext>
              </a:extLst>
            </p:cNvPr>
            <p:cNvSpPr/>
            <p:nvPr/>
          </p:nvSpPr>
          <p:spPr>
            <a:xfrm>
              <a:off x="2474259" y="1640541"/>
              <a:ext cx="5916706" cy="17884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0F88AE-1F86-6EC0-4FB0-B4207257BE05}"/>
                </a:ext>
              </a:extLst>
            </p:cNvPr>
            <p:cNvSpPr txBox="1"/>
            <p:nvPr/>
          </p:nvSpPr>
          <p:spPr>
            <a:xfrm>
              <a:off x="2757808" y="1888439"/>
              <a:ext cx="1816138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/>
                <a:t>백제완</a:t>
              </a:r>
              <a:endParaRPr lang="en-US" altLang="ko-KR" dirty="0"/>
            </a:p>
            <a:p>
              <a:pPr algn="ctr"/>
              <a:r>
                <a:rPr lang="en-US" altLang="ko-KR" sz="1200" dirty="0"/>
                <a:t>19101767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010-5745-5053</a:t>
              </a:r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hawaii1120@naver.com</a:t>
              </a:r>
              <a:endParaRPr lang="ko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5FFD258-A4DD-5BFE-A0C1-E90CB021D52F}"/>
                </a:ext>
              </a:extLst>
            </p:cNvPr>
            <p:cNvSpPr txBox="1"/>
            <p:nvPr/>
          </p:nvSpPr>
          <p:spPr>
            <a:xfrm>
              <a:off x="5131570" y="1873662"/>
              <a:ext cx="1455848" cy="12911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ea typeface="에스코어 드림 2 ExtraLight" panose="020B0203030302020204" pitchFamily="34" charset="-127"/>
                </a:rPr>
                <a:t>( ) </a:t>
              </a:r>
              <a:r>
                <a:rPr lang="ko-KR" altLang="en-US" dirty="0">
                  <a:ea typeface="에스코어 드림 2 ExtraLight" panose="020B0203030302020204" pitchFamily="34" charset="-127"/>
                </a:rPr>
                <a:t>학년</a:t>
              </a:r>
              <a:endParaRPr lang="en-US" altLang="ko-KR" dirty="0">
                <a:ea typeface="에스코어 드림 2 ExtraLight" panose="020B02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ea typeface="에스코어 드림 2 ExtraLight" panose="020B0203030302020204" pitchFamily="34" charset="-127"/>
                </a:rPr>
                <a:t>( ) </a:t>
              </a:r>
              <a:r>
                <a:rPr lang="ko-KR" altLang="en-US" dirty="0">
                  <a:ea typeface="에스코어 드림 2 ExtraLight" panose="020B0203030302020204" pitchFamily="34" charset="-127"/>
                </a:rPr>
                <a:t>학과</a:t>
              </a:r>
              <a:endParaRPr lang="en-US" altLang="ko-KR" dirty="0">
                <a:ea typeface="에스코어 드림 2 ExtraLight" panose="020B0203030302020204" pitchFamily="34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>
                  <a:ea typeface="에스코어 드림 2 ExtraLight" panose="020B0203030302020204" pitchFamily="34" charset="-127"/>
                </a:rPr>
                <a:t>( ) </a:t>
              </a:r>
              <a:r>
                <a:rPr lang="ko-KR" altLang="en-US" dirty="0">
                  <a:ea typeface="에스코어 드림 2 ExtraLight" panose="020B0203030302020204" pitchFamily="34" charset="-127"/>
                </a:rPr>
                <a:t>지도 교수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94B59B-8AE7-F4E0-2095-82E8EDC2EF6D}"/>
              </a:ext>
            </a:extLst>
          </p:cNvPr>
          <p:cNvGrpSpPr/>
          <p:nvPr/>
        </p:nvGrpSpPr>
        <p:grpSpPr>
          <a:xfrm>
            <a:off x="3478310" y="1760640"/>
            <a:ext cx="902811" cy="307777"/>
            <a:chOff x="2528049" y="1629005"/>
            <a:chExt cx="902811" cy="30777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A790BD-82CB-67C8-CE9C-B07DC6447B51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90FFE-05C3-2E3E-FD04-80FF64434CC2}"/>
                </a:ext>
              </a:extLst>
            </p:cNvPr>
            <p:cNvSpPr txBox="1"/>
            <p:nvPr/>
          </p:nvSpPr>
          <p:spPr>
            <a:xfrm>
              <a:off x="2528049" y="16290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개인정보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E265123-DBFC-7AB9-2541-83F820DF7576}"/>
              </a:ext>
            </a:extLst>
          </p:cNvPr>
          <p:cNvGrpSpPr/>
          <p:nvPr/>
        </p:nvGrpSpPr>
        <p:grpSpPr>
          <a:xfrm>
            <a:off x="3460380" y="4539292"/>
            <a:ext cx="902811" cy="307777"/>
            <a:chOff x="2528049" y="1629005"/>
            <a:chExt cx="902811" cy="307777"/>
          </a:xfrm>
        </p:grpSpPr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E2DB0912-F120-2B57-FEE9-9EB5B5B8B697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6C6AD4-6650-7562-83CB-E3594D5C43F0}"/>
                </a:ext>
              </a:extLst>
            </p:cNvPr>
            <p:cNvSpPr txBox="1"/>
            <p:nvPr/>
          </p:nvSpPr>
          <p:spPr>
            <a:xfrm>
              <a:off x="2528049" y="16290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학생정보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AA332D8-5759-EA43-A30F-D174AAC04E6A}"/>
              </a:ext>
            </a:extLst>
          </p:cNvPr>
          <p:cNvSpPr/>
          <p:nvPr/>
        </p:nvSpPr>
        <p:spPr>
          <a:xfrm>
            <a:off x="3460380" y="4974817"/>
            <a:ext cx="5916706" cy="1788459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71B5CE6-4D0D-4B0D-51A9-171B5EFA69DA}"/>
              </a:ext>
            </a:extLst>
          </p:cNvPr>
          <p:cNvSpPr/>
          <p:nvPr/>
        </p:nvSpPr>
        <p:spPr>
          <a:xfrm>
            <a:off x="3460380" y="4974817"/>
            <a:ext cx="591670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dirty="0">
                <a:solidFill>
                  <a:schemeClr val="tx1"/>
                </a:solidFill>
              </a:rPr>
              <a:t>학적기본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학생정보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성적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장학 </a:t>
            </a:r>
            <a:r>
              <a:rPr lang="en-US" altLang="ko-KR" sz="1400" dirty="0">
                <a:solidFill>
                  <a:schemeClr val="tx1"/>
                </a:solidFill>
              </a:rPr>
              <a:t>| </a:t>
            </a:r>
            <a:r>
              <a:rPr lang="ko-KR" altLang="en-US" sz="1400" dirty="0">
                <a:solidFill>
                  <a:schemeClr val="tx1"/>
                </a:solidFill>
              </a:rPr>
              <a:t>지도교수</a:t>
            </a:r>
          </a:p>
        </p:txBody>
      </p:sp>
    </p:spTree>
    <p:extLst>
      <p:ext uri="{BB962C8B-B14F-4D97-AF65-F5344CB8AC3E}">
        <p14:creationId xmlns:p14="http://schemas.microsoft.com/office/powerpoint/2010/main" val="133174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D7140-1D3F-E63E-C515-C659B2C37D00}"/>
              </a:ext>
            </a:extLst>
          </p:cNvPr>
          <p:cNvSpPr txBox="1"/>
          <p:nvPr/>
        </p:nvSpPr>
        <p:spPr>
          <a:xfrm>
            <a:off x="788894" y="47512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72C6D-449D-E85F-61C7-C870422E7160}"/>
              </a:ext>
            </a:extLst>
          </p:cNvPr>
          <p:cNvSpPr/>
          <p:nvPr/>
        </p:nvSpPr>
        <p:spPr>
          <a:xfrm>
            <a:off x="1497105" y="959098"/>
            <a:ext cx="952051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ㅇㅇㅇ님</a:t>
            </a:r>
            <a:r>
              <a:rPr lang="ko-KR" altLang="en-US" sz="1100" dirty="0">
                <a:solidFill>
                  <a:schemeClr val="tx1"/>
                </a:solidFill>
              </a:rPr>
              <a:t> 환영합니다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43C1A0-87F7-3FE0-2262-3F8C65FE15A5}"/>
              </a:ext>
            </a:extLst>
          </p:cNvPr>
          <p:cNvSpPr/>
          <p:nvPr/>
        </p:nvSpPr>
        <p:spPr>
          <a:xfrm>
            <a:off x="1497105" y="176064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79ABAD-88BE-68F8-AAF5-E23955943F61}"/>
              </a:ext>
            </a:extLst>
          </p:cNvPr>
          <p:cNvSpPr/>
          <p:nvPr/>
        </p:nvSpPr>
        <p:spPr>
          <a:xfrm>
            <a:off x="1497107" y="2329043"/>
            <a:ext cx="1667435" cy="5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수강신청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07628-1C5D-079C-AF39-988FAC117045}"/>
              </a:ext>
            </a:extLst>
          </p:cNvPr>
          <p:cNvSpPr/>
          <p:nvPr/>
        </p:nvSpPr>
        <p:spPr>
          <a:xfrm>
            <a:off x="1497107" y="2885387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수강후기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62777B-3297-7EAF-64CF-6E5A365E100E}"/>
              </a:ext>
            </a:extLst>
          </p:cNvPr>
          <p:cNvSpPr/>
          <p:nvPr/>
        </p:nvSpPr>
        <p:spPr>
          <a:xfrm>
            <a:off x="1497107" y="3355241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F70403-F02B-0E1C-1E83-2AC0BE661FD6}"/>
              </a:ext>
            </a:extLst>
          </p:cNvPr>
          <p:cNvSpPr/>
          <p:nvPr/>
        </p:nvSpPr>
        <p:spPr>
          <a:xfrm>
            <a:off x="1497107" y="3933128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D7C97D-25D9-8B96-C092-A23F843F3E95}"/>
              </a:ext>
            </a:extLst>
          </p:cNvPr>
          <p:cNvSpPr/>
          <p:nvPr/>
        </p:nvSpPr>
        <p:spPr>
          <a:xfrm>
            <a:off x="1497106" y="451359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C5C77-80B0-A324-EC7B-911F384F0FB7}"/>
              </a:ext>
            </a:extLst>
          </p:cNvPr>
          <p:cNvSpPr/>
          <p:nvPr/>
        </p:nvSpPr>
        <p:spPr>
          <a:xfrm>
            <a:off x="3460380" y="2177896"/>
            <a:ext cx="6880824" cy="359130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94B59B-8AE7-F4E0-2095-82E8EDC2EF6D}"/>
              </a:ext>
            </a:extLst>
          </p:cNvPr>
          <p:cNvGrpSpPr/>
          <p:nvPr/>
        </p:nvGrpSpPr>
        <p:grpSpPr>
          <a:xfrm>
            <a:off x="3478310" y="1760640"/>
            <a:ext cx="902811" cy="307777"/>
            <a:chOff x="2528049" y="1629005"/>
            <a:chExt cx="902811" cy="30777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A790BD-82CB-67C8-CE9C-B07DC6447B51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90FFE-05C3-2E3E-FD04-80FF64434CC2}"/>
                </a:ext>
              </a:extLst>
            </p:cNvPr>
            <p:cNvSpPr txBox="1"/>
            <p:nvPr/>
          </p:nvSpPr>
          <p:spPr>
            <a:xfrm>
              <a:off x="2528049" y="162900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장바구니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023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D7140-1D3F-E63E-C515-C659B2C37D00}"/>
              </a:ext>
            </a:extLst>
          </p:cNvPr>
          <p:cNvSpPr txBox="1"/>
          <p:nvPr/>
        </p:nvSpPr>
        <p:spPr>
          <a:xfrm>
            <a:off x="788894" y="47512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3.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마이페이지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F72C6D-449D-E85F-61C7-C870422E7160}"/>
              </a:ext>
            </a:extLst>
          </p:cNvPr>
          <p:cNvSpPr/>
          <p:nvPr/>
        </p:nvSpPr>
        <p:spPr>
          <a:xfrm>
            <a:off x="1497105" y="959098"/>
            <a:ext cx="9520518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ㅇㅇㅇ님</a:t>
            </a:r>
            <a:r>
              <a:rPr lang="ko-KR" altLang="en-US" sz="1100" dirty="0">
                <a:solidFill>
                  <a:schemeClr val="tx1"/>
                </a:solidFill>
              </a:rPr>
              <a:t> 환영합니다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43C1A0-87F7-3FE0-2262-3F8C65FE15A5}"/>
              </a:ext>
            </a:extLst>
          </p:cNvPr>
          <p:cNvSpPr/>
          <p:nvPr/>
        </p:nvSpPr>
        <p:spPr>
          <a:xfrm>
            <a:off x="1497105" y="176064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79ABAD-88BE-68F8-AAF5-E23955943F61}"/>
              </a:ext>
            </a:extLst>
          </p:cNvPr>
          <p:cNvSpPr/>
          <p:nvPr/>
        </p:nvSpPr>
        <p:spPr>
          <a:xfrm>
            <a:off x="1497107" y="2329043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수강신청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62777B-3297-7EAF-64CF-6E5A365E100E}"/>
              </a:ext>
            </a:extLst>
          </p:cNvPr>
          <p:cNvSpPr/>
          <p:nvPr/>
        </p:nvSpPr>
        <p:spPr>
          <a:xfrm>
            <a:off x="1497107" y="3355241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2F70403-F02B-0E1C-1E83-2AC0BE661FD6}"/>
              </a:ext>
            </a:extLst>
          </p:cNvPr>
          <p:cNvSpPr/>
          <p:nvPr/>
        </p:nvSpPr>
        <p:spPr>
          <a:xfrm>
            <a:off x="1497107" y="3933128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*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D7C97D-25D9-8B96-C092-A23F843F3E95}"/>
              </a:ext>
            </a:extLst>
          </p:cNvPr>
          <p:cNvSpPr/>
          <p:nvPr/>
        </p:nvSpPr>
        <p:spPr>
          <a:xfrm>
            <a:off x="1497106" y="4513590"/>
            <a:ext cx="1667435" cy="5563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로그아웃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9C5C77-80B0-A324-EC7B-911F384F0FB7}"/>
              </a:ext>
            </a:extLst>
          </p:cNvPr>
          <p:cNvSpPr/>
          <p:nvPr/>
        </p:nvSpPr>
        <p:spPr>
          <a:xfrm>
            <a:off x="3460380" y="2177896"/>
            <a:ext cx="6880824" cy="359130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94B59B-8AE7-F4E0-2095-82E8EDC2EF6D}"/>
              </a:ext>
            </a:extLst>
          </p:cNvPr>
          <p:cNvGrpSpPr/>
          <p:nvPr/>
        </p:nvGrpSpPr>
        <p:grpSpPr>
          <a:xfrm>
            <a:off x="3478310" y="1760640"/>
            <a:ext cx="723275" cy="307777"/>
            <a:chOff x="2528049" y="1629005"/>
            <a:chExt cx="723275" cy="307777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EA790BD-82CB-67C8-CE9C-B07DC6447B51}"/>
                </a:ext>
              </a:extLst>
            </p:cNvPr>
            <p:cNvCxnSpPr/>
            <p:nvPr/>
          </p:nvCxnSpPr>
          <p:spPr>
            <a:xfrm>
              <a:off x="2528049" y="1629005"/>
              <a:ext cx="0" cy="27817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090FFE-05C3-2E3E-FD04-80FF64434CC2}"/>
                </a:ext>
              </a:extLst>
            </p:cNvPr>
            <p:cNvSpPr txBox="1"/>
            <p:nvPr/>
          </p:nvSpPr>
          <p:spPr>
            <a:xfrm>
              <a:off x="2528049" y="162900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/>
                <a:t>게시판</a:t>
              </a: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807628-1C5D-079C-AF39-988FAC117045}"/>
              </a:ext>
            </a:extLst>
          </p:cNvPr>
          <p:cNvSpPr/>
          <p:nvPr/>
        </p:nvSpPr>
        <p:spPr>
          <a:xfrm>
            <a:off x="1497107" y="2885387"/>
            <a:ext cx="1667435" cy="55634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수강후기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89745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C478F695-9190-E1AD-BC82-10458E39B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207" y="433394"/>
            <a:ext cx="1524000" cy="47106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46B42E-38C7-2544-7386-70D912623C6F}"/>
              </a:ext>
            </a:extLst>
          </p:cNvPr>
          <p:cNvGrpSpPr/>
          <p:nvPr/>
        </p:nvGrpSpPr>
        <p:grpSpPr>
          <a:xfrm>
            <a:off x="1026988" y="1361374"/>
            <a:ext cx="2018090" cy="646331"/>
            <a:chOff x="1013207" y="1379263"/>
            <a:chExt cx="2018090" cy="6463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84B263-E27C-9628-80BB-F757CD6913ED}"/>
                </a:ext>
              </a:extLst>
            </p:cNvPr>
            <p:cNvSpPr txBox="1"/>
            <p:nvPr/>
          </p:nvSpPr>
          <p:spPr>
            <a:xfrm>
              <a:off x="1013207" y="1379263"/>
              <a:ext cx="8104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01</a:t>
              </a:r>
              <a:endPara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1" name="부제목 2">
              <a:extLst>
                <a:ext uri="{FF2B5EF4-FFF2-40B4-BE49-F238E27FC236}">
                  <a16:creationId xmlns:a16="http://schemas.microsoft.com/office/drawing/2014/main" id="{A5406197-A1FE-3557-FB07-3C57D1F2C1AA}"/>
                </a:ext>
              </a:extLst>
            </p:cNvPr>
            <p:cNvSpPr txBox="1">
              <a:spLocks/>
            </p:cNvSpPr>
            <p:nvPr/>
          </p:nvSpPr>
          <p:spPr>
            <a:xfrm>
              <a:off x="1507297" y="1466893"/>
              <a:ext cx="1524000" cy="4710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주제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0D4BE3F-4E76-63CF-0877-AC5E3DC14C18}"/>
              </a:ext>
            </a:extLst>
          </p:cNvPr>
          <p:cNvGrpSpPr/>
          <p:nvPr/>
        </p:nvGrpSpPr>
        <p:grpSpPr>
          <a:xfrm>
            <a:off x="1026988" y="2792608"/>
            <a:ext cx="2095007" cy="646331"/>
            <a:chOff x="1012713" y="2782669"/>
            <a:chExt cx="2095007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5D7D8C-DC7A-C285-229E-B5BE2CFD844F}"/>
                </a:ext>
              </a:extLst>
            </p:cNvPr>
            <p:cNvSpPr txBox="1"/>
            <p:nvPr/>
          </p:nvSpPr>
          <p:spPr>
            <a:xfrm>
              <a:off x="1012713" y="2782669"/>
              <a:ext cx="956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02</a:t>
              </a:r>
              <a:endPara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2" name="부제목 2">
              <a:extLst>
                <a:ext uri="{FF2B5EF4-FFF2-40B4-BE49-F238E27FC236}">
                  <a16:creationId xmlns:a16="http://schemas.microsoft.com/office/drawing/2014/main" id="{91A722B3-C88D-7037-1A70-0572ABFEFF21}"/>
                </a:ext>
              </a:extLst>
            </p:cNvPr>
            <p:cNvSpPr txBox="1">
              <a:spLocks/>
            </p:cNvSpPr>
            <p:nvPr/>
          </p:nvSpPr>
          <p:spPr>
            <a:xfrm>
              <a:off x="1583720" y="2835458"/>
              <a:ext cx="1524000" cy="4710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계획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9F071CC-3F37-CA1F-2A15-2C5ADDBFA546}"/>
              </a:ext>
            </a:extLst>
          </p:cNvPr>
          <p:cNvGrpSpPr/>
          <p:nvPr/>
        </p:nvGrpSpPr>
        <p:grpSpPr>
          <a:xfrm>
            <a:off x="1007209" y="4171743"/>
            <a:ext cx="2162748" cy="646331"/>
            <a:chOff x="1012713" y="4241407"/>
            <a:chExt cx="2162748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8A0BC3-669F-C75B-F37D-1D1812808067}"/>
                </a:ext>
              </a:extLst>
            </p:cNvPr>
            <p:cNvSpPr txBox="1"/>
            <p:nvPr/>
          </p:nvSpPr>
          <p:spPr>
            <a:xfrm>
              <a:off x="1012713" y="4241407"/>
              <a:ext cx="9561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03</a:t>
              </a:r>
              <a:endPara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3" name="부제목 2">
              <a:extLst>
                <a:ext uri="{FF2B5EF4-FFF2-40B4-BE49-F238E27FC236}">
                  <a16:creationId xmlns:a16="http://schemas.microsoft.com/office/drawing/2014/main" id="{15ADFC4E-0238-B8C3-F6C8-50ABAC972B97}"/>
                </a:ext>
              </a:extLst>
            </p:cNvPr>
            <p:cNvSpPr txBox="1">
              <a:spLocks/>
            </p:cNvSpPr>
            <p:nvPr/>
          </p:nvSpPr>
          <p:spPr>
            <a:xfrm>
              <a:off x="1651461" y="4329038"/>
              <a:ext cx="1524000" cy="4710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역할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7DF3998-7282-3E55-A2F2-B3BB8D0DF7E3}"/>
              </a:ext>
            </a:extLst>
          </p:cNvPr>
          <p:cNvGrpSpPr/>
          <p:nvPr/>
        </p:nvGrpSpPr>
        <p:grpSpPr>
          <a:xfrm>
            <a:off x="1013207" y="5673024"/>
            <a:ext cx="2711057" cy="646331"/>
            <a:chOff x="1012713" y="5670920"/>
            <a:chExt cx="2711057" cy="6463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0B12F5-9060-2D88-15DA-C62588FAE424}"/>
                </a:ext>
              </a:extLst>
            </p:cNvPr>
            <p:cNvSpPr txBox="1"/>
            <p:nvPr/>
          </p:nvSpPr>
          <p:spPr>
            <a:xfrm>
              <a:off x="1012713" y="5670920"/>
              <a:ext cx="1075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04</a:t>
              </a:r>
              <a:endPara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24" name="부제목 2">
              <a:extLst>
                <a:ext uri="{FF2B5EF4-FFF2-40B4-BE49-F238E27FC236}">
                  <a16:creationId xmlns:a16="http://schemas.microsoft.com/office/drawing/2014/main" id="{8A917B46-A20F-2B46-9D85-EA2A92F3E48A}"/>
                </a:ext>
              </a:extLst>
            </p:cNvPr>
            <p:cNvSpPr txBox="1">
              <a:spLocks/>
            </p:cNvSpPr>
            <p:nvPr/>
          </p:nvSpPr>
          <p:spPr>
            <a:xfrm>
              <a:off x="1705634" y="5764272"/>
              <a:ext cx="2018136" cy="47106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개발 과정</a:t>
              </a:r>
              <a:endPara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8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E98B70A-9361-7478-D28C-7F00BDC1E458}"/>
              </a:ext>
            </a:extLst>
          </p:cNvPr>
          <p:cNvSpPr txBox="1"/>
          <p:nvPr/>
        </p:nvSpPr>
        <p:spPr>
          <a:xfrm>
            <a:off x="431774" y="727043"/>
            <a:ext cx="169288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학생 포탈</a:t>
            </a:r>
            <a:endParaRPr lang="en-US" altLang="ko-KR" sz="23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A4953-131B-6E05-E9D9-A3FDD4EF59EF}"/>
              </a:ext>
            </a:extLst>
          </p:cNvPr>
          <p:cNvSpPr txBox="1"/>
          <p:nvPr/>
        </p:nvSpPr>
        <p:spPr>
          <a:xfrm>
            <a:off x="431774" y="1306074"/>
            <a:ext cx="11226826" cy="522393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기능 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회원가입 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로그인 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/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로그아웃 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마이페이지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대시보드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개인정보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이름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학번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전화번호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메일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학년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이수학기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학과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지도교수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학생 정보 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학적 기본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학생 정보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성적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장학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지도교수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공지사항 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학사일정</a:t>
            </a: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수강신청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강의목록 전체보기 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강의 장바구니 담기 및 삭제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lvl="2"/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endParaRPr lang="en-US" altLang="ko-KR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게시판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과목별 후기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수강후기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보기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수정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삭제</a:t>
            </a:r>
            <a:r>
              <a:rPr lang="en-US" altLang="ko-KR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수강후기 게시판 전체 보기</a:t>
            </a:r>
          </a:p>
          <a:p>
            <a:endParaRPr lang="ko-KR" altLang="en-US" dirty="0"/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F68A6DD0-C11B-B6AB-444E-EADCE29AF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9513" y="123220"/>
            <a:ext cx="1524000" cy="47106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5225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7C86BA33-5C75-7276-FA93-520810A7A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9770" y="94684"/>
            <a:ext cx="1524000" cy="47106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계획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1CD59DA-731F-05EE-A660-1383AF0FC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09962"/>
              </p:ext>
            </p:extLst>
          </p:nvPr>
        </p:nvGraphicFramePr>
        <p:xfrm>
          <a:off x="0" y="555813"/>
          <a:ext cx="12191998" cy="6302187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72466740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135024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10677013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464626372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19485653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7826430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935797538"/>
                    </a:ext>
                  </a:extLst>
                </a:gridCol>
              </a:tblGrid>
              <a:tr h="739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 </a:t>
                      </a:r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787902"/>
                  </a:ext>
                </a:extLst>
              </a:tr>
              <a:tr h="185415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25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제안서 작성</a:t>
                      </a:r>
                      <a:endParaRPr lang="en-US" altLang="ko-KR" sz="14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역할 분담</a:t>
                      </a:r>
                      <a:endParaRPr lang="en-US" altLang="ko-KR" sz="14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주제 선정</a:t>
                      </a:r>
                      <a:endParaRPr lang="en-US" altLang="ko-KR" sz="14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계획 </a:t>
                      </a:r>
                      <a:endParaRPr lang="en-US" altLang="ko-KR" sz="14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26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27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제안서 제출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28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29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925639"/>
                  </a:ext>
                </a:extLst>
              </a:tr>
              <a:tr h="1854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30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31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2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3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4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5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190296"/>
                  </a:ext>
                </a:extLst>
              </a:tr>
              <a:tr h="18541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6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7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8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코드 마감</a:t>
                      </a:r>
                      <a:endParaRPr lang="ko-KR" altLang="en-US" sz="1600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9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10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11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마무리</a:t>
                      </a:r>
                      <a:r>
                        <a:rPr lang="en-US" altLang="ko-KR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서울남산체 L" panose="02020503020101020101" pitchFamily="18" charset="-127"/>
                          <a:ea typeface="서울남산체 L" panose="02020503020101020101" pitchFamily="18" charset="-127"/>
                        </a:rPr>
                        <a:t>12</a:t>
                      </a:r>
                      <a:endParaRPr lang="ko-KR" altLang="en-US" dirty="0">
                        <a:latin typeface="서울남산체 L" panose="02020503020101020101" pitchFamily="18" charset="-127"/>
                        <a:ea typeface="서울남산체 L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74693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C1CDA01-2B07-BAA4-3DAD-D3776CFB2D0E}"/>
              </a:ext>
            </a:extLst>
          </p:cNvPr>
          <p:cNvSpPr/>
          <p:nvPr/>
        </p:nvSpPr>
        <p:spPr>
          <a:xfrm>
            <a:off x="5231217" y="6215584"/>
            <a:ext cx="3487480" cy="297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조원 별 코드 숙지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3EA00D-A7F7-234C-2BDD-60D5C6777237}"/>
              </a:ext>
            </a:extLst>
          </p:cNvPr>
          <p:cNvSpPr/>
          <p:nvPr/>
        </p:nvSpPr>
        <p:spPr>
          <a:xfrm>
            <a:off x="5231217" y="6530471"/>
            <a:ext cx="3487480" cy="297712"/>
          </a:xfrm>
          <a:prstGeom prst="rect">
            <a:avLst/>
          </a:prstGeom>
          <a:solidFill>
            <a:srgbClr val="F8C8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발표 준비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6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조장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EB6DE9-BD2F-9399-316E-E850AF624E22}"/>
              </a:ext>
            </a:extLst>
          </p:cNvPr>
          <p:cNvSpPr/>
          <p:nvPr/>
        </p:nvSpPr>
        <p:spPr>
          <a:xfrm>
            <a:off x="10434084" y="4683640"/>
            <a:ext cx="1750828" cy="297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주석 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417E56-38D5-1076-5CA5-AF5695D44A70}"/>
              </a:ext>
            </a:extLst>
          </p:cNvPr>
          <p:cNvSpPr/>
          <p:nvPr/>
        </p:nvSpPr>
        <p:spPr>
          <a:xfrm>
            <a:off x="10633" y="6533724"/>
            <a:ext cx="1726019" cy="2977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주석 정리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9335E1-3946-6DCC-32A6-1753C818A76E}"/>
              </a:ext>
            </a:extLst>
          </p:cNvPr>
          <p:cNvSpPr/>
          <p:nvPr/>
        </p:nvSpPr>
        <p:spPr>
          <a:xfrm>
            <a:off x="1743742" y="4683640"/>
            <a:ext cx="8704518" cy="297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역할별 코드 작성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3E4B5B-5EC2-DF2D-B840-2ED33D3E2B9C}"/>
              </a:ext>
            </a:extLst>
          </p:cNvPr>
          <p:cNvSpPr/>
          <p:nvPr/>
        </p:nvSpPr>
        <p:spPr>
          <a:xfrm>
            <a:off x="5231217" y="2806992"/>
            <a:ext cx="5217043" cy="2977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역할별 코드 작성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1E9AF4-2870-FDC6-0E6C-D62D3B8DC489}"/>
              </a:ext>
            </a:extLst>
          </p:cNvPr>
          <p:cNvSpPr/>
          <p:nvPr/>
        </p:nvSpPr>
        <p:spPr>
          <a:xfrm>
            <a:off x="10448260" y="2806991"/>
            <a:ext cx="1750828" cy="2977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팀 회의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9D1500-54C1-D639-D5CA-EE496134AAA0}"/>
              </a:ext>
            </a:extLst>
          </p:cNvPr>
          <p:cNvSpPr/>
          <p:nvPr/>
        </p:nvSpPr>
        <p:spPr>
          <a:xfrm>
            <a:off x="4" y="4683639"/>
            <a:ext cx="1750828" cy="2977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팀 회의</a:t>
            </a:r>
          </a:p>
        </p:txBody>
      </p:sp>
    </p:spTree>
    <p:extLst>
      <p:ext uri="{BB962C8B-B14F-4D97-AF65-F5344CB8AC3E}">
        <p14:creationId xmlns:p14="http://schemas.microsoft.com/office/powerpoint/2010/main" val="2954377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7C86BA33-5C75-7276-FA93-520810A7A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74431" y="95491"/>
            <a:ext cx="1524000" cy="47106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역할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93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7C86BA33-5C75-7276-FA93-520810A7A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42" y="91117"/>
            <a:ext cx="1524000" cy="471068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과정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9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71D90-FF53-5425-8686-1585C1838555}"/>
              </a:ext>
            </a:extLst>
          </p:cNvPr>
          <p:cNvSpPr txBox="1"/>
          <p:nvPr/>
        </p:nvSpPr>
        <p:spPr>
          <a:xfrm>
            <a:off x="788894" y="475129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1.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로그인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A122C-665B-B037-E074-EFEC62F84121}"/>
              </a:ext>
            </a:extLst>
          </p:cNvPr>
          <p:cNvSpPr/>
          <p:nvPr/>
        </p:nvSpPr>
        <p:spPr>
          <a:xfrm>
            <a:off x="3330388" y="1210234"/>
            <a:ext cx="5531223" cy="4545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7500A8-F1F3-5F89-07DE-CAEC953747ED}"/>
              </a:ext>
            </a:extLst>
          </p:cNvPr>
          <p:cNvSpPr/>
          <p:nvPr/>
        </p:nvSpPr>
        <p:spPr>
          <a:xfrm>
            <a:off x="3913093" y="1694328"/>
            <a:ext cx="4365811" cy="3576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/>
              <a:t>git config user.name</a:t>
            </a:r>
          </a:p>
          <a:p>
            <a:pPr algn="ctr"/>
            <a:endParaRPr lang="fr-FR" altLang="ko-KR"/>
          </a:p>
          <a:p>
            <a:pPr algn="ctr"/>
            <a:r>
              <a:rPr lang="fr-FR" altLang="ko-KR"/>
              <a:t>git config user.email</a:t>
            </a:r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591E1-BC32-E054-BD92-4875B05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075" y="2354356"/>
            <a:ext cx="1952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B27A0CD-C318-6823-B30D-2DE81B661D63}"/>
              </a:ext>
            </a:extLst>
          </p:cNvPr>
          <p:cNvSpPr/>
          <p:nvPr/>
        </p:nvSpPr>
        <p:spPr>
          <a:xfrm>
            <a:off x="4742329" y="3429000"/>
            <a:ext cx="2707341" cy="38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09623E-08FD-DB49-2DE4-BE161D8E15A3}"/>
              </a:ext>
            </a:extLst>
          </p:cNvPr>
          <p:cNvSpPr/>
          <p:nvPr/>
        </p:nvSpPr>
        <p:spPr>
          <a:xfrm>
            <a:off x="4742327" y="3932144"/>
            <a:ext cx="2707341" cy="389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8B8174-38A3-C205-A968-2510BF7E35B3}"/>
              </a:ext>
            </a:extLst>
          </p:cNvPr>
          <p:cNvSpPr/>
          <p:nvPr/>
        </p:nvSpPr>
        <p:spPr>
          <a:xfrm>
            <a:off x="4742326" y="4465544"/>
            <a:ext cx="2707341" cy="389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8769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71D90-FF53-5425-8686-1585C1838555}"/>
              </a:ext>
            </a:extLst>
          </p:cNvPr>
          <p:cNvSpPr txBox="1"/>
          <p:nvPr/>
        </p:nvSpPr>
        <p:spPr>
          <a:xfrm>
            <a:off x="788894" y="47512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회원가입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A122C-665B-B037-E074-EFEC62F841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30388" y="1210233"/>
            <a:ext cx="5531223" cy="5547919"/>
          </a:xfrm>
          <a:prstGeom prst="roundRect">
            <a:avLst>
              <a:gd name="adj" fmla="val 297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591E1-BC32-E054-BD92-4875B05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26" y="475129"/>
            <a:ext cx="1952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82D87EA-87AA-CCE2-6D3E-0246B1E8D299}"/>
              </a:ext>
            </a:extLst>
          </p:cNvPr>
          <p:cNvGrpSpPr/>
          <p:nvPr/>
        </p:nvGrpSpPr>
        <p:grpSpPr>
          <a:xfrm>
            <a:off x="4646591" y="1521268"/>
            <a:ext cx="2707341" cy="666966"/>
            <a:chOff x="4646591" y="1719233"/>
            <a:chExt cx="2707341" cy="6669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09623E-08FD-DB49-2DE4-BE161D8E15A3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99CEB-6A97-B19F-8C65-66A3D57C19BA}"/>
                </a:ext>
              </a:extLst>
            </p:cNvPr>
            <p:cNvSpPr txBox="1"/>
            <p:nvPr/>
          </p:nvSpPr>
          <p:spPr>
            <a:xfrm>
              <a:off x="4646591" y="17192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아이디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DED8FC-85FE-6905-E8BC-CC1BF7BB1B52}"/>
              </a:ext>
            </a:extLst>
          </p:cNvPr>
          <p:cNvGrpSpPr/>
          <p:nvPr/>
        </p:nvGrpSpPr>
        <p:grpSpPr>
          <a:xfrm>
            <a:off x="4646590" y="2250782"/>
            <a:ext cx="2707341" cy="666966"/>
            <a:chOff x="4646591" y="1719233"/>
            <a:chExt cx="2707341" cy="6669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3D6756-83E1-2062-AB9E-31692F7A8FA6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9CC7B-4E7F-5748-41C0-0AF413C8C98F}"/>
                </a:ext>
              </a:extLst>
            </p:cNvPr>
            <p:cNvSpPr txBox="1"/>
            <p:nvPr/>
          </p:nvSpPr>
          <p:spPr>
            <a:xfrm>
              <a:off x="4646591" y="17192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비밀번호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C6B68D-4E1A-4FEE-6548-DDF3A78E9428}"/>
              </a:ext>
            </a:extLst>
          </p:cNvPr>
          <p:cNvGrpSpPr/>
          <p:nvPr/>
        </p:nvGrpSpPr>
        <p:grpSpPr>
          <a:xfrm>
            <a:off x="4646589" y="3101424"/>
            <a:ext cx="2707341" cy="666966"/>
            <a:chOff x="4646591" y="1719233"/>
            <a:chExt cx="2707341" cy="66696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AC276B-F04B-C064-1B86-41F278A66798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383933-BB39-08C6-9D05-32CC63575FBC}"/>
                </a:ext>
              </a:extLst>
            </p:cNvPr>
            <p:cNvSpPr txBox="1"/>
            <p:nvPr/>
          </p:nvSpPr>
          <p:spPr>
            <a:xfrm>
              <a:off x="4646591" y="171923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이름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992A97-EE8D-A6D7-1641-34EE5ACC640E}"/>
              </a:ext>
            </a:extLst>
          </p:cNvPr>
          <p:cNvSpPr/>
          <p:nvPr/>
        </p:nvSpPr>
        <p:spPr>
          <a:xfrm>
            <a:off x="4646588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6FAAC-87F0-608C-A983-3F1CDDE7D3FA}"/>
              </a:ext>
            </a:extLst>
          </p:cNvPr>
          <p:cNvSpPr txBox="1"/>
          <p:nvPr/>
        </p:nvSpPr>
        <p:spPr>
          <a:xfrm>
            <a:off x="4646588" y="38408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생년월일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7EF1B-2979-09B0-91A0-7773C65E4309}"/>
              </a:ext>
            </a:extLst>
          </p:cNvPr>
          <p:cNvSpPr/>
          <p:nvPr/>
        </p:nvSpPr>
        <p:spPr>
          <a:xfrm>
            <a:off x="5600149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99588B-C4ED-F076-1251-106BAEBE4915}"/>
              </a:ext>
            </a:extLst>
          </p:cNvPr>
          <p:cNvSpPr/>
          <p:nvPr/>
        </p:nvSpPr>
        <p:spPr>
          <a:xfrm>
            <a:off x="6553711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C71A37-8404-B6B6-D18D-8CD0F51FFA6C}"/>
              </a:ext>
            </a:extLst>
          </p:cNvPr>
          <p:cNvGrpSpPr/>
          <p:nvPr/>
        </p:nvGrpSpPr>
        <p:grpSpPr>
          <a:xfrm>
            <a:off x="4646587" y="4580194"/>
            <a:ext cx="2707341" cy="666966"/>
            <a:chOff x="4646591" y="1719233"/>
            <a:chExt cx="2707341" cy="6669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2B77E4-52FC-0D81-B713-AAA4BBF5E21E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D02314-C68B-AA79-CFBC-E9B795563B14}"/>
                </a:ext>
              </a:extLst>
            </p:cNvPr>
            <p:cNvSpPr txBox="1"/>
            <p:nvPr/>
          </p:nvSpPr>
          <p:spPr>
            <a:xfrm>
              <a:off x="4646591" y="1719233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이메일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D88BB43-F5D8-45E7-953E-836BC18A666C}"/>
              </a:ext>
            </a:extLst>
          </p:cNvPr>
          <p:cNvGrpSpPr/>
          <p:nvPr/>
        </p:nvGrpSpPr>
        <p:grpSpPr>
          <a:xfrm>
            <a:off x="4646587" y="5309708"/>
            <a:ext cx="2707341" cy="666966"/>
            <a:chOff x="4646591" y="1719233"/>
            <a:chExt cx="2707341" cy="66696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1A2D0DB-0682-534E-89E7-CEBCA942C221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57605A1-3C10-885B-5A4E-AAE4988FDA7B}"/>
                </a:ext>
              </a:extLst>
            </p:cNvPr>
            <p:cNvSpPr txBox="1"/>
            <p:nvPr/>
          </p:nvSpPr>
          <p:spPr>
            <a:xfrm>
              <a:off x="4646591" y="17192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전화번호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1AB4156-50A4-C17D-F658-6ACB18CF9703}"/>
              </a:ext>
            </a:extLst>
          </p:cNvPr>
          <p:cNvSpPr txBox="1"/>
          <p:nvPr/>
        </p:nvSpPr>
        <p:spPr>
          <a:xfrm>
            <a:off x="5726511" y="1601049"/>
            <a:ext cx="1765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*</a:t>
            </a:r>
            <a:r>
              <a:rPr lang="ko-KR" altLang="en-US" sz="900" dirty="0">
                <a:solidFill>
                  <a:srgbClr val="FF0000"/>
                </a:solidFill>
              </a:rPr>
              <a:t>이미 사용중인 아이디 입니다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3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71D90-FF53-5425-8686-1585C1838555}"/>
              </a:ext>
            </a:extLst>
          </p:cNvPr>
          <p:cNvSpPr txBox="1"/>
          <p:nvPr/>
        </p:nvSpPr>
        <p:spPr>
          <a:xfrm>
            <a:off x="788894" y="475129"/>
            <a:ext cx="20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2. </a:t>
            </a:r>
            <a:r>
              <a:rPr lang="ko-KR" altLang="en-US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rPr>
              <a:t>회원가입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6BA122C-665B-B037-E074-EFEC62F841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30388" y="1210233"/>
            <a:ext cx="5531223" cy="5547919"/>
          </a:xfrm>
          <a:prstGeom prst="roundRect">
            <a:avLst>
              <a:gd name="adj" fmla="val 297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D591E1-BC32-E054-BD92-4875B05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526" y="475129"/>
            <a:ext cx="1952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82D87EA-87AA-CCE2-6D3E-0246B1E8D299}"/>
              </a:ext>
            </a:extLst>
          </p:cNvPr>
          <p:cNvGrpSpPr/>
          <p:nvPr/>
        </p:nvGrpSpPr>
        <p:grpSpPr>
          <a:xfrm>
            <a:off x="4646591" y="1521268"/>
            <a:ext cx="2707341" cy="666966"/>
            <a:chOff x="4646591" y="1719233"/>
            <a:chExt cx="2707341" cy="66696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09623E-08FD-DB49-2DE4-BE161D8E15A3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B99CEB-6A97-B19F-8C65-66A3D57C19BA}"/>
                </a:ext>
              </a:extLst>
            </p:cNvPr>
            <p:cNvSpPr txBox="1"/>
            <p:nvPr/>
          </p:nvSpPr>
          <p:spPr>
            <a:xfrm>
              <a:off x="4646591" y="171923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학년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FDED8FC-85FE-6905-E8BC-CC1BF7BB1B52}"/>
              </a:ext>
            </a:extLst>
          </p:cNvPr>
          <p:cNvGrpSpPr/>
          <p:nvPr/>
        </p:nvGrpSpPr>
        <p:grpSpPr>
          <a:xfrm>
            <a:off x="4646590" y="2250782"/>
            <a:ext cx="2707341" cy="666966"/>
            <a:chOff x="4646591" y="1719233"/>
            <a:chExt cx="2707341" cy="66696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83D6756-83E1-2062-AB9E-31692F7A8FA6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C9CC7B-4E7F-5748-41C0-0AF413C8C98F}"/>
                </a:ext>
              </a:extLst>
            </p:cNvPr>
            <p:cNvSpPr txBox="1"/>
            <p:nvPr/>
          </p:nvSpPr>
          <p:spPr>
            <a:xfrm>
              <a:off x="4646591" y="171923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학과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C6B68D-4E1A-4FEE-6548-DDF3A78E9428}"/>
              </a:ext>
            </a:extLst>
          </p:cNvPr>
          <p:cNvGrpSpPr/>
          <p:nvPr/>
        </p:nvGrpSpPr>
        <p:grpSpPr>
          <a:xfrm>
            <a:off x="4646589" y="3101424"/>
            <a:ext cx="2707341" cy="666966"/>
            <a:chOff x="4646591" y="1719233"/>
            <a:chExt cx="2707341" cy="66696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AC276B-F04B-C064-1B86-41F278A66798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383933-BB39-08C6-9D05-32CC63575FBC}"/>
                </a:ext>
              </a:extLst>
            </p:cNvPr>
            <p:cNvSpPr txBox="1"/>
            <p:nvPr/>
          </p:nvSpPr>
          <p:spPr>
            <a:xfrm>
              <a:off x="4646591" y="171923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지도교수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992A97-EE8D-A6D7-1641-34EE5ACC640E}"/>
              </a:ext>
            </a:extLst>
          </p:cNvPr>
          <p:cNvSpPr/>
          <p:nvPr/>
        </p:nvSpPr>
        <p:spPr>
          <a:xfrm>
            <a:off x="4646588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76FAAC-87F0-608C-A983-3F1CDDE7D3FA}"/>
              </a:ext>
            </a:extLst>
          </p:cNvPr>
          <p:cNvSpPr txBox="1"/>
          <p:nvPr/>
        </p:nvSpPr>
        <p:spPr>
          <a:xfrm>
            <a:off x="4646588" y="3840809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*</a:t>
            </a:r>
            <a:endParaRPr lang="ko-KR" altLang="en-US" sz="12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4A7EF1B-2979-09B0-91A0-7773C65E4309}"/>
              </a:ext>
            </a:extLst>
          </p:cNvPr>
          <p:cNvSpPr/>
          <p:nvPr/>
        </p:nvSpPr>
        <p:spPr>
          <a:xfrm>
            <a:off x="5600149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99588B-C4ED-F076-1251-106BAEBE4915}"/>
              </a:ext>
            </a:extLst>
          </p:cNvPr>
          <p:cNvSpPr/>
          <p:nvPr/>
        </p:nvSpPr>
        <p:spPr>
          <a:xfrm>
            <a:off x="6553711" y="4117808"/>
            <a:ext cx="800219" cy="3899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C71A37-8404-B6B6-D18D-8CD0F51FFA6C}"/>
              </a:ext>
            </a:extLst>
          </p:cNvPr>
          <p:cNvGrpSpPr/>
          <p:nvPr/>
        </p:nvGrpSpPr>
        <p:grpSpPr>
          <a:xfrm>
            <a:off x="4646587" y="4580194"/>
            <a:ext cx="2707341" cy="666966"/>
            <a:chOff x="4646591" y="1719233"/>
            <a:chExt cx="2707341" cy="66696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2B77E4-52FC-0D81-B713-AAA4BBF5E21E}"/>
                </a:ext>
              </a:extLst>
            </p:cNvPr>
            <p:cNvSpPr/>
            <p:nvPr/>
          </p:nvSpPr>
          <p:spPr>
            <a:xfrm>
              <a:off x="4646591" y="1996232"/>
              <a:ext cx="2707341" cy="3899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D02314-C68B-AA79-CFBC-E9B795563B14}"/>
                </a:ext>
              </a:extLst>
            </p:cNvPr>
            <p:cNvSpPr txBox="1"/>
            <p:nvPr/>
          </p:nvSpPr>
          <p:spPr>
            <a:xfrm>
              <a:off x="4646591" y="1719233"/>
              <a:ext cx="2551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*</a:t>
              </a:r>
              <a:endParaRPr lang="ko-KR" altLang="en-US" sz="1200" b="1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1A2D0DB-0682-534E-89E7-CEBCA942C221}"/>
              </a:ext>
            </a:extLst>
          </p:cNvPr>
          <p:cNvSpPr/>
          <p:nvPr/>
        </p:nvSpPr>
        <p:spPr>
          <a:xfrm>
            <a:off x="4646586" y="5965366"/>
            <a:ext cx="2707341" cy="3899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가입하기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799F14CF-F7E3-2C0D-35E3-D065A2F93B2E}"/>
              </a:ext>
            </a:extLst>
          </p:cNvPr>
          <p:cNvSpPr/>
          <p:nvPr/>
        </p:nvSpPr>
        <p:spPr>
          <a:xfrm rot="10800000" flipH="1">
            <a:off x="7062717" y="1938924"/>
            <a:ext cx="207390" cy="1744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1B4AB93E-C13E-6B8B-A521-CC78B94FE710}"/>
              </a:ext>
            </a:extLst>
          </p:cNvPr>
          <p:cNvSpPr/>
          <p:nvPr/>
        </p:nvSpPr>
        <p:spPr>
          <a:xfrm rot="10800000" flipH="1">
            <a:off x="7062717" y="2648909"/>
            <a:ext cx="207390" cy="17448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8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260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G마켓 산스 TTF Bold</vt:lpstr>
      <vt:lpstr>G마켓 산스 TTF Medium</vt:lpstr>
      <vt:lpstr>맑은 고딕</vt:lpstr>
      <vt:lpstr>서울남산체 B</vt:lpstr>
      <vt:lpstr>서울남산체 L</vt:lpstr>
      <vt:lpstr>에스코어 드림 2 ExtraLight</vt:lpstr>
      <vt:lpstr>Arial</vt:lpstr>
      <vt:lpstr>Office 테마</vt:lpstr>
      <vt:lpstr>Java Application Project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Application Project</dc:title>
  <dc:creator>김샛별</dc:creator>
  <cp:lastModifiedBy>김샛별</cp:lastModifiedBy>
  <cp:revision>1</cp:revision>
  <dcterms:created xsi:type="dcterms:W3CDTF">2022-10-25T01:57:13Z</dcterms:created>
  <dcterms:modified xsi:type="dcterms:W3CDTF">2022-10-25T05:57:42Z</dcterms:modified>
</cp:coreProperties>
</file>