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sp/servelt Project" id="{BA72A33D-2998-4DCA-BB4D-9F75D73E3832}">
          <p14:sldIdLst>
            <p14:sldId id="256"/>
          </p14:sldIdLst>
        </p14:section>
        <p14:section name="목차" id="{15EC3AA4-C300-4EC7-80D9-EB76840D74A4}">
          <p14:sldIdLst>
            <p14:sldId id="257"/>
          </p14:sldIdLst>
        </p14:section>
        <p14:section name="1,배경" id="{1FC89269-ECE1-4504-B455-5F9570CFF153}">
          <p14:sldIdLst>
            <p14:sldId id="258"/>
            <p14:sldId id="259"/>
          </p14:sldIdLst>
        </p14:section>
        <p14:section name="2.주제" id="{D6AD49D9-F8D4-4CA6-8C23-B4D2299EA911}">
          <p14:sldIdLst>
            <p14:sldId id="260"/>
            <p14:sldId id="269"/>
            <p14:sldId id="262"/>
            <p14:sldId id="268"/>
          </p14:sldIdLst>
        </p14:section>
        <p14:section name="3.내용" id="{1F21990A-D86D-4262-834C-148FFCB69B71}">
          <p14:sldIdLst>
            <p14:sldId id="263"/>
            <p14:sldId id="264"/>
          </p14:sldIdLst>
        </p14:section>
        <p14:section name="4.마무리" id="{FC7DB416-AD5B-4312-B459-C2CBFCF0F718}">
          <p14:sldIdLst>
            <p14:sldId id="265"/>
          </p14:sldIdLst>
        </p14:section>
        <p14:section name="5.아쉬운점" id="{AC6466F1-6093-4BE7-9AA1-86738AAA4C44}">
          <p14:sldIdLst>
            <p14:sldId id="266"/>
          </p14:sldIdLst>
        </p14:section>
        <p14:section name="끝" id="{C4FBE208-595A-4094-9280-4BE2ABE8415F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422DE-6D39-42CD-B35E-65AB803D2007}" v="191" dt="2022-11-10T08:58:24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샛별" userId="eb1e6dd4-4b09-4361-8f89-1da6f1678eea" providerId="ADAL" clId="{023422DE-6D39-42CD-B35E-65AB803D2007}"/>
    <pc:docChg chg="undo custSel addSld delSld modSld addSection modSection">
      <pc:chgData name="김샛별" userId="eb1e6dd4-4b09-4361-8f89-1da6f1678eea" providerId="ADAL" clId="{023422DE-6D39-42CD-B35E-65AB803D2007}" dt="2022-11-10T08:58:24.331" v="2494" actId="20577"/>
      <pc:docMkLst>
        <pc:docMk/>
      </pc:docMkLst>
      <pc:sldChg chg="modSp mod">
        <pc:chgData name="김샛별" userId="eb1e6dd4-4b09-4361-8f89-1da6f1678eea" providerId="ADAL" clId="{023422DE-6D39-42CD-B35E-65AB803D2007}" dt="2022-11-10T08:50:10.684" v="2457" actId="1076"/>
        <pc:sldMkLst>
          <pc:docMk/>
          <pc:sldMk cId="4250371492" sldId="256"/>
        </pc:sldMkLst>
        <pc:spChg chg="mod">
          <ac:chgData name="김샛별" userId="eb1e6dd4-4b09-4361-8f89-1da6f1678eea" providerId="ADAL" clId="{023422DE-6D39-42CD-B35E-65AB803D2007}" dt="2022-11-10T08:50:10.684" v="2457" actId="1076"/>
          <ac:spMkLst>
            <pc:docMk/>
            <pc:sldMk cId="4250371492" sldId="256"/>
            <ac:spMk id="4" creationId="{F442DA12-C1BE-325D-B51C-8F9BBF660911}"/>
          </ac:spMkLst>
        </pc:spChg>
        <pc:spChg chg="mod">
          <ac:chgData name="김샛별" userId="eb1e6dd4-4b09-4361-8f89-1da6f1678eea" providerId="ADAL" clId="{023422DE-6D39-42CD-B35E-65AB803D2007}" dt="2022-11-09T02:00:51.389" v="2398" actId="2711"/>
          <ac:spMkLst>
            <pc:docMk/>
            <pc:sldMk cId="4250371492" sldId="256"/>
            <ac:spMk id="5" creationId="{C3AE4A0A-B89B-A0EB-AE1B-7268392D29B1}"/>
          </ac:spMkLst>
        </pc:spChg>
      </pc:sldChg>
      <pc:sldChg chg="addSp modSp mod">
        <pc:chgData name="김샛별" userId="eb1e6dd4-4b09-4361-8f89-1da6f1678eea" providerId="ADAL" clId="{023422DE-6D39-42CD-B35E-65AB803D2007}" dt="2022-11-10T08:57:03.884" v="2487" actId="164"/>
        <pc:sldMkLst>
          <pc:docMk/>
          <pc:sldMk cId="1376227313" sldId="257"/>
        </pc:sldMkLst>
        <pc:spChg chg="add mod">
          <ac:chgData name="김샛별" userId="eb1e6dd4-4b09-4361-8f89-1da6f1678eea" providerId="ADAL" clId="{023422DE-6D39-42CD-B35E-65AB803D2007}" dt="2022-11-10T08:48:13.518" v="2402" actId="255"/>
          <ac:spMkLst>
            <pc:docMk/>
            <pc:sldMk cId="1376227313" sldId="257"/>
            <ac:spMk id="3" creationId="{72FDFFE7-0B77-ED43-AFBD-1D794AAEA40D}"/>
          </ac:spMkLst>
        </pc:spChg>
        <pc:spChg chg="add mod">
          <ac:chgData name="김샛별" userId="eb1e6dd4-4b09-4361-8f89-1da6f1678eea" providerId="ADAL" clId="{023422DE-6D39-42CD-B35E-65AB803D2007}" dt="2022-11-10T08:54:42.813" v="2483" actId="14100"/>
          <ac:spMkLst>
            <pc:docMk/>
            <pc:sldMk cId="1376227313" sldId="257"/>
            <ac:spMk id="4" creationId="{210E25C3-DDED-AD93-0943-FA679CDB518D}"/>
          </ac:spMkLst>
        </pc:spChg>
        <pc:spChg chg="add mod">
          <ac:chgData name="김샛별" userId="eb1e6dd4-4b09-4361-8f89-1da6f1678eea" providerId="ADAL" clId="{023422DE-6D39-42CD-B35E-65AB803D2007}" dt="2022-11-10T08:54:37.255" v="2474"/>
          <ac:spMkLst>
            <pc:docMk/>
            <pc:sldMk cId="1376227313" sldId="257"/>
            <ac:spMk id="5" creationId="{46BC48EF-EE41-C7F4-7FF3-9F74A957C25B}"/>
          </ac:spMkLst>
        </pc:spChg>
        <pc:spChg chg="add mod">
          <ac:chgData name="김샛별" userId="eb1e6dd4-4b09-4361-8f89-1da6f1678eea" providerId="ADAL" clId="{023422DE-6D39-42CD-B35E-65AB803D2007}" dt="2022-11-10T08:57:03.884" v="2487" actId="164"/>
          <ac:spMkLst>
            <pc:docMk/>
            <pc:sldMk cId="1376227313" sldId="257"/>
            <ac:spMk id="6" creationId="{8DE7F9B9-716B-2862-7AC7-29951D0AA94E}"/>
          </ac:spMkLst>
        </pc:spChg>
        <pc:spChg chg="add mod">
          <ac:chgData name="김샛별" userId="eb1e6dd4-4b09-4361-8f89-1da6f1678eea" providerId="ADAL" clId="{023422DE-6D39-42CD-B35E-65AB803D2007}" dt="2022-11-10T08:57:03.884" v="2487" actId="164"/>
          <ac:spMkLst>
            <pc:docMk/>
            <pc:sldMk cId="1376227313" sldId="257"/>
            <ac:spMk id="7" creationId="{20652FE2-D592-9CE4-8D69-CCF74411B70A}"/>
          </ac:spMkLst>
        </pc:spChg>
        <pc:grpChg chg="add mod">
          <ac:chgData name="김샛별" userId="eb1e6dd4-4b09-4361-8f89-1da6f1678eea" providerId="ADAL" clId="{023422DE-6D39-42CD-B35E-65AB803D2007}" dt="2022-11-10T08:57:03.884" v="2487" actId="164"/>
          <ac:grpSpMkLst>
            <pc:docMk/>
            <pc:sldMk cId="1376227313" sldId="257"/>
            <ac:grpSpMk id="8" creationId="{6E410D1E-E3F1-C38B-9BC1-9532FF78726F}"/>
          </ac:grpSpMkLst>
        </pc:grpChg>
      </pc:sldChg>
      <pc:sldChg chg="addSp modSp mod">
        <pc:chgData name="김샛별" userId="eb1e6dd4-4b09-4361-8f89-1da6f1678eea" providerId="ADAL" clId="{023422DE-6D39-42CD-B35E-65AB803D2007}" dt="2022-11-09T01:14:51.991" v="169" actId="1076"/>
        <pc:sldMkLst>
          <pc:docMk/>
          <pc:sldMk cId="3191157753" sldId="258"/>
        </pc:sldMkLst>
        <pc:spChg chg="add mod">
          <ac:chgData name="김샛별" userId="eb1e6dd4-4b09-4361-8f89-1da6f1678eea" providerId="ADAL" clId="{023422DE-6D39-42CD-B35E-65AB803D2007}" dt="2022-11-09T01:14:51.991" v="169" actId="1076"/>
          <ac:spMkLst>
            <pc:docMk/>
            <pc:sldMk cId="3191157753" sldId="258"/>
            <ac:spMk id="2" creationId="{F0DAF9A7-5487-EAF3-5973-D47525AB51F8}"/>
          </ac:spMkLst>
        </pc:spChg>
      </pc:sldChg>
      <pc:sldChg chg="addSp modSp mod">
        <pc:chgData name="김샛별" userId="eb1e6dd4-4b09-4361-8f89-1da6f1678eea" providerId="ADAL" clId="{023422DE-6D39-42CD-B35E-65AB803D2007}" dt="2022-11-09T01:15:04.359" v="201" actId="1076"/>
        <pc:sldMkLst>
          <pc:docMk/>
          <pc:sldMk cId="3786509405" sldId="259"/>
        </pc:sldMkLst>
        <pc:spChg chg="add mod">
          <ac:chgData name="김샛별" userId="eb1e6dd4-4b09-4361-8f89-1da6f1678eea" providerId="ADAL" clId="{023422DE-6D39-42CD-B35E-65AB803D2007}" dt="2022-11-09T01:15:04.359" v="201" actId="1076"/>
          <ac:spMkLst>
            <pc:docMk/>
            <pc:sldMk cId="3786509405" sldId="259"/>
            <ac:spMk id="2" creationId="{892B478B-1E21-D92B-2919-4571781FB9F1}"/>
          </ac:spMkLst>
        </pc:spChg>
      </pc:sldChg>
      <pc:sldChg chg="addSp delSp modSp mod">
        <pc:chgData name="김샛별" userId="eb1e6dd4-4b09-4361-8f89-1da6f1678eea" providerId="ADAL" clId="{023422DE-6D39-42CD-B35E-65AB803D2007}" dt="2022-11-09T01:57:25.218" v="2221" actId="21"/>
        <pc:sldMkLst>
          <pc:docMk/>
          <pc:sldMk cId="3940031093" sldId="260"/>
        </pc:sldMkLst>
        <pc:spChg chg="add del mod topLvl">
          <ac:chgData name="김샛별" userId="eb1e6dd4-4b09-4361-8f89-1da6f1678eea" providerId="ADAL" clId="{023422DE-6D39-42CD-B35E-65AB803D2007}" dt="2022-11-09T01:57:25.218" v="2221" actId="21"/>
          <ac:spMkLst>
            <pc:docMk/>
            <pc:sldMk cId="3940031093" sldId="260"/>
            <ac:spMk id="2" creationId="{1DCBA55F-7E45-C6F0-9AAB-8C9DCFFC8330}"/>
          </ac:spMkLst>
        </pc:spChg>
        <pc:spChg chg="add mod">
          <ac:chgData name="김샛별" userId="eb1e6dd4-4b09-4361-8f89-1da6f1678eea" providerId="ADAL" clId="{023422DE-6D39-42CD-B35E-65AB803D2007}" dt="2022-11-09T01:21:49.265" v="580" actId="1076"/>
          <ac:spMkLst>
            <pc:docMk/>
            <pc:sldMk cId="3940031093" sldId="260"/>
            <ac:spMk id="3" creationId="{08719318-7F34-E21B-F80E-CF154DFE4FFA}"/>
          </ac:spMkLst>
        </pc:spChg>
        <pc:spChg chg="add mod topLvl">
          <ac:chgData name="김샛별" userId="eb1e6dd4-4b09-4361-8f89-1da6f1678eea" providerId="ADAL" clId="{023422DE-6D39-42CD-B35E-65AB803D2007}" dt="2022-11-09T01:57:24.191" v="2220" actId="21"/>
          <ac:spMkLst>
            <pc:docMk/>
            <pc:sldMk cId="3940031093" sldId="260"/>
            <ac:spMk id="4" creationId="{B0BFC330-E5D9-CD26-DC29-81BB4582AD33}"/>
          </ac:spMkLst>
        </pc:spChg>
        <pc:grpChg chg="add del mod">
          <ac:chgData name="김샛별" userId="eb1e6dd4-4b09-4361-8f89-1da6f1678eea" providerId="ADAL" clId="{023422DE-6D39-42CD-B35E-65AB803D2007}" dt="2022-11-09T01:57:25.218" v="2221" actId="21"/>
          <ac:grpSpMkLst>
            <pc:docMk/>
            <pc:sldMk cId="3940031093" sldId="260"/>
            <ac:grpSpMk id="5" creationId="{10E6EF1D-477E-EA74-C82A-C045F8AE6F79}"/>
          </ac:grpSpMkLst>
        </pc:grpChg>
      </pc:sldChg>
      <pc:sldChg chg="addSp delSp modSp del mod">
        <pc:chgData name="김샛별" userId="eb1e6dd4-4b09-4361-8f89-1da6f1678eea" providerId="ADAL" clId="{023422DE-6D39-42CD-B35E-65AB803D2007}" dt="2022-11-09T01:29:02.659" v="695" actId="47"/>
        <pc:sldMkLst>
          <pc:docMk/>
          <pc:sldMk cId="2575877127" sldId="261"/>
        </pc:sldMkLst>
        <pc:spChg chg="add mod">
          <ac:chgData name="김샛별" userId="eb1e6dd4-4b09-4361-8f89-1da6f1678eea" providerId="ADAL" clId="{023422DE-6D39-42CD-B35E-65AB803D2007}" dt="2022-11-09T01:23:02.297" v="596" actId="404"/>
          <ac:spMkLst>
            <pc:docMk/>
            <pc:sldMk cId="2575877127" sldId="261"/>
            <ac:spMk id="2" creationId="{D80168AE-8611-6580-7F8D-1099FC66F41A}"/>
          </ac:spMkLst>
        </pc:spChg>
        <pc:spChg chg="add del mod">
          <ac:chgData name="김샛별" userId="eb1e6dd4-4b09-4361-8f89-1da6f1678eea" providerId="ADAL" clId="{023422DE-6D39-42CD-B35E-65AB803D2007}" dt="2022-11-09T01:24:55.917" v="637" actId="478"/>
          <ac:spMkLst>
            <pc:docMk/>
            <pc:sldMk cId="2575877127" sldId="261"/>
            <ac:spMk id="4" creationId="{F5144F6B-A3F8-CD9F-8D1E-9B65460FD290}"/>
          </ac:spMkLst>
        </pc:spChg>
        <pc:spChg chg="add del mod">
          <ac:chgData name="김샛별" userId="eb1e6dd4-4b09-4361-8f89-1da6f1678eea" providerId="ADAL" clId="{023422DE-6D39-42CD-B35E-65AB803D2007}" dt="2022-11-09T01:24:55.917" v="637" actId="478"/>
          <ac:spMkLst>
            <pc:docMk/>
            <pc:sldMk cId="2575877127" sldId="261"/>
            <ac:spMk id="5" creationId="{E6842AAB-762F-27B4-3984-202AB31228F4}"/>
          </ac:spMkLst>
        </pc:spChg>
        <pc:spChg chg="add del mod">
          <ac:chgData name="김샛별" userId="eb1e6dd4-4b09-4361-8f89-1da6f1678eea" providerId="ADAL" clId="{023422DE-6D39-42CD-B35E-65AB803D2007}" dt="2022-11-09T01:24:59.691" v="638" actId="478"/>
          <ac:spMkLst>
            <pc:docMk/>
            <pc:sldMk cId="2575877127" sldId="261"/>
            <ac:spMk id="6" creationId="{00BEE737-9383-DC55-CAE4-DB2E2EF579DE}"/>
          </ac:spMkLst>
        </pc:spChg>
        <pc:spChg chg="add del mod">
          <ac:chgData name="김샛별" userId="eb1e6dd4-4b09-4361-8f89-1da6f1678eea" providerId="ADAL" clId="{023422DE-6D39-42CD-B35E-65AB803D2007}" dt="2022-11-09T01:24:55.917" v="637" actId="478"/>
          <ac:spMkLst>
            <pc:docMk/>
            <pc:sldMk cId="2575877127" sldId="261"/>
            <ac:spMk id="7" creationId="{9E53E879-A344-799B-F885-37E357256652}"/>
          </ac:spMkLst>
        </pc:spChg>
        <pc:spChg chg="add del mod">
          <ac:chgData name="김샛별" userId="eb1e6dd4-4b09-4361-8f89-1da6f1678eea" providerId="ADAL" clId="{023422DE-6D39-42CD-B35E-65AB803D2007}" dt="2022-11-09T01:24:55.917" v="637" actId="478"/>
          <ac:spMkLst>
            <pc:docMk/>
            <pc:sldMk cId="2575877127" sldId="261"/>
            <ac:spMk id="8" creationId="{2CE88B96-B7BF-7D6B-2AD8-077E0EC9F40B}"/>
          </ac:spMkLst>
        </pc:spChg>
        <pc:spChg chg="add del mod">
          <ac:chgData name="김샛별" userId="eb1e6dd4-4b09-4361-8f89-1da6f1678eea" providerId="ADAL" clId="{023422DE-6D39-42CD-B35E-65AB803D2007}" dt="2022-11-09T01:24:59.691" v="638" actId="478"/>
          <ac:spMkLst>
            <pc:docMk/>
            <pc:sldMk cId="2575877127" sldId="261"/>
            <ac:spMk id="9" creationId="{F4201D62-DA5D-5B74-EEC9-8342F1A37230}"/>
          </ac:spMkLst>
        </pc:spChg>
        <pc:spChg chg="add del mod">
          <ac:chgData name="김샛별" userId="eb1e6dd4-4b09-4361-8f89-1da6f1678eea" providerId="ADAL" clId="{023422DE-6D39-42CD-B35E-65AB803D2007}" dt="2022-11-09T01:24:59.691" v="638" actId="478"/>
          <ac:spMkLst>
            <pc:docMk/>
            <pc:sldMk cId="2575877127" sldId="261"/>
            <ac:spMk id="10" creationId="{270645AF-0EB5-9A86-3A6D-186F809A666D}"/>
          </ac:spMkLst>
        </pc:spChg>
        <pc:spChg chg="add del mod">
          <ac:chgData name="김샛별" userId="eb1e6dd4-4b09-4361-8f89-1da6f1678eea" providerId="ADAL" clId="{023422DE-6D39-42CD-B35E-65AB803D2007}" dt="2022-11-09T01:24:55.917" v="637" actId="478"/>
          <ac:spMkLst>
            <pc:docMk/>
            <pc:sldMk cId="2575877127" sldId="261"/>
            <ac:spMk id="11" creationId="{77D7F05B-52C2-5998-A34F-F4851A0A2B28}"/>
          </ac:spMkLst>
        </pc:spChg>
        <pc:spChg chg="add del mod">
          <ac:chgData name="김샛별" userId="eb1e6dd4-4b09-4361-8f89-1da6f1678eea" providerId="ADAL" clId="{023422DE-6D39-42CD-B35E-65AB803D2007}" dt="2022-11-09T01:24:55.917" v="637" actId="478"/>
          <ac:spMkLst>
            <pc:docMk/>
            <pc:sldMk cId="2575877127" sldId="261"/>
            <ac:spMk id="12" creationId="{5B1256E7-A899-5303-4F2B-AC0257BC7F3F}"/>
          </ac:spMkLst>
        </pc:spChg>
        <pc:spChg chg="add del mod">
          <ac:chgData name="김샛별" userId="eb1e6dd4-4b09-4361-8f89-1da6f1678eea" providerId="ADAL" clId="{023422DE-6D39-42CD-B35E-65AB803D2007}" dt="2022-11-09T01:24:55.917" v="637" actId="478"/>
          <ac:spMkLst>
            <pc:docMk/>
            <pc:sldMk cId="2575877127" sldId="261"/>
            <ac:spMk id="13" creationId="{11DFCB4A-A9AC-FE3E-5E14-09985BF45427}"/>
          </ac:spMkLst>
        </pc:spChg>
        <pc:spChg chg="add del mod">
          <ac:chgData name="김샛별" userId="eb1e6dd4-4b09-4361-8f89-1da6f1678eea" providerId="ADAL" clId="{023422DE-6D39-42CD-B35E-65AB803D2007}" dt="2022-11-09T01:24:55.917" v="637" actId="478"/>
          <ac:spMkLst>
            <pc:docMk/>
            <pc:sldMk cId="2575877127" sldId="261"/>
            <ac:spMk id="14" creationId="{F6BDFF3B-3256-87D2-E9A2-4ABECCE473D5}"/>
          </ac:spMkLst>
        </pc:spChg>
        <pc:spChg chg="add del mod">
          <ac:chgData name="김샛별" userId="eb1e6dd4-4b09-4361-8f89-1da6f1678eea" providerId="ADAL" clId="{023422DE-6D39-42CD-B35E-65AB803D2007}" dt="2022-11-09T01:25:18.935" v="645"/>
          <ac:spMkLst>
            <pc:docMk/>
            <pc:sldMk cId="2575877127" sldId="261"/>
            <ac:spMk id="16" creationId="{0D8BFA5E-5060-CF54-98A2-F88C7246BACE}"/>
          </ac:spMkLst>
        </pc:spChg>
        <pc:spChg chg="add del mod">
          <ac:chgData name="김샛별" userId="eb1e6dd4-4b09-4361-8f89-1da6f1678eea" providerId="ADAL" clId="{023422DE-6D39-42CD-B35E-65AB803D2007}" dt="2022-11-09T01:25:18.935" v="645"/>
          <ac:spMkLst>
            <pc:docMk/>
            <pc:sldMk cId="2575877127" sldId="261"/>
            <ac:spMk id="17" creationId="{B4C3FC4B-8001-BFC9-80EF-7480241E8D8C}"/>
          </ac:spMkLst>
        </pc:spChg>
        <pc:spChg chg="add del mod">
          <ac:chgData name="김샛별" userId="eb1e6dd4-4b09-4361-8f89-1da6f1678eea" providerId="ADAL" clId="{023422DE-6D39-42CD-B35E-65AB803D2007}" dt="2022-11-09T01:25:18.935" v="645"/>
          <ac:spMkLst>
            <pc:docMk/>
            <pc:sldMk cId="2575877127" sldId="261"/>
            <ac:spMk id="18" creationId="{3C1E6752-28D8-E2A7-8F7A-2E5B0A2B8CE9}"/>
          </ac:spMkLst>
        </pc:spChg>
        <pc:spChg chg="add del mod">
          <ac:chgData name="김샛별" userId="eb1e6dd4-4b09-4361-8f89-1da6f1678eea" providerId="ADAL" clId="{023422DE-6D39-42CD-B35E-65AB803D2007}" dt="2022-11-09T01:25:18.935" v="645"/>
          <ac:spMkLst>
            <pc:docMk/>
            <pc:sldMk cId="2575877127" sldId="261"/>
            <ac:spMk id="19" creationId="{9CFC5473-800B-2859-106D-A4FB9D94728F}"/>
          </ac:spMkLst>
        </pc:spChg>
        <pc:spChg chg="add del mod">
          <ac:chgData name="김샛별" userId="eb1e6dd4-4b09-4361-8f89-1da6f1678eea" providerId="ADAL" clId="{023422DE-6D39-42CD-B35E-65AB803D2007}" dt="2022-11-09T01:25:18.935" v="645"/>
          <ac:spMkLst>
            <pc:docMk/>
            <pc:sldMk cId="2575877127" sldId="261"/>
            <ac:spMk id="20" creationId="{E9C43263-024E-B9B2-A1DC-FAFAD3260FD8}"/>
          </ac:spMkLst>
        </pc:spChg>
        <pc:spChg chg="add del mod">
          <ac:chgData name="김샛별" userId="eb1e6dd4-4b09-4361-8f89-1da6f1678eea" providerId="ADAL" clId="{023422DE-6D39-42CD-B35E-65AB803D2007}" dt="2022-11-09T01:25:18.935" v="645"/>
          <ac:spMkLst>
            <pc:docMk/>
            <pc:sldMk cId="2575877127" sldId="261"/>
            <ac:spMk id="21" creationId="{42F9BA17-13FF-6827-9A13-F40F138F9673}"/>
          </ac:spMkLst>
        </pc:spChg>
        <pc:spChg chg="add del mod">
          <ac:chgData name="김샛별" userId="eb1e6dd4-4b09-4361-8f89-1da6f1678eea" providerId="ADAL" clId="{023422DE-6D39-42CD-B35E-65AB803D2007}" dt="2022-11-09T01:25:18.935" v="645"/>
          <ac:spMkLst>
            <pc:docMk/>
            <pc:sldMk cId="2575877127" sldId="261"/>
            <ac:spMk id="22" creationId="{0D9124B1-A5AF-BE86-C910-8D2C2AF5B5C7}"/>
          </ac:spMkLst>
        </pc:spChg>
        <pc:spChg chg="add del mod">
          <ac:chgData name="김샛별" userId="eb1e6dd4-4b09-4361-8f89-1da6f1678eea" providerId="ADAL" clId="{023422DE-6D39-42CD-B35E-65AB803D2007}" dt="2022-11-09T01:25:18.935" v="645"/>
          <ac:spMkLst>
            <pc:docMk/>
            <pc:sldMk cId="2575877127" sldId="261"/>
            <ac:spMk id="23" creationId="{EA3F4DD3-ADED-3680-FD72-95EDFEEBCB10}"/>
          </ac:spMkLst>
        </pc:spChg>
        <pc:spChg chg="add mod">
          <ac:chgData name="김샛별" userId="eb1e6dd4-4b09-4361-8f89-1da6f1678eea" providerId="ADAL" clId="{023422DE-6D39-42CD-B35E-65AB803D2007}" dt="2022-11-09T01:28:02.016" v="688" actId="14100"/>
          <ac:spMkLst>
            <pc:docMk/>
            <pc:sldMk cId="2575877127" sldId="261"/>
            <ac:spMk id="25" creationId="{659CA79D-0911-11BE-D002-C8C5A2F8A719}"/>
          </ac:spMkLst>
        </pc:spChg>
        <pc:spChg chg="add mod">
          <ac:chgData name="김샛별" userId="eb1e6dd4-4b09-4361-8f89-1da6f1678eea" providerId="ADAL" clId="{023422DE-6D39-42CD-B35E-65AB803D2007}" dt="2022-11-09T01:26:29.074" v="663" actId="14100"/>
          <ac:spMkLst>
            <pc:docMk/>
            <pc:sldMk cId="2575877127" sldId="261"/>
            <ac:spMk id="26" creationId="{13D5F4C8-F4D9-3F05-98EF-F4876D1AF554}"/>
          </ac:spMkLst>
        </pc:spChg>
        <pc:spChg chg="add mod">
          <ac:chgData name="김샛별" userId="eb1e6dd4-4b09-4361-8f89-1da6f1678eea" providerId="ADAL" clId="{023422DE-6D39-42CD-B35E-65AB803D2007}" dt="2022-11-09T01:27:40.169" v="682" actId="1076"/>
          <ac:spMkLst>
            <pc:docMk/>
            <pc:sldMk cId="2575877127" sldId="261"/>
            <ac:spMk id="27" creationId="{58282A64-17D9-4A06-3EB3-7FBEA596A15A}"/>
          </ac:spMkLst>
        </pc:spChg>
        <pc:spChg chg="add mod">
          <ac:chgData name="김샛별" userId="eb1e6dd4-4b09-4361-8f89-1da6f1678eea" providerId="ADAL" clId="{023422DE-6D39-42CD-B35E-65AB803D2007}" dt="2022-11-09T01:28:25.017" v="693" actId="14100"/>
          <ac:spMkLst>
            <pc:docMk/>
            <pc:sldMk cId="2575877127" sldId="261"/>
            <ac:spMk id="28" creationId="{4C9FAF68-634E-23BB-2413-AC514E9B1245}"/>
          </ac:spMkLst>
        </pc:spChg>
        <pc:spChg chg="add mod">
          <ac:chgData name="김샛별" userId="eb1e6dd4-4b09-4361-8f89-1da6f1678eea" providerId="ADAL" clId="{023422DE-6D39-42CD-B35E-65AB803D2007}" dt="2022-11-09T01:28:17.324" v="691" actId="14100"/>
          <ac:spMkLst>
            <pc:docMk/>
            <pc:sldMk cId="2575877127" sldId="261"/>
            <ac:spMk id="29" creationId="{70C6BD72-5A75-BE1C-6D1C-48DEB9967261}"/>
          </ac:spMkLst>
        </pc:spChg>
        <pc:spChg chg="add mod">
          <ac:chgData name="김샛별" userId="eb1e6dd4-4b09-4361-8f89-1da6f1678eea" providerId="ADAL" clId="{023422DE-6D39-42CD-B35E-65AB803D2007}" dt="2022-11-09T01:26:57.348" v="669" actId="14100"/>
          <ac:spMkLst>
            <pc:docMk/>
            <pc:sldMk cId="2575877127" sldId="261"/>
            <ac:spMk id="30" creationId="{0C764BE7-2EF4-8EDD-B696-3F2532D9F686}"/>
          </ac:spMkLst>
        </pc:spChg>
        <pc:spChg chg="add mod">
          <ac:chgData name="김샛별" userId="eb1e6dd4-4b09-4361-8f89-1da6f1678eea" providerId="ADAL" clId="{023422DE-6D39-42CD-B35E-65AB803D2007}" dt="2022-11-09T01:27:07.349" v="674" actId="14100"/>
          <ac:spMkLst>
            <pc:docMk/>
            <pc:sldMk cId="2575877127" sldId="261"/>
            <ac:spMk id="31" creationId="{BF442A33-ACCB-AC10-32AF-B141AD72EED5}"/>
          </ac:spMkLst>
        </pc:spChg>
        <pc:spChg chg="add mod">
          <ac:chgData name="김샛별" userId="eb1e6dd4-4b09-4361-8f89-1da6f1678eea" providerId="ADAL" clId="{023422DE-6D39-42CD-B35E-65AB803D2007}" dt="2022-11-09T01:28:30.960" v="694" actId="1076"/>
          <ac:spMkLst>
            <pc:docMk/>
            <pc:sldMk cId="2575877127" sldId="261"/>
            <ac:spMk id="32" creationId="{9221B759-E002-12D4-5777-16EC7B337686}"/>
          </ac:spMkLst>
        </pc:spChg>
        <pc:spChg chg="add mod">
          <ac:chgData name="김샛별" userId="eb1e6dd4-4b09-4361-8f89-1da6f1678eea" providerId="ADAL" clId="{023422DE-6D39-42CD-B35E-65AB803D2007}" dt="2022-11-09T01:27:18.086" v="676" actId="1076"/>
          <ac:spMkLst>
            <pc:docMk/>
            <pc:sldMk cId="2575877127" sldId="261"/>
            <ac:spMk id="33" creationId="{5B68734C-0F25-8727-44C8-7292ECF4365C}"/>
          </ac:spMkLst>
        </pc:spChg>
        <pc:graphicFrameChg chg="add del mod modGraphic">
          <ac:chgData name="김샛별" userId="eb1e6dd4-4b09-4361-8f89-1da6f1678eea" providerId="ADAL" clId="{023422DE-6D39-42CD-B35E-65AB803D2007}" dt="2022-11-09T01:24:49.559" v="635" actId="478"/>
          <ac:graphicFrameMkLst>
            <pc:docMk/>
            <pc:sldMk cId="2575877127" sldId="261"/>
            <ac:graphicFrameMk id="3" creationId="{9126AB68-474F-3271-42E6-D94AAD8F6916}"/>
          </ac:graphicFrameMkLst>
        </pc:graphicFrameChg>
        <pc:graphicFrameChg chg="add del mod modGraphic">
          <ac:chgData name="김샛별" userId="eb1e6dd4-4b09-4361-8f89-1da6f1678eea" providerId="ADAL" clId="{023422DE-6D39-42CD-B35E-65AB803D2007}" dt="2022-11-09T01:25:18.935" v="645"/>
          <ac:graphicFrameMkLst>
            <pc:docMk/>
            <pc:sldMk cId="2575877127" sldId="261"/>
            <ac:graphicFrameMk id="15" creationId="{D24F8D0D-7BA1-C17A-CD4A-F9B305E2FB37}"/>
          </ac:graphicFrameMkLst>
        </pc:graphicFrameChg>
        <pc:graphicFrameChg chg="add mod modGraphic">
          <ac:chgData name="김샛별" userId="eb1e6dd4-4b09-4361-8f89-1da6f1678eea" providerId="ADAL" clId="{023422DE-6D39-42CD-B35E-65AB803D2007}" dt="2022-11-09T01:28:05.833" v="689" actId="14100"/>
          <ac:graphicFrameMkLst>
            <pc:docMk/>
            <pc:sldMk cId="2575877127" sldId="261"/>
            <ac:graphicFrameMk id="24" creationId="{10D52C47-E2E2-49A7-CCE6-83606E4BC9ED}"/>
          </ac:graphicFrameMkLst>
        </pc:graphicFrameChg>
      </pc:sldChg>
      <pc:sldChg chg="addSp delSp modSp mod">
        <pc:chgData name="김샛별" userId="eb1e6dd4-4b09-4361-8f89-1da6f1678eea" providerId="ADAL" clId="{023422DE-6D39-42CD-B35E-65AB803D2007}" dt="2022-11-10T08:48:42.302" v="2403" actId="1076"/>
        <pc:sldMkLst>
          <pc:docMk/>
          <pc:sldMk cId="67925596" sldId="262"/>
        </pc:sldMkLst>
        <pc:spChg chg="add mod">
          <ac:chgData name="김샛별" userId="eb1e6dd4-4b09-4361-8f89-1da6f1678eea" providerId="ADAL" clId="{023422DE-6D39-42CD-B35E-65AB803D2007}" dt="2022-11-09T01:59:03.105" v="2387" actId="1076"/>
          <ac:spMkLst>
            <pc:docMk/>
            <pc:sldMk cId="67925596" sldId="262"/>
            <ac:spMk id="2" creationId="{C24CDC6E-375A-1283-12CC-2FE5CA2FC2BD}"/>
          </ac:spMkLst>
        </pc:spChg>
        <pc:spChg chg="add del">
          <ac:chgData name="김샛별" userId="eb1e6dd4-4b09-4361-8f89-1da6f1678eea" providerId="ADAL" clId="{023422DE-6D39-42CD-B35E-65AB803D2007}" dt="2022-11-09T01:57:21.073" v="2219" actId="22"/>
          <ac:spMkLst>
            <pc:docMk/>
            <pc:sldMk cId="67925596" sldId="262"/>
            <ac:spMk id="4" creationId="{D751B7C1-5835-D257-8822-A30C7AAA5BF8}"/>
          </ac:spMkLst>
        </pc:spChg>
        <pc:spChg chg="add del mod">
          <ac:chgData name="김샛별" userId="eb1e6dd4-4b09-4361-8f89-1da6f1678eea" providerId="ADAL" clId="{023422DE-6D39-42CD-B35E-65AB803D2007}" dt="2022-11-10T08:48:42.302" v="2403" actId="1076"/>
          <ac:spMkLst>
            <pc:docMk/>
            <pc:sldMk cId="67925596" sldId="262"/>
            <ac:spMk id="5" creationId="{295CBC8D-BD73-4E66-9881-542E9A8049EB}"/>
          </ac:spMkLst>
        </pc:spChg>
        <pc:spChg chg="add mod">
          <ac:chgData name="김샛별" userId="eb1e6dd4-4b09-4361-8f89-1da6f1678eea" providerId="ADAL" clId="{023422DE-6D39-42CD-B35E-65AB803D2007}" dt="2022-11-10T08:48:42.302" v="2403" actId="1076"/>
          <ac:spMkLst>
            <pc:docMk/>
            <pc:sldMk cId="67925596" sldId="262"/>
            <ac:spMk id="6" creationId="{D0D3BA79-B23B-4A5B-719C-D02618E81EB4}"/>
          </ac:spMkLst>
        </pc:spChg>
        <pc:spChg chg="add mod">
          <ac:chgData name="김샛별" userId="eb1e6dd4-4b09-4361-8f89-1da6f1678eea" providerId="ADAL" clId="{023422DE-6D39-42CD-B35E-65AB803D2007}" dt="2022-11-10T08:48:42.302" v="2403" actId="1076"/>
          <ac:spMkLst>
            <pc:docMk/>
            <pc:sldMk cId="67925596" sldId="262"/>
            <ac:spMk id="7" creationId="{C157098D-48CC-E1BC-C6F1-35F686F63AD4}"/>
          </ac:spMkLst>
        </pc:spChg>
        <pc:spChg chg="add mod">
          <ac:chgData name="김샛별" userId="eb1e6dd4-4b09-4361-8f89-1da6f1678eea" providerId="ADAL" clId="{023422DE-6D39-42CD-B35E-65AB803D2007}" dt="2022-11-10T08:48:42.302" v="2403" actId="1076"/>
          <ac:spMkLst>
            <pc:docMk/>
            <pc:sldMk cId="67925596" sldId="262"/>
            <ac:spMk id="8" creationId="{80168A94-BBB8-3B7E-E652-DD7A03A53B81}"/>
          </ac:spMkLst>
        </pc:spChg>
      </pc:sldChg>
      <pc:sldChg chg="addSp delSp modSp mod">
        <pc:chgData name="김샛별" userId="eb1e6dd4-4b09-4361-8f89-1da6f1678eea" providerId="ADAL" clId="{023422DE-6D39-42CD-B35E-65AB803D2007}" dt="2022-11-10T08:58:24.331" v="2494" actId="20577"/>
        <pc:sldMkLst>
          <pc:docMk/>
          <pc:sldMk cId="2710530290" sldId="263"/>
        </pc:sldMkLst>
        <pc:spChg chg="add mod">
          <ac:chgData name="김샛별" userId="eb1e6dd4-4b09-4361-8f89-1da6f1678eea" providerId="ADAL" clId="{023422DE-6D39-42CD-B35E-65AB803D2007}" dt="2022-11-10T08:58:24.331" v="2494" actId="20577"/>
          <ac:spMkLst>
            <pc:docMk/>
            <pc:sldMk cId="2710530290" sldId="263"/>
            <ac:spMk id="2" creationId="{8E978468-9889-CCEB-8600-6E34B0E9C02C}"/>
          </ac:spMkLst>
        </pc:spChg>
        <pc:spChg chg="add del mod">
          <ac:chgData name="김샛별" userId="eb1e6dd4-4b09-4361-8f89-1da6f1678eea" providerId="ADAL" clId="{023422DE-6D39-42CD-B35E-65AB803D2007}" dt="2022-11-09T01:16:16.617" v="328"/>
          <ac:spMkLst>
            <pc:docMk/>
            <pc:sldMk cId="2710530290" sldId="263"/>
            <ac:spMk id="3" creationId="{0513C2DD-47B8-9631-4BB3-900A9A19F510}"/>
          </ac:spMkLst>
        </pc:spChg>
      </pc:sldChg>
      <pc:sldChg chg="addSp modSp">
        <pc:chgData name="김샛별" userId="eb1e6dd4-4b09-4361-8f89-1da6f1678eea" providerId="ADAL" clId="{023422DE-6D39-42CD-B35E-65AB803D2007}" dt="2022-11-09T01:16:17.719" v="329"/>
        <pc:sldMkLst>
          <pc:docMk/>
          <pc:sldMk cId="2654104252" sldId="264"/>
        </pc:sldMkLst>
        <pc:spChg chg="add mod">
          <ac:chgData name="김샛별" userId="eb1e6dd4-4b09-4361-8f89-1da6f1678eea" providerId="ADAL" clId="{023422DE-6D39-42CD-B35E-65AB803D2007}" dt="2022-11-09T01:16:17.719" v="329"/>
          <ac:spMkLst>
            <pc:docMk/>
            <pc:sldMk cId="2654104252" sldId="264"/>
            <ac:spMk id="2" creationId="{77A9A31A-48C2-2582-5AF6-1EBAF916CA02}"/>
          </ac:spMkLst>
        </pc:spChg>
      </pc:sldChg>
      <pc:sldChg chg="addSp modSp add mod">
        <pc:chgData name="김샛별" userId="eb1e6dd4-4b09-4361-8f89-1da6f1678eea" providerId="ADAL" clId="{023422DE-6D39-42CD-B35E-65AB803D2007}" dt="2022-11-09T01:16:28.046" v="341" actId="1076"/>
        <pc:sldMkLst>
          <pc:docMk/>
          <pc:sldMk cId="2365993864" sldId="265"/>
        </pc:sldMkLst>
        <pc:spChg chg="add mod">
          <ac:chgData name="김샛별" userId="eb1e6dd4-4b09-4361-8f89-1da6f1678eea" providerId="ADAL" clId="{023422DE-6D39-42CD-B35E-65AB803D2007}" dt="2022-11-09T01:16:28.046" v="341" actId="1076"/>
          <ac:spMkLst>
            <pc:docMk/>
            <pc:sldMk cId="2365993864" sldId="265"/>
            <ac:spMk id="2" creationId="{0C911E49-9904-C645-F00A-388C1E0DBF03}"/>
          </ac:spMkLst>
        </pc:spChg>
      </pc:sldChg>
      <pc:sldChg chg="addSp modSp add mod">
        <pc:chgData name="김샛별" userId="eb1e6dd4-4b09-4361-8f89-1da6f1678eea" providerId="ADAL" clId="{023422DE-6D39-42CD-B35E-65AB803D2007}" dt="2022-11-09T01:16:35.936" v="350" actId="1076"/>
        <pc:sldMkLst>
          <pc:docMk/>
          <pc:sldMk cId="2242228282" sldId="266"/>
        </pc:sldMkLst>
        <pc:spChg chg="add mod">
          <ac:chgData name="김샛별" userId="eb1e6dd4-4b09-4361-8f89-1da6f1678eea" providerId="ADAL" clId="{023422DE-6D39-42CD-B35E-65AB803D2007}" dt="2022-11-09T01:16:35.936" v="350" actId="1076"/>
          <ac:spMkLst>
            <pc:docMk/>
            <pc:sldMk cId="2242228282" sldId="266"/>
            <ac:spMk id="2" creationId="{DC6F86EF-1B41-F443-DC6D-1B80112DE92D}"/>
          </ac:spMkLst>
        </pc:spChg>
      </pc:sldChg>
      <pc:sldChg chg="addSp modSp add mod">
        <pc:chgData name="김샛별" userId="eb1e6dd4-4b09-4361-8f89-1da6f1678eea" providerId="ADAL" clId="{023422DE-6D39-42CD-B35E-65AB803D2007}" dt="2022-11-09T01:14:20.776" v="155" actId="1076"/>
        <pc:sldMkLst>
          <pc:docMk/>
          <pc:sldMk cId="3193444973" sldId="267"/>
        </pc:sldMkLst>
        <pc:spChg chg="add mod">
          <ac:chgData name="김샛별" userId="eb1e6dd4-4b09-4361-8f89-1da6f1678eea" providerId="ADAL" clId="{023422DE-6D39-42CD-B35E-65AB803D2007}" dt="2022-11-09T01:14:20.776" v="155" actId="1076"/>
          <ac:spMkLst>
            <pc:docMk/>
            <pc:sldMk cId="3193444973" sldId="267"/>
            <ac:spMk id="2" creationId="{BD3A42C6-E438-6948-FAA3-55A8B7450E9D}"/>
          </ac:spMkLst>
        </pc:spChg>
      </pc:sldChg>
      <pc:sldChg chg="modSp add mod">
        <pc:chgData name="김샛별" userId="eb1e6dd4-4b09-4361-8f89-1da6f1678eea" providerId="ADAL" clId="{023422DE-6D39-42CD-B35E-65AB803D2007}" dt="2022-11-09T01:15:59.035" v="308" actId="1076"/>
        <pc:sldMkLst>
          <pc:docMk/>
          <pc:sldMk cId="1784669641" sldId="268"/>
        </pc:sldMkLst>
        <pc:spChg chg="mod">
          <ac:chgData name="김샛별" userId="eb1e6dd4-4b09-4361-8f89-1da6f1678eea" providerId="ADAL" clId="{023422DE-6D39-42CD-B35E-65AB803D2007}" dt="2022-11-09T01:15:59.035" v="308" actId="1076"/>
          <ac:spMkLst>
            <pc:docMk/>
            <pc:sldMk cId="1784669641" sldId="268"/>
            <ac:spMk id="2" creationId="{C24CDC6E-375A-1283-12CC-2FE5CA2FC2BD}"/>
          </ac:spMkLst>
        </pc:spChg>
      </pc:sldChg>
      <pc:sldChg chg="addSp delSp modSp add del mod">
        <pc:chgData name="김샛별" userId="eb1e6dd4-4b09-4361-8f89-1da6f1678eea" providerId="ADAL" clId="{023422DE-6D39-42CD-B35E-65AB803D2007}" dt="2022-11-10T08:46:08.704" v="2399" actId="1036"/>
        <pc:sldMkLst>
          <pc:docMk/>
          <pc:sldMk cId="2954377687" sldId="269"/>
        </pc:sldMkLst>
        <pc:spChg chg="add mod">
          <ac:chgData name="김샛별" userId="eb1e6dd4-4b09-4361-8f89-1da6f1678eea" providerId="ADAL" clId="{023422DE-6D39-42CD-B35E-65AB803D2007}" dt="2022-11-09T01:25:11.385" v="641"/>
          <ac:spMkLst>
            <pc:docMk/>
            <pc:sldMk cId="2954377687" sldId="269"/>
            <ac:spMk id="3" creationId="{3EDE2D3A-FA11-4064-8898-9CB9B6FBFA7D}"/>
          </ac:spMkLst>
        </pc:spChg>
        <pc:spChg chg="mod">
          <ac:chgData name="김샛별" userId="eb1e6dd4-4b09-4361-8f89-1da6f1678eea" providerId="ADAL" clId="{023422DE-6D39-42CD-B35E-65AB803D2007}" dt="2022-11-09T01:43:46.983" v="1448" actId="207"/>
          <ac:spMkLst>
            <pc:docMk/>
            <pc:sldMk cId="2954377687" sldId="269"/>
            <ac:spMk id="5" creationId="{3C1CDA01-2B07-BAA4-3DAD-D3776CFB2D0E}"/>
          </ac:spMkLst>
        </pc:spChg>
        <pc:spChg chg="mod">
          <ac:chgData name="김샛별" userId="eb1e6dd4-4b09-4361-8f89-1da6f1678eea" providerId="ADAL" clId="{023422DE-6D39-42CD-B35E-65AB803D2007}" dt="2022-11-09T01:44:04.008" v="1457" actId="1076"/>
          <ac:spMkLst>
            <pc:docMk/>
            <pc:sldMk cId="2954377687" sldId="269"/>
            <ac:spMk id="6" creationId="{803EA00D-A7F7-234C-2BDD-60D5C6777237}"/>
          </ac:spMkLst>
        </pc:spChg>
        <pc:spChg chg="mod">
          <ac:chgData name="김샛별" userId="eb1e6dd4-4b09-4361-8f89-1da6f1678eea" providerId="ADAL" clId="{023422DE-6D39-42CD-B35E-65AB803D2007}" dt="2022-11-09T01:43:25.306" v="1435" actId="207"/>
          <ac:spMkLst>
            <pc:docMk/>
            <pc:sldMk cId="2954377687" sldId="269"/>
            <ac:spMk id="7" creationId="{A2EB6DE9-BD2F-9399-316E-E850AF624E22}"/>
          </ac:spMkLst>
        </pc:spChg>
        <pc:spChg chg="del mod">
          <ac:chgData name="김샛별" userId="eb1e6dd4-4b09-4361-8f89-1da6f1678eea" providerId="ADAL" clId="{023422DE-6D39-42CD-B35E-65AB803D2007}" dt="2022-11-09T01:31:16.940" v="773" actId="478"/>
          <ac:spMkLst>
            <pc:docMk/>
            <pc:sldMk cId="2954377687" sldId="269"/>
            <ac:spMk id="8" creationId="{7C86BA33-5C75-7276-FA93-520810A7ABA2}"/>
          </ac:spMkLst>
        </pc:spChg>
        <pc:spChg chg="del mod">
          <ac:chgData name="김샛별" userId="eb1e6dd4-4b09-4361-8f89-1da6f1678eea" providerId="ADAL" clId="{023422DE-6D39-42CD-B35E-65AB803D2007}" dt="2022-11-09T01:35:07.931" v="1021" actId="478"/>
          <ac:spMkLst>
            <pc:docMk/>
            <pc:sldMk cId="2954377687" sldId="269"/>
            <ac:spMk id="9" creationId="{55417E56-38D5-1076-5CA5-AF5695D44A70}"/>
          </ac:spMkLst>
        </pc:spChg>
        <pc:spChg chg="del mod">
          <ac:chgData name="김샛별" userId="eb1e6dd4-4b09-4361-8f89-1da6f1678eea" providerId="ADAL" clId="{023422DE-6D39-42CD-B35E-65AB803D2007}" dt="2022-11-09T01:34:43.037" v="1009" actId="478"/>
          <ac:spMkLst>
            <pc:docMk/>
            <pc:sldMk cId="2954377687" sldId="269"/>
            <ac:spMk id="10" creationId="{A69335E1-3946-6DCC-32A6-1753C818A76E}"/>
          </ac:spMkLst>
        </pc:spChg>
        <pc:spChg chg="mod">
          <ac:chgData name="김샛별" userId="eb1e6dd4-4b09-4361-8f89-1da6f1678eea" providerId="ADAL" clId="{023422DE-6D39-42CD-B35E-65AB803D2007}" dt="2022-11-10T08:46:08.704" v="2399" actId="1036"/>
          <ac:spMkLst>
            <pc:docMk/>
            <pc:sldMk cId="2954377687" sldId="269"/>
            <ac:spMk id="11" creationId="{1D3E4B5B-5EC2-DF2D-B840-2ED33D3E2B9C}"/>
          </ac:spMkLst>
        </pc:spChg>
        <pc:spChg chg="add mod">
          <ac:chgData name="김샛별" userId="eb1e6dd4-4b09-4361-8f89-1da6f1678eea" providerId="ADAL" clId="{023422DE-6D39-42CD-B35E-65AB803D2007}" dt="2022-11-09T01:25:11.385" v="641"/>
          <ac:spMkLst>
            <pc:docMk/>
            <pc:sldMk cId="2954377687" sldId="269"/>
            <ac:spMk id="12" creationId="{DF9CB298-1006-5B33-3AA2-94126A5DB3C5}"/>
          </ac:spMkLst>
        </pc:spChg>
        <pc:spChg chg="add mod">
          <ac:chgData name="김샛별" userId="eb1e6dd4-4b09-4361-8f89-1da6f1678eea" providerId="ADAL" clId="{023422DE-6D39-42CD-B35E-65AB803D2007}" dt="2022-11-09T01:25:11.385" v="641"/>
          <ac:spMkLst>
            <pc:docMk/>
            <pc:sldMk cId="2954377687" sldId="269"/>
            <ac:spMk id="13" creationId="{DA1F2FB9-795D-0035-C704-3738B6A2C5E0}"/>
          </ac:spMkLst>
        </pc:spChg>
        <pc:spChg chg="mod">
          <ac:chgData name="김샛별" userId="eb1e6dd4-4b09-4361-8f89-1da6f1678eea" providerId="ADAL" clId="{023422DE-6D39-42CD-B35E-65AB803D2007}" dt="2022-11-09T01:43:14.128" v="1432" actId="207"/>
          <ac:spMkLst>
            <pc:docMk/>
            <pc:sldMk cId="2954377687" sldId="269"/>
            <ac:spMk id="14" creationId="{E51E9AF4-2870-FDC6-0E6C-D62D3B8DC489}"/>
          </ac:spMkLst>
        </pc:spChg>
        <pc:spChg chg="del mod">
          <ac:chgData name="김샛별" userId="eb1e6dd4-4b09-4361-8f89-1da6f1678eea" providerId="ADAL" clId="{023422DE-6D39-42CD-B35E-65AB803D2007}" dt="2022-11-09T01:34:36.052" v="1007" actId="478"/>
          <ac:spMkLst>
            <pc:docMk/>
            <pc:sldMk cId="2954377687" sldId="269"/>
            <ac:spMk id="15" creationId="{869D1500-54C1-D639-D5CA-EE496134AAA0}"/>
          </ac:spMkLst>
        </pc:spChg>
        <pc:spChg chg="add mod">
          <ac:chgData name="김샛별" userId="eb1e6dd4-4b09-4361-8f89-1da6f1678eea" providerId="ADAL" clId="{023422DE-6D39-42CD-B35E-65AB803D2007}" dt="2022-11-09T01:25:11.385" v="641"/>
          <ac:spMkLst>
            <pc:docMk/>
            <pc:sldMk cId="2954377687" sldId="269"/>
            <ac:spMk id="16" creationId="{8DD94CFA-3080-3457-C453-815E06DCB6A1}"/>
          </ac:spMkLst>
        </pc:spChg>
        <pc:spChg chg="add mod">
          <ac:chgData name="김샛별" userId="eb1e6dd4-4b09-4361-8f89-1da6f1678eea" providerId="ADAL" clId="{023422DE-6D39-42CD-B35E-65AB803D2007}" dt="2022-11-09T01:25:11.385" v="641"/>
          <ac:spMkLst>
            <pc:docMk/>
            <pc:sldMk cId="2954377687" sldId="269"/>
            <ac:spMk id="17" creationId="{956E191A-8882-1DA6-DC57-28A1BA8EE854}"/>
          </ac:spMkLst>
        </pc:spChg>
        <pc:spChg chg="add mod">
          <ac:chgData name="김샛별" userId="eb1e6dd4-4b09-4361-8f89-1da6f1678eea" providerId="ADAL" clId="{023422DE-6D39-42CD-B35E-65AB803D2007}" dt="2022-11-09T01:25:11.385" v="641"/>
          <ac:spMkLst>
            <pc:docMk/>
            <pc:sldMk cId="2954377687" sldId="269"/>
            <ac:spMk id="18" creationId="{D414AA4E-A480-3A7F-B2F4-597FE84F06A1}"/>
          </ac:spMkLst>
        </pc:spChg>
        <pc:spChg chg="add mod">
          <ac:chgData name="김샛별" userId="eb1e6dd4-4b09-4361-8f89-1da6f1678eea" providerId="ADAL" clId="{023422DE-6D39-42CD-B35E-65AB803D2007}" dt="2022-11-09T01:25:11.385" v="641"/>
          <ac:spMkLst>
            <pc:docMk/>
            <pc:sldMk cId="2954377687" sldId="269"/>
            <ac:spMk id="19" creationId="{03F544C9-9C91-942A-89C2-80C30FC9EC81}"/>
          </ac:spMkLst>
        </pc:spChg>
        <pc:spChg chg="add mod">
          <ac:chgData name="김샛별" userId="eb1e6dd4-4b09-4361-8f89-1da6f1678eea" providerId="ADAL" clId="{023422DE-6D39-42CD-B35E-65AB803D2007}" dt="2022-11-09T01:25:11.385" v="641"/>
          <ac:spMkLst>
            <pc:docMk/>
            <pc:sldMk cId="2954377687" sldId="269"/>
            <ac:spMk id="20" creationId="{52FB7B09-A759-33D4-8237-53AFDF3AB422}"/>
          </ac:spMkLst>
        </pc:spChg>
        <pc:spChg chg="add mod">
          <ac:chgData name="김샛별" userId="eb1e6dd4-4b09-4361-8f89-1da6f1678eea" providerId="ADAL" clId="{023422DE-6D39-42CD-B35E-65AB803D2007}" dt="2022-11-09T01:29:21.891" v="707" actId="14100"/>
          <ac:spMkLst>
            <pc:docMk/>
            <pc:sldMk cId="2954377687" sldId="269"/>
            <ac:spMk id="21" creationId="{F9E40724-5DF9-6386-E674-908448121685}"/>
          </ac:spMkLst>
        </pc:spChg>
        <pc:spChg chg="add del mod">
          <ac:chgData name="김샛별" userId="eb1e6dd4-4b09-4361-8f89-1da6f1678eea" providerId="ADAL" clId="{023422DE-6D39-42CD-B35E-65AB803D2007}" dt="2022-11-09T01:34:13.371" v="1001" actId="478"/>
          <ac:spMkLst>
            <pc:docMk/>
            <pc:sldMk cId="2954377687" sldId="269"/>
            <ac:spMk id="23" creationId="{35B0062B-E7D9-D86D-7F85-1EE2B0CFFC0A}"/>
          </ac:spMkLst>
        </pc:spChg>
        <pc:spChg chg="add mod">
          <ac:chgData name="김샛별" userId="eb1e6dd4-4b09-4361-8f89-1da6f1678eea" providerId="ADAL" clId="{023422DE-6D39-42CD-B35E-65AB803D2007}" dt="2022-11-09T01:43:25.306" v="1435" actId="207"/>
          <ac:spMkLst>
            <pc:docMk/>
            <pc:sldMk cId="2954377687" sldId="269"/>
            <ac:spMk id="24" creationId="{50AB024D-FDBA-9490-8DC2-8765AF658520}"/>
          </ac:spMkLst>
        </pc:spChg>
        <pc:spChg chg="add mod">
          <ac:chgData name="김샛별" userId="eb1e6dd4-4b09-4361-8f89-1da6f1678eea" providerId="ADAL" clId="{023422DE-6D39-42CD-B35E-65AB803D2007}" dt="2022-11-09T01:43:25.306" v="1435" actId="207"/>
          <ac:spMkLst>
            <pc:docMk/>
            <pc:sldMk cId="2954377687" sldId="269"/>
            <ac:spMk id="25" creationId="{3D945715-C50D-E46C-4727-74AE021FB0D2}"/>
          </ac:spMkLst>
        </pc:spChg>
        <pc:spChg chg="add mod">
          <ac:chgData name="김샛별" userId="eb1e6dd4-4b09-4361-8f89-1da6f1678eea" providerId="ADAL" clId="{023422DE-6D39-42CD-B35E-65AB803D2007}" dt="2022-11-09T01:43:46.983" v="1448" actId="207"/>
          <ac:spMkLst>
            <pc:docMk/>
            <pc:sldMk cId="2954377687" sldId="269"/>
            <ac:spMk id="26" creationId="{F5145F2B-992D-301F-E004-B228A44FF8EC}"/>
          </ac:spMkLst>
        </pc:spChg>
        <pc:graphicFrameChg chg="add mod">
          <ac:chgData name="김샛별" userId="eb1e6dd4-4b09-4361-8f89-1da6f1678eea" providerId="ADAL" clId="{023422DE-6D39-42CD-B35E-65AB803D2007}" dt="2022-11-09T01:25:11.385" v="641"/>
          <ac:graphicFrameMkLst>
            <pc:docMk/>
            <pc:sldMk cId="2954377687" sldId="269"/>
            <ac:graphicFrameMk id="2" creationId="{3F1FE044-22E4-FB1B-412B-6EEFB59F57A3}"/>
          </ac:graphicFrameMkLst>
        </pc:graphicFrameChg>
        <pc:graphicFrameChg chg="mod modGraphic">
          <ac:chgData name="김샛별" userId="eb1e6dd4-4b09-4361-8f89-1da6f1678eea" providerId="ADAL" clId="{023422DE-6D39-42CD-B35E-65AB803D2007}" dt="2022-11-09T01:56:01.513" v="2217" actId="20577"/>
          <ac:graphicFrameMkLst>
            <pc:docMk/>
            <pc:sldMk cId="2954377687" sldId="269"/>
            <ac:graphicFrameMk id="4" creationId="{71CD59DA-731F-05EE-A660-1383AF0FCF2C}"/>
          </ac:graphicFrameMkLst>
        </pc:graphicFrameChg>
      </pc:sldChg>
      <pc:sldChg chg="add del">
        <pc:chgData name="김샛별" userId="eb1e6dd4-4b09-4361-8f89-1da6f1678eea" providerId="ADAL" clId="{023422DE-6D39-42CD-B35E-65AB803D2007}" dt="2022-11-09T01:25:54.286" v="655"/>
        <pc:sldMkLst>
          <pc:docMk/>
          <pc:sldMk cId="1532212888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37EC2-16FA-DD54-035B-F02F6BA8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36E95D-8CA6-150B-2744-94DF523B6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ED0D7-DF81-9457-167D-BF7D47D9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9A48-337C-4726-B249-847A29F7FB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B782B-51C2-4EF9-5417-6C444665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8AD60-BA32-951A-221D-3DC2920B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5A4-C845-4A79-832D-46F3D697E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49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B49DD-C1B6-A192-D288-669190B8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31175-1A68-EB2E-73FE-D6CE9D4FF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AD22C-33C4-451C-0462-CF50F2A8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9A48-337C-4726-B249-847A29F7FB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07CFE-D0FF-BE85-8DD9-5825837E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202DA-130D-05FC-4AFF-3D03EA0D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5A4-C845-4A79-832D-46F3D697E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5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DEDACD-32A4-8220-86D2-DFE00F539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098AEB-78AD-D560-9DD7-3D8AE05CF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197DA-677E-5014-EF40-84CF5455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9A48-337C-4726-B249-847A29F7FB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F1CBA-D861-1779-BF25-8809B43A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7F3C9-F3C3-B40B-A498-7DA1D93E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5A4-C845-4A79-832D-46F3D697E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72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FA75A-D617-DA20-041F-6C74369E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69ADA-64A9-8EE3-9827-EC8235958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7A1EC-AC78-D3CE-0B46-8D10FC4E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9A48-337C-4726-B249-847A29F7FB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40751-74C6-C23D-3016-F719B249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CA789-4EDD-B642-9FBD-D0012EBE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5A4-C845-4A79-832D-46F3D697E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6D32C-129D-D7FD-7EDD-4F619605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1D0F5-548A-7F4F-3CA6-27E3B750C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8BA73-3E14-D9BA-2756-5357C184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9A48-337C-4726-B249-847A29F7FB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91458-2E27-FC82-1C77-A6745FDA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DCF7B-68F6-4678-B15A-3DB23FC1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5A4-C845-4A79-832D-46F3D697E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8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909E5-D1EC-4AD8-C449-CABC0C02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2276A-CB80-365F-10AB-6DFFB1C24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FB7361-3614-BB2C-58D1-BE0A0FF9E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5A595C-99FA-5A76-92CB-519A571F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9A48-337C-4726-B249-847A29F7FB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3471C2-C594-C884-18B5-1931D2B4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D00A2B-3AEF-123C-84E9-E5982642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5A4-C845-4A79-832D-46F3D697E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2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59A3D-5F84-9751-358A-6908F689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362C36-11D8-CADD-08DC-11CADE7D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0B9855-27BA-EA2B-286A-EAA4C2711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1DF72A-58A2-E6A1-5F4E-79B189479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E24C1F-1611-C4C2-C773-4F6525B7E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61D9F6-3A37-C36F-B177-E6287FF4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9A48-337C-4726-B249-847A29F7FB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3A3765-3917-1464-8654-19E742C4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958FE0-7172-662D-9C62-A21892C7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5A4-C845-4A79-832D-46F3D697E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1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17A96-16BE-75E8-44ED-03D51B3F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564B82-90E9-D2BB-E227-016A9D0A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9A48-337C-4726-B249-847A29F7FB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AD35AF-139F-5A45-20D4-EA8010AF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1A45EA-1604-181A-6202-7B065E69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5A4-C845-4A79-832D-46F3D697E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6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51F6C9-713F-D292-C5B5-A33AD95D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9A48-337C-4726-B249-847A29F7FB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D3638B-51A8-C461-0D27-704CEB9F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977999-49A6-6E75-A81A-37B01359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5A4-C845-4A79-832D-46F3D697E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16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E055-E18A-D3E4-5D73-A96E2E0C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82E70-E7F1-9D31-54D7-82282C16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307D4A-4381-4482-EDBD-61ACC6753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0D17C-0636-6A98-2B78-5F430A8E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9A48-337C-4726-B249-847A29F7FB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4354A9-7E6E-A362-5130-BED9B79D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C65498-1316-B7A0-C5E5-D57A4F38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5A4-C845-4A79-832D-46F3D697E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0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5922E-3C0C-56FC-F103-6F8E157C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25C7D4-623E-0B17-EA63-3BD152995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019DE1-6E55-F3F0-99FE-8E6D5F430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8186E2-7CAE-3AD5-4138-8B1AFA84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9A48-337C-4726-B249-847A29F7FB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B56BE-77BC-A60F-7C28-05A8CC9E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9510D8-055C-6E28-F30B-131A9E98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F5A4-C845-4A79-832D-46F3D697E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8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91E27E-F824-FBB2-96C9-CCA5B4F6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EC17F7-4D84-6B60-2B2A-00F01B683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1BF04-EE11-A5C1-6F04-19F1B89CE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9A48-337C-4726-B249-847A29F7FB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FB4EF-B2AC-8C01-6F17-54E0537C5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4338A-3B34-165A-3303-202B7A37E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FF5A4-C845-4A79-832D-46F3D697E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4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42DA12-C1BE-325D-B51C-8F9BBF660911}"/>
              </a:ext>
            </a:extLst>
          </p:cNvPr>
          <p:cNvSpPr txBox="1"/>
          <p:nvPr/>
        </p:nvSpPr>
        <p:spPr>
          <a:xfrm>
            <a:off x="1186252" y="3044279"/>
            <a:ext cx="9819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웹 프로그래밍 </a:t>
            </a:r>
            <a:r>
              <a:rPr lang="en-US" altLang="ko-KR" sz="4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jsp/Servlet Project</a:t>
            </a:r>
            <a:endParaRPr lang="ko-KR" alt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E4A0A-B89B-A0EB-AE1B-7268392D29B1}"/>
              </a:ext>
            </a:extLst>
          </p:cNvPr>
          <p:cNvSpPr txBox="1"/>
          <p:nvPr/>
        </p:nvSpPr>
        <p:spPr>
          <a:xfrm>
            <a:off x="5183944" y="4732565"/>
            <a:ext cx="18241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 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백제완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김샛별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이인서 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조현우</a:t>
            </a:r>
          </a:p>
        </p:txBody>
      </p:sp>
    </p:spTree>
    <p:extLst>
      <p:ext uri="{BB962C8B-B14F-4D97-AF65-F5344CB8AC3E}">
        <p14:creationId xmlns:p14="http://schemas.microsoft.com/office/powerpoint/2010/main" val="425037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9A31A-48C2-2582-5AF6-1EBAF916CA02}"/>
              </a:ext>
            </a:extLst>
          </p:cNvPr>
          <p:cNvSpPr txBox="1"/>
          <p:nvPr/>
        </p:nvSpPr>
        <p:spPr>
          <a:xfrm>
            <a:off x="5430434" y="2705725"/>
            <a:ext cx="13311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기능</a:t>
            </a:r>
            <a:endParaRPr lang="en-US" altLang="ko-KR" sz="4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4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설명</a:t>
            </a:r>
            <a:endParaRPr lang="ko-KR" altLang="en-US" sz="6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10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911E49-9904-C645-F00A-388C1E0DBF03}"/>
              </a:ext>
            </a:extLst>
          </p:cNvPr>
          <p:cNvSpPr txBox="1"/>
          <p:nvPr/>
        </p:nvSpPr>
        <p:spPr>
          <a:xfrm>
            <a:off x="5120366" y="3044279"/>
            <a:ext cx="1951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마무리</a:t>
            </a:r>
            <a:endParaRPr lang="ko-KR" altLang="en-US" sz="6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99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6F86EF-1B41-F443-DC6D-1B80112DE92D}"/>
              </a:ext>
            </a:extLst>
          </p:cNvPr>
          <p:cNvSpPr txBox="1"/>
          <p:nvPr/>
        </p:nvSpPr>
        <p:spPr>
          <a:xfrm>
            <a:off x="5430434" y="3044279"/>
            <a:ext cx="13311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소감</a:t>
            </a:r>
            <a:endParaRPr lang="ko-KR" altLang="en-US" sz="6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22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A42C6-E438-6948-FAA3-55A8B7450E9D}"/>
              </a:ext>
            </a:extLst>
          </p:cNvPr>
          <p:cNvSpPr txBox="1"/>
          <p:nvPr/>
        </p:nvSpPr>
        <p:spPr>
          <a:xfrm>
            <a:off x="4232910" y="2967335"/>
            <a:ext cx="372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r>
              <a:rPr lang="en-US" altLang="ko-KR" sz="5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19344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A4542-6004-5CCB-D4B0-8BDC2A03D3BD}"/>
              </a:ext>
            </a:extLst>
          </p:cNvPr>
          <p:cNvSpPr txBox="1"/>
          <p:nvPr/>
        </p:nvSpPr>
        <p:spPr>
          <a:xfrm>
            <a:off x="596327" y="611129"/>
            <a:ext cx="1032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  <a:endParaRPr lang="ko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DFFE7-0B77-ED43-AFBD-1D794AAEA40D}"/>
              </a:ext>
            </a:extLst>
          </p:cNvPr>
          <p:cNvSpPr txBox="1"/>
          <p:nvPr/>
        </p:nvSpPr>
        <p:spPr>
          <a:xfrm>
            <a:off x="1112811" y="1938234"/>
            <a:ext cx="158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E25C3-DDED-AD93-0943-FA679CDB518D}"/>
              </a:ext>
            </a:extLst>
          </p:cNvPr>
          <p:cNvSpPr txBox="1"/>
          <p:nvPr/>
        </p:nvSpPr>
        <p:spPr>
          <a:xfrm>
            <a:off x="1112811" y="2683617"/>
            <a:ext cx="2033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역할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C48EF-EE41-C7F4-7FF3-9F74A957C25B}"/>
              </a:ext>
            </a:extLst>
          </p:cNvPr>
          <p:cNvSpPr txBox="1"/>
          <p:nvPr/>
        </p:nvSpPr>
        <p:spPr>
          <a:xfrm>
            <a:off x="1112810" y="3422894"/>
            <a:ext cx="2727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E410D1E-E3F1-C38B-9BC1-9532FF78726F}"/>
              </a:ext>
            </a:extLst>
          </p:cNvPr>
          <p:cNvGrpSpPr/>
          <p:nvPr/>
        </p:nvGrpSpPr>
        <p:grpSpPr>
          <a:xfrm>
            <a:off x="1121775" y="4168277"/>
            <a:ext cx="2417663" cy="1200942"/>
            <a:chOff x="1121775" y="4168277"/>
            <a:chExt cx="2417663" cy="12009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E7F9B9-716B-2862-7AC7-29951D0AA94E}"/>
                </a:ext>
              </a:extLst>
            </p:cNvPr>
            <p:cNvSpPr txBox="1"/>
            <p:nvPr/>
          </p:nvSpPr>
          <p:spPr>
            <a:xfrm>
              <a:off x="1121775" y="4168277"/>
              <a:ext cx="2379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4. </a:t>
              </a:r>
              <a:r>
                <a:rPr lang="ko-KR" altLang="en-US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마무리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652FE2-D592-9CE4-8D69-CCF74411B70A}"/>
                </a:ext>
              </a:extLst>
            </p:cNvPr>
            <p:cNvSpPr txBox="1"/>
            <p:nvPr/>
          </p:nvSpPr>
          <p:spPr>
            <a:xfrm>
              <a:off x="1160335" y="4907554"/>
              <a:ext cx="2379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5. </a:t>
              </a:r>
              <a:r>
                <a:rPr lang="ko-KR" altLang="en-US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소감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22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DAF9A7-5487-EAF3-5973-D47525AB51F8}"/>
              </a:ext>
            </a:extLst>
          </p:cNvPr>
          <p:cNvSpPr txBox="1"/>
          <p:nvPr/>
        </p:nvSpPr>
        <p:spPr>
          <a:xfrm>
            <a:off x="711480" y="605688"/>
            <a:ext cx="1331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F9881-A9F4-FAA6-DF34-F20AA9C279DE}"/>
              </a:ext>
            </a:extLst>
          </p:cNvPr>
          <p:cNvSpPr txBox="1"/>
          <p:nvPr/>
        </p:nvSpPr>
        <p:spPr>
          <a:xfrm>
            <a:off x="1953216" y="3167390"/>
            <a:ext cx="8285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MVC</a:t>
            </a:r>
            <a:r>
              <a:rPr lang="ko-KR" altLang="en-US" sz="28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패턴의 구조를 파악하고 </a:t>
            </a:r>
            <a:r>
              <a:rPr lang="en-US" altLang="ko-KR" sz="28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jsp</a:t>
            </a:r>
            <a:r>
              <a:rPr lang="ko-KR" altLang="en-US" sz="28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적용하는 것을 학습</a:t>
            </a:r>
          </a:p>
        </p:txBody>
      </p:sp>
    </p:spTree>
    <p:extLst>
      <p:ext uri="{BB962C8B-B14F-4D97-AF65-F5344CB8AC3E}">
        <p14:creationId xmlns:p14="http://schemas.microsoft.com/office/powerpoint/2010/main" val="319115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2B478B-1E21-D92B-2919-4571781FB9F1}"/>
              </a:ext>
            </a:extLst>
          </p:cNvPr>
          <p:cNvSpPr txBox="1"/>
          <p:nvPr/>
        </p:nvSpPr>
        <p:spPr>
          <a:xfrm>
            <a:off x="561297" y="436149"/>
            <a:ext cx="166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사용환경</a:t>
            </a:r>
            <a:endParaRPr lang="ko-KR" altLang="en-US" sz="4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57204-B4A5-06B5-B819-C4DD63D1F0BB}"/>
              </a:ext>
            </a:extLst>
          </p:cNvPr>
          <p:cNvSpPr txBox="1"/>
          <p:nvPr/>
        </p:nvSpPr>
        <p:spPr>
          <a:xfrm>
            <a:off x="1591066" y="4462110"/>
            <a:ext cx="91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JAVA</a:t>
            </a:r>
            <a:endParaRPr lang="ko-KR" altLang="en-US" sz="28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4AAA2-ACA9-D3AA-61B4-3450AF1352CB}"/>
              </a:ext>
            </a:extLst>
          </p:cNvPr>
          <p:cNvSpPr txBox="1"/>
          <p:nvPr/>
        </p:nvSpPr>
        <p:spPr>
          <a:xfrm>
            <a:off x="5291862" y="4463893"/>
            <a:ext cx="1447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데이터베이스</a:t>
            </a:r>
            <a:r>
              <a:rPr lang="ko-KR" altLang="en-US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endParaRPr lang="ko-KR" altLang="en-US" sz="3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9AC20-7076-3FD9-7DB7-8CF5E54D58C7}"/>
              </a:ext>
            </a:extLst>
          </p:cNvPr>
          <p:cNvSpPr txBox="1"/>
          <p:nvPr/>
        </p:nvSpPr>
        <p:spPr>
          <a:xfrm>
            <a:off x="2375262" y="4915586"/>
            <a:ext cx="98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Jar 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파일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233A5-2016-F0E1-7D62-575F008C85B4}"/>
              </a:ext>
            </a:extLst>
          </p:cNvPr>
          <p:cNvSpPr txBox="1"/>
          <p:nvPr/>
        </p:nvSpPr>
        <p:spPr>
          <a:xfrm>
            <a:off x="1003318" y="1597257"/>
            <a:ext cx="78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OS</a:t>
            </a:r>
            <a:r>
              <a:rPr lang="ko-KR" altLang="en-US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endParaRPr lang="ko-KR" altLang="en-US" sz="3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89D09-8C4F-A18E-3AE3-1A5C37BA3425}"/>
              </a:ext>
            </a:extLst>
          </p:cNvPr>
          <p:cNvSpPr txBox="1"/>
          <p:nvPr/>
        </p:nvSpPr>
        <p:spPr>
          <a:xfrm>
            <a:off x="1003318" y="3186334"/>
            <a:ext cx="2090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Program</a:t>
            </a:r>
            <a:r>
              <a:rPr lang="ko-KR" altLang="en-US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endParaRPr lang="ko-KR" altLang="en-US" sz="3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406110-C0AD-65B9-8608-CD81F6CDE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44" y="3886067"/>
            <a:ext cx="1331133" cy="31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AE0593-E45C-4527-C0D2-E64C8FB361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73" b="31255"/>
          <a:stretch/>
        </p:blipFill>
        <p:spPr>
          <a:xfrm>
            <a:off x="5159973" y="3871908"/>
            <a:ext cx="1711038" cy="5232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70697B8-1220-A83B-0173-2918774A4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21" y="3659545"/>
            <a:ext cx="1447259" cy="9648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228D2B-EBB7-1F1F-7AC7-22C4B9887128}"/>
              </a:ext>
            </a:extLst>
          </p:cNvPr>
          <p:cNvSpPr txBox="1"/>
          <p:nvPr/>
        </p:nvSpPr>
        <p:spPr>
          <a:xfrm>
            <a:off x="9342273" y="4447433"/>
            <a:ext cx="92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View </a:t>
            </a:r>
            <a:r>
              <a:rPr lang="ko-KR" altLang="en-US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endParaRPr lang="ko-KR" altLang="en-US" sz="3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21F8013-4499-87A3-F8AD-BAF10A27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187" y="2312885"/>
            <a:ext cx="1407459" cy="2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6258A17-8DB5-634A-14BD-017B9AC3CB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44" y="2278175"/>
            <a:ext cx="1116170" cy="3289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C64094-A589-F688-0F0E-19C578452623}"/>
              </a:ext>
            </a:extLst>
          </p:cNvPr>
          <p:cNvSpPr txBox="1"/>
          <p:nvPr/>
        </p:nvSpPr>
        <p:spPr>
          <a:xfrm>
            <a:off x="2375262" y="4462110"/>
            <a:ext cx="104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Handler</a:t>
            </a:r>
            <a:endParaRPr lang="ko-KR" altLang="en-US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BC7F8-4963-F944-FF27-0C0638E26336}"/>
              </a:ext>
            </a:extLst>
          </p:cNvPr>
          <p:cNvSpPr txBox="1"/>
          <p:nvPr/>
        </p:nvSpPr>
        <p:spPr>
          <a:xfrm>
            <a:off x="1694924" y="4915586"/>
            <a:ext cx="104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JSP</a:t>
            </a:r>
            <a:endParaRPr lang="ko-KR" altLang="en-US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50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719318-7F34-E21B-F80E-CF154DFE4FFA}"/>
              </a:ext>
            </a:extLst>
          </p:cNvPr>
          <p:cNvSpPr txBox="1"/>
          <p:nvPr/>
        </p:nvSpPr>
        <p:spPr>
          <a:xfrm>
            <a:off x="890738" y="2425852"/>
            <a:ext cx="328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주제</a:t>
            </a:r>
            <a:r>
              <a:rPr lang="en-US" altLang="ko-KR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학생 포탈</a:t>
            </a:r>
            <a:endParaRPr lang="ko-KR" altLang="en-US" sz="3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E6EF1D-477E-EA74-C82A-C045F8AE6F79}"/>
              </a:ext>
            </a:extLst>
          </p:cNvPr>
          <p:cNvGrpSpPr/>
          <p:nvPr/>
        </p:nvGrpSpPr>
        <p:grpSpPr>
          <a:xfrm>
            <a:off x="890738" y="3271435"/>
            <a:ext cx="11017483" cy="830997"/>
            <a:chOff x="375731" y="1575193"/>
            <a:chExt cx="12049250" cy="83099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DCBA55F-7E45-C6F0-9AAB-8C9DCFFC8330}"/>
                </a:ext>
              </a:extLst>
            </p:cNvPr>
            <p:cNvSpPr txBox="1"/>
            <p:nvPr/>
          </p:nvSpPr>
          <p:spPr>
            <a:xfrm>
              <a:off x="375731" y="1575193"/>
              <a:ext cx="1692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선정 이유</a:t>
              </a:r>
              <a:r>
                <a:rPr lang="en-US" altLang="ko-KR" sz="24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:</a:t>
              </a:r>
              <a:endParaRPr lang="ko-KR" altLang="en-US" sz="3600" dirty="0"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0BFC330-E5D9-CD26-DC29-81BB4582AD33}"/>
                </a:ext>
              </a:extLst>
            </p:cNvPr>
            <p:cNvSpPr txBox="1"/>
            <p:nvPr/>
          </p:nvSpPr>
          <p:spPr>
            <a:xfrm>
              <a:off x="2222494" y="1575193"/>
              <a:ext cx="10202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대학생이 가장 자주 접하는 홈페이지로서 직접 기능을 구현해보고 </a:t>
              </a:r>
              <a:endParaRPr lang="en-US" altLang="ko-KR" sz="2400" dirty="0"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  <a:p>
              <a:r>
                <a:rPr lang="ko-KR" altLang="en-US" sz="24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분석해보기 위함 </a:t>
              </a:r>
              <a:endParaRPr lang="ko-KR" altLang="en-US" sz="3600" dirty="0"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F566AC2-6B86-679D-6C34-EB1F23701A7C}"/>
              </a:ext>
            </a:extLst>
          </p:cNvPr>
          <p:cNvSpPr txBox="1"/>
          <p:nvPr/>
        </p:nvSpPr>
        <p:spPr>
          <a:xfrm>
            <a:off x="545548" y="583293"/>
            <a:ext cx="994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주제</a:t>
            </a:r>
            <a:endParaRPr lang="ko-KR" altLang="en-US" sz="4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003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1CD59DA-731F-05EE-A660-1383AF0FC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64115"/>
              </p:ext>
            </p:extLst>
          </p:nvPr>
        </p:nvGraphicFramePr>
        <p:xfrm>
          <a:off x="478676" y="743568"/>
          <a:ext cx="11241741" cy="562087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05963">
                  <a:extLst>
                    <a:ext uri="{9D8B030D-6E8A-4147-A177-3AD203B41FA5}">
                      <a16:colId xmlns:a16="http://schemas.microsoft.com/office/drawing/2014/main" val="1724667401"/>
                    </a:ext>
                  </a:extLst>
                </a:gridCol>
                <a:gridCol w="1605963">
                  <a:extLst>
                    <a:ext uri="{9D8B030D-6E8A-4147-A177-3AD203B41FA5}">
                      <a16:colId xmlns:a16="http://schemas.microsoft.com/office/drawing/2014/main" val="2713502440"/>
                    </a:ext>
                  </a:extLst>
                </a:gridCol>
                <a:gridCol w="1605963">
                  <a:extLst>
                    <a:ext uri="{9D8B030D-6E8A-4147-A177-3AD203B41FA5}">
                      <a16:colId xmlns:a16="http://schemas.microsoft.com/office/drawing/2014/main" val="3106770132"/>
                    </a:ext>
                  </a:extLst>
                </a:gridCol>
                <a:gridCol w="1605963">
                  <a:extLst>
                    <a:ext uri="{9D8B030D-6E8A-4147-A177-3AD203B41FA5}">
                      <a16:colId xmlns:a16="http://schemas.microsoft.com/office/drawing/2014/main" val="1464626372"/>
                    </a:ext>
                  </a:extLst>
                </a:gridCol>
                <a:gridCol w="1605963">
                  <a:extLst>
                    <a:ext uri="{9D8B030D-6E8A-4147-A177-3AD203B41FA5}">
                      <a16:colId xmlns:a16="http://schemas.microsoft.com/office/drawing/2014/main" val="1194856539"/>
                    </a:ext>
                  </a:extLst>
                </a:gridCol>
                <a:gridCol w="1604230">
                  <a:extLst>
                    <a:ext uri="{9D8B030D-6E8A-4147-A177-3AD203B41FA5}">
                      <a16:colId xmlns:a16="http://schemas.microsoft.com/office/drawing/2014/main" val="3978264306"/>
                    </a:ext>
                  </a:extLst>
                </a:gridCol>
                <a:gridCol w="1607696">
                  <a:extLst>
                    <a:ext uri="{9D8B030D-6E8A-4147-A177-3AD203B41FA5}">
                      <a16:colId xmlns:a16="http://schemas.microsoft.com/office/drawing/2014/main" val="2935797538"/>
                    </a:ext>
                  </a:extLst>
                </a:gridCol>
              </a:tblGrid>
              <a:tr h="69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787902"/>
                  </a:ext>
                </a:extLst>
              </a:tr>
              <a:tr h="164316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25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제안서 작성</a:t>
                      </a:r>
                      <a:endParaRPr lang="en-US" altLang="ko-KR" sz="10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역할 분담</a:t>
                      </a:r>
                      <a:endParaRPr lang="en-US" altLang="ko-KR" sz="10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주제 선정</a:t>
                      </a:r>
                      <a:endParaRPr lang="en-US" altLang="ko-KR" sz="10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계획 </a:t>
                      </a:r>
                      <a:endParaRPr lang="en-US" altLang="ko-KR" sz="10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26</a:t>
                      </a:r>
                      <a:endParaRPr lang="ko-KR" altLang="en-US" sz="16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27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변수명 선언</a:t>
                      </a:r>
                      <a:endParaRPr lang="en-US" altLang="ko-KR" sz="10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DB</a:t>
                      </a:r>
                      <a:r>
                        <a:rPr lang="ko-KR" altLang="en-US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테이블 생성</a:t>
                      </a:r>
                      <a:endParaRPr lang="en-US" altLang="ko-KR" sz="10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기획서 작성</a:t>
                      </a:r>
                      <a:endParaRPr lang="en-US" altLang="ko-KR" sz="10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클래스 생성</a:t>
                      </a:r>
                      <a:endParaRPr lang="en-US" altLang="ko-KR" sz="10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URI </a:t>
                      </a:r>
                      <a:r>
                        <a:rPr lang="ko-KR" altLang="en-US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연결</a:t>
                      </a:r>
                      <a:endParaRPr lang="en-US" altLang="ko-KR" sz="10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Miro</a:t>
                      </a:r>
                      <a:r>
                        <a:rPr lang="ko-KR" altLang="en-US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 이용해서 흐름도 작성</a:t>
                      </a:r>
                      <a:endParaRPr lang="en-US" altLang="ko-KR" sz="10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28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-</a:t>
                      </a:r>
                      <a:r>
                        <a:rPr lang="ko-KR" altLang="en-US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개인</a:t>
                      </a:r>
                      <a:endParaRPr lang="en-US" altLang="ko-KR" sz="105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샛별</a:t>
                      </a:r>
                      <a:r>
                        <a:rPr lang="en-US" altLang="ko-KR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: </a:t>
                      </a:r>
                      <a:r>
                        <a:rPr lang="ko-KR" altLang="en-US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미로 수정</a:t>
                      </a:r>
                      <a:r>
                        <a:rPr lang="en-US" altLang="ko-KR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, HTML,       </a:t>
                      </a:r>
                      <a:r>
                        <a:rPr lang="ko-KR" altLang="en-US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게시판 만들기</a:t>
                      </a:r>
                      <a:endParaRPr lang="en-US" altLang="ko-KR" sz="105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제완</a:t>
                      </a:r>
                      <a:r>
                        <a:rPr lang="en-US" altLang="ko-KR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: </a:t>
                      </a:r>
                      <a:r>
                        <a:rPr lang="ko-KR" altLang="en-US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메인 페이지</a:t>
                      </a:r>
                      <a:r>
                        <a:rPr lang="en-US" altLang="ko-KR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HTML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인서</a:t>
                      </a:r>
                      <a:r>
                        <a:rPr lang="en-US" altLang="ko-KR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: </a:t>
                      </a:r>
                      <a:r>
                        <a:rPr lang="ko-KR" altLang="en-US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미로 수정</a:t>
                      </a:r>
                      <a:r>
                        <a:rPr lang="en-US" altLang="ko-KR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,</a:t>
                      </a:r>
                      <a:r>
                        <a:rPr lang="ko-KR" altLang="en-US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회원가입</a:t>
                      </a:r>
                      <a:r>
                        <a:rPr lang="en-US" altLang="ko-KR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쿼리 작성</a:t>
                      </a:r>
                      <a:endParaRPr lang="en-US" altLang="ko-KR" sz="105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현우</a:t>
                      </a:r>
                      <a:r>
                        <a:rPr lang="en-US" altLang="ko-KR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: </a:t>
                      </a:r>
                      <a:r>
                        <a:rPr lang="ko-KR" altLang="en-US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게시판 만들기</a:t>
                      </a:r>
                      <a:endParaRPr lang="en-US" altLang="ko-KR" sz="105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-</a:t>
                      </a:r>
                      <a:r>
                        <a:rPr lang="ko-KR" altLang="en-US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팀</a:t>
                      </a:r>
                      <a:r>
                        <a:rPr lang="en-US" altLang="ko-KR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:DB </a:t>
                      </a:r>
                      <a:r>
                        <a:rPr lang="ko-KR" altLang="en-US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수정</a:t>
                      </a:r>
                      <a:r>
                        <a:rPr lang="en-US" altLang="ko-KR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기획서 작성</a:t>
                      </a:r>
                      <a:endParaRPr lang="en-US" altLang="ko-KR" sz="105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29</a:t>
                      </a:r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25639"/>
                  </a:ext>
                </a:extLst>
              </a:tr>
              <a:tr h="1643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30</a:t>
                      </a:r>
                      <a:endParaRPr lang="en-US" altLang="ko-KR" sz="14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31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학생 정보 수정 생성</a:t>
                      </a:r>
                      <a:endParaRPr lang="en-US" altLang="ko-KR" sz="10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my Page </a:t>
                      </a:r>
                      <a:r>
                        <a:rPr lang="ko-KR" altLang="en-US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학생정보 탭 </a:t>
                      </a:r>
                      <a:endParaRPr lang="en-US" altLang="ko-KR" sz="10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HTML </a:t>
                      </a:r>
                      <a:r>
                        <a:rPr lang="ko-KR" altLang="en-US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사이즈 수정</a:t>
                      </a:r>
                      <a:endParaRPr lang="en-US" altLang="ko-KR" sz="10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게시판 </a:t>
                      </a:r>
                      <a:endParaRPr lang="en-US" altLang="ko-KR" sz="12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latinLnBrk="1"/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1</a:t>
                      </a:r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2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CSS </a:t>
                      </a:r>
                      <a:r>
                        <a:rPr lang="ko-KR" altLang="en-US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수정</a:t>
                      </a:r>
                      <a:endParaRPr lang="en-US" altLang="ko-KR" sz="10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-</a:t>
                      </a:r>
                      <a:r>
                        <a:rPr lang="ko-KR" altLang="en-US" sz="10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 필요한 페이지 생성 </a:t>
                      </a:r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3</a:t>
                      </a:r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-HTML </a:t>
                      </a:r>
                      <a:r>
                        <a:rPr lang="ko-KR" altLang="en-US" sz="11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정리</a:t>
                      </a:r>
                      <a:endParaRPr lang="en-US" altLang="ko-KR" sz="11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-CSS </a:t>
                      </a:r>
                      <a:r>
                        <a:rPr lang="ko-KR" altLang="en-US" sz="11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수정</a:t>
                      </a:r>
                      <a:endParaRPr lang="en-US" altLang="ko-KR" sz="11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-</a:t>
                      </a:r>
                      <a:r>
                        <a:rPr lang="ko-KR" altLang="en-US" sz="11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로그인 체크 수정</a:t>
                      </a:r>
                      <a:endParaRPr lang="ko-KR" altLang="en-US" sz="12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190296"/>
                  </a:ext>
                </a:extLst>
              </a:tr>
              <a:tr h="1643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6</a:t>
                      </a:r>
                      <a:endParaRPr lang="en-US" altLang="ko-KR" sz="105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-JSP </a:t>
                      </a:r>
                      <a:r>
                        <a:rPr lang="ko-KR" altLang="en-US" sz="11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포워딩 된 값 입력</a:t>
                      </a:r>
                      <a:endParaRPr lang="en-US" altLang="ko-KR" sz="11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-CSS, HTML</a:t>
                      </a:r>
                      <a:r>
                        <a:rPr lang="ko-KR" altLang="en-US" sz="11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 수정</a:t>
                      </a:r>
                      <a:endParaRPr lang="en-US" altLang="ko-KR" sz="11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-</a:t>
                      </a:r>
                      <a:r>
                        <a:rPr lang="ko-KR" altLang="en-US" sz="11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로그아웃</a:t>
                      </a:r>
                      <a:r>
                        <a:rPr lang="en-US" altLang="ko-KR" sz="11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, </a:t>
                      </a:r>
                      <a:r>
                        <a:rPr lang="ko-KR" altLang="en-US" sz="11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게시판 </a:t>
                      </a:r>
                    </a:p>
                    <a:p>
                      <a:pPr latinLnBrk="1"/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-</a:t>
                      </a:r>
                      <a:r>
                        <a:rPr lang="ko-KR" altLang="en-US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회원가입 수정</a:t>
                      </a:r>
                      <a:endParaRPr lang="en-US" altLang="ko-KR" sz="105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-</a:t>
                      </a:r>
                      <a:r>
                        <a:rPr lang="ko-KR" altLang="en-US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주민번호 뒷자리 마스킹</a:t>
                      </a:r>
                      <a:endParaRPr lang="en-US" altLang="ko-KR" sz="105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-</a:t>
                      </a:r>
                      <a:r>
                        <a:rPr lang="ko-KR" altLang="en-US" sz="11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관리자 페이지 기능 </a:t>
                      </a:r>
                      <a:endParaRPr lang="en-US" altLang="ko-KR" sz="11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 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8</a:t>
                      </a:r>
                      <a:endParaRPr lang="en-US" altLang="ko-KR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주민번호로 남녀 구별</a:t>
                      </a:r>
                      <a:r>
                        <a:rPr lang="en-US" altLang="ko-KR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,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    </a:t>
                      </a:r>
                      <a:r>
                        <a:rPr lang="ko-KR" altLang="en-US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생년월일 입력</a:t>
                      </a:r>
                      <a:endParaRPr lang="en-US" altLang="ko-KR" sz="105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- </a:t>
                      </a:r>
                      <a:r>
                        <a:rPr lang="ko-KR" altLang="en-US" sz="105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관리자 페이지 구현 </a:t>
                      </a:r>
                      <a:endParaRPr lang="en-US" altLang="ko-KR" sz="105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9</a:t>
                      </a:r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10</a:t>
                      </a:r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11</a:t>
                      </a:r>
                      <a:endParaRPr lang="en-US" altLang="ko-KR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12</a:t>
                      </a:r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67469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C1CDA01-2B07-BAA4-3DAD-D3776CFB2D0E}"/>
              </a:ext>
            </a:extLst>
          </p:cNvPr>
          <p:cNvSpPr/>
          <p:nvPr/>
        </p:nvSpPr>
        <p:spPr>
          <a:xfrm>
            <a:off x="5301375" y="4736642"/>
            <a:ext cx="3204571" cy="147409"/>
          </a:xfrm>
          <a:prstGeom prst="rect">
            <a:avLst/>
          </a:prstGeom>
          <a:solidFill>
            <a:schemeClr val="accent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조원 별 코드 숙지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3EA00D-A7F7-234C-2BDD-60D5C6777237}"/>
              </a:ext>
            </a:extLst>
          </p:cNvPr>
          <p:cNvSpPr/>
          <p:nvPr/>
        </p:nvSpPr>
        <p:spPr>
          <a:xfrm>
            <a:off x="8501660" y="4722512"/>
            <a:ext cx="3204571" cy="147409"/>
          </a:xfrm>
          <a:prstGeom prst="rect">
            <a:avLst/>
          </a:prstGeom>
          <a:solidFill>
            <a:srgbClr val="F8C8CB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발표 준비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조장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EB6DE9-BD2F-9399-316E-E850AF624E22}"/>
              </a:ext>
            </a:extLst>
          </p:cNvPr>
          <p:cNvSpPr/>
          <p:nvPr/>
        </p:nvSpPr>
        <p:spPr>
          <a:xfrm>
            <a:off x="10105095" y="3072978"/>
            <a:ext cx="1601136" cy="157908"/>
          </a:xfrm>
          <a:prstGeom prst="rect">
            <a:avLst/>
          </a:prstGeom>
          <a:solidFill>
            <a:schemeClr val="accent6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주석 정리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E4B5B-5EC2-DF2D-B840-2ED33D3E2B9C}"/>
              </a:ext>
            </a:extLst>
          </p:cNvPr>
          <p:cNvSpPr/>
          <p:nvPr/>
        </p:nvSpPr>
        <p:spPr>
          <a:xfrm>
            <a:off x="5301375" y="1430424"/>
            <a:ext cx="4809253" cy="147409"/>
          </a:xfrm>
          <a:prstGeom prst="rect">
            <a:avLst/>
          </a:prstGeom>
          <a:solidFill>
            <a:schemeClr val="accent2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역할별 코드 작성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1E9AF4-2870-FDC6-0E6C-D62D3B8DC489}"/>
              </a:ext>
            </a:extLst>
          </p:cNvPr>
          <p:cNvSpPr/>
          <p:nvPr/>
        </p:nvSpPr>
        <p:spPr>
          <a:xfrm>
            <a:off x="10110628" y="1420013"/>
            <a:ext cx="1601136" cy="147410"/>
          </a:xfrm>
          <a:prstGeom prst="rect">
            <a:avLst/>
          </a:prstGeom>
          <a:solidFill>
            <a:schemeClr val="tx2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팀 회의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E40724-5DF9-6386-E674-908448121685}"/>
              </a:ext>
            </a:extLst>
          </p:cNvPr>
          <p:cNvSpPr txBox="1"/>
          <p:nvPr/>
        </p:nvSpPr>
        <p:spPr>
          <a:xfrm>
            <a:off x="172046" y="94148"/>
            <a:ext cx="840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계획</a:t>
            </a:r>
            <a:endParaRPr lang="ko-KR" altLang="en-US" sz="3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B024D-FDBA-9490-8DC2-8765AF658520}"/>
              </a:ext>
            </a:extLst>
          </p:cNvPr>
          <p:cNvSpPr/>
          <p:nvPr/>
        </p:nvSpPr>
        <p:spPr>
          <a:xfrm>
            <a:off x="471583" y="3091083"/>
            <a:ext cx="1601136" cy="147410"/>
          </a:xfrm>
          <a:prstGeom prst="rect">
            <a:avLst/>
          </a:prstGeom>
          <a:solidFill>
            <a:schemeClr val="tx2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팀 회의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945715-C50D-E46C-4727-74AE021FB0D2}"/>
              </a:ext>
            </a:extLst>
          </p:cNvPr>
          <p:cNvSpPr/>
          <p:nvPr/>
        </p:nvSpPr>
        <p:spPr>
          <a:xfrm>
            <a:off x="2072719" y="3082031"/>
            <a:ext cx="8032376" cy="147409"/>
          </a:xfrm>
          <a:prstGeom prst="rect">
            <a:avLst/>
          </a:prstGeom>
          <a:solidFill>
            <a:schemeClr val="accent2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역할별 코드 작성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145F2B-992D-301F-E004-B228A44FF8EC}"/>
              </a:ext>
            </a:extLst>
          </p:cNvPr>
          <p:cNvSpPr/>
          <p:nvPr/>
        </p:nvSpPr>
        <p:spPr>
          <a:xfrm>
            <a:off x="471583" y="4722512"/>
            <a:ext cx="1601136" cy="157908"/>
          </a:xfrm>
          <a:prstGeom prst="rect">
            <a:avLst/>
          </a:prstGeom>
          <a:solidFill>
            <a:schemeClr val="accent6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주석 정리</a:t>
            </a:r>
          </a:p>
        </p:txBody>
      </p:sp>
    </p:spTree>
    <p:extLst>
      <p:ext uri="{BB962C8B-B14F-4D97-AF65-F5344CB8AC3E}">
        <p14:creationId xmlns:p14="http://schemas.microsoft.com/office/powerpoint/2010/main" val="295437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4CDC6E-375A-1283-12CC-2FE5CA2FC2BD}"/>
              </a:ext>
            </a:extLst>
          </p:cNvPr>
          <p:cNvSpPr txBox="1"/>
          <p:nvPr/>
        </p:nvSpPr>
        <p:spPr>
          <a:xfrm>
            <a:off x="375730" y="421541"/>
            <a:ext cx="934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역할</a:t>
            </a:r>
            <a:endParaRPr lang="ko-KR" altLang="en-US" sz="4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270AF50-FDE8-D13E-8ABA-64A890727FF4}"/>
              </a:ext>
            </a:extLst>
          </p:cNvPr>
          <p:cNvGrpSpPr/>
          <p:nvPr/>
        </p:nvGrpSpPr>
        <p:grpSpPr>
          <a:xfrm>
            <a:off x="657696" y="2415729"/>
            <a:ext cx="2448070" cy="2267016"/>
            <a:chOff x="664026" y="2386233"/>
            <a:chExt cx="3202747" cy="25566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5CBC8D-BD73-4E66-9881-542E9A8049EB}"/>
                </a:ext>
              </a:extLst>
            </p:cNvPr>
            <p:cNvSpPr txBox="1"/>
            <p:nvPr/>
          </p:nvSpPr>
          <p:spPr>
            <a:xfrm>
              <a:off x="664026" y="3230763"/>
              <a:ext cx="3202747" cy="971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팀장</a:t>
              </a:r>
              <a:endPara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  <a:p>
              <a:pPr algn="ctr"/>
              <a:r>
                <a:rPr lang="ko-KR" altLang="en-US" sz="16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코드 작성 및 수정</a:t>
              </a:r>
              <a:endPara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  <a:p>
              <a:pPr algn="ctr"/>
              <a:r>
                <a:rPr lang="ko-KR" altLang="en-US" sz="16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각종 감독</a:t>
              </a:r>
              <a:endParaRPr lang="ko-KR" altLang="en-US" sz="2400" dirty="0"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5C4768-5A1F-1F43-1F8F-730422A12559}"/>
                </a:ext>
              </a:extLst>
            </p:cNvPr>
            <p:cNvSpPr txBox="1"/>
            <p:nvPr/>
          </p:nvSpPr>
          <p:spPr>
            <a:xfrm>
              <a:off x="1583026" y="2386233"/>
              <a:ext cx="1364745" cy="52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백제완</a:t>
              </a:r>
              <a:endParaRPr lang="ko-KR" altLang="en-US" sz="3600" dirty="0"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3CFAF07-2E42-859D-0653-D87FC5930D96}"/>
                </a:ext>
              </a:extLst>
            </p:cNvPr>
            <p:cNvSpPr/>
            <p:nvPr/>
          </p:nvSpPr>
          <p:spPr>
            <a:xfrm>
              <a:off x="923127" y="2646562"/>
              <a:ext cx="2684543" cy="2296361"/>
            </a:xfrm>
            <a:custGeom>
              <a:avLst/>
              <a:gdLst>
                <a:gd name="connsiteX0" fmla="*/ 148095 w 3202746"/>
                <a:gd name="connsiteY0" fmla="*/ 148238 h 4548147"/>
                <a:gd name="connsiteX1" fmla="*/ 148095 w 3202746"/>
                <a:gd name="connsiteY1" fmla="*/ 4400052 h 4548147"/>
                <a:gd name="connsiteX2" fmla="*/ 3054651 w 3202746"/>
                <a:gd name="connsiteY2" fmla="*/ 4400052 h 4548147"/>
                <a:gd name="connsiteX3" fmla="*/ 3054651 w 3202746"/>
                <a:gd name="connsiteY3" fmla="*/ 148238 h 4548147"/>
                <a:gd name="connsiteX4" fmla="*/ 0 w 3202746"/>
                <a:gd name="connsiteY4" fmla="*/ 143 h 4548147"/>
                <a:gd name="connsiteX5" fmla="*/ 545084 w 3202746"/>
                <a:gd name="connsiteY5" fmla="*/ 143 h 4548147"/>
                <a:gd name="connsiteX6" fmla="*/ 545084 w 3202746"/>
                <a:gd name="connsiteY6" fmla="*/ 147678 h 4548147"/>
                <a:gd name="connsiteX7" fmla="*/ 2657662 w 3202746"/>
                <a:gd name="connsiteY7" fmla="*/ 147678 h 4548147"/>
                <a:gd name="connsiteX8" fmla="*/ 2657662 w 3202746"/>
                <a:gd name="connsiteY8" fmla="*/ 143 h 4548147"/>
                <a:gd name="connsiteX9" fmla="*/ 3202746 w 3202746"/>
                <a:gd name="connsiteY9" fmla="*/ 143 h 4548147"/>
                <a:gd name="connsiteX10" fmla="*/ 3202746 w 3202746"/>
                <a:gd name="connsiteY10" fmla="*/ 4548147 h 4548147"/>
                <a:gd name="connsiteX11" fmla="*/ 0 w 3202746"/>
                <a:gd name="connsiteY11" fmla="*/ 4548147 h 4548147"/>
                <a:gd name="connsiteX12" fmla="*/ 545084 w 3202746"/>
                <a:gd name="connsiteY12" fmla="*/ 0 h 4548147"/>
                <a:gd name="connsiteX13" fmla="*/ 2657662 w 3202746"/>
                <a:gd name="connsiteY13" fmla="*/ 0 h 4548147"/>
                <a:gd name="connsiteX14" fmla="*/ 2657662 w 3202746"/>
                <a:gd name="connsiteY14" fmla="*/ 143 h 4548147"/>
                <a:gd name="connsiteX15" fmla="*/ 545084 w 3202746"/>
                <a:gd name="connsiteY15" fmla="*/ 143 h 454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02746" h="4548147">
                  <a:moveTo>
                    <a:pt x="148095" y="148238"/>
                  </a:moveTo>
                  <a:lnTo>
                    <a:pt x="148095" y="4400052"/>
                  </a:lnTo>
                  <a:lnTo>
                    <a:pt x="3054651" y="4400052"/>
                  </a:lnTo>
                  <a:lnTo>
                    <a:pt x="3054651" y="148238"/>
                  </a:lnTo>
                  <a:close/>
                  <a:moveTo>
                    <a:pt x="0" y="143"/>
                  </a:moveTo>
                  <a:lnTo>
                    <a:pt x="545084" y="143"/>
                  </a:lnTo>
                  <a:lnTo>
                    <a:pt x="545084" y="147678"/>
                  </a:lnTo>
                  <a:lnTo>
                    <a:pt x="2657662" y="147678"/>
                  </a:lnTo>
                  <a:lnTo>
                    <a:pt x="2657662" y="143"/>
                  </a:lnTo>
                  <a:lnTo>
                    <a:pt x="3202746" y="143"/>
                  </a:lnTo>
                  <a:lnTo>
                    <a:pt x="3202746" y="4548147"/>
                  </a:lnTo>
                  <a:lnTo>
                    <a:pt x="0" y="4548147"/>
                  </a:lnTo>
                  <a:close/>
                  <a:moveTo>
                    <a:pt x="545084" y="0"/>
                  </a:moveTo>
                  <a:lnTo>
                    <a:pt x="2657662" y="0"/>
                  </a:lnTo>
                  <a:lnTo>
                    <a:pt x="2657662" y="143"/>
                  </a:lnTo>
                  <a:lnTo>
                    <a:pt x="545084" y="14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12BF6FD-4979-835D-AB56-64AB16022048}"/>
              </a:ext>
            </a:extLst>
          </p:cNvPr>
          <p:cNvGrpSpPr/>
          <p:nvPr/>
        </p:nvGrpSpPr>
        <p:grpSpPr>
          <a:xfrm>
            <a:off x="3070611" y="2415729"/>
            <a:ext cx="3202746" cy="2267016"/>
            <a:chOff x="3070611" y="2415729"/>
            <a:chExt cx="3202746" cy="22670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D3BA79-B23B-4A5B-719C-D02618E81EB4}"/>
                </a:ext>
              </a:extLst>
            </p:cNvPr>
            <p:cNvSpPr txBox="1"/>
            <p:nvPr/>
          </p:nvSpPr>
          <p:spPr>
            <a:xfrm>
              <a:off x="3070611" y="3303072"/>
              <a:ext cx="32027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CSS </a:t>
              </a:r>
              <a:r>
                <a:rPr lang="ko-KR" altLang="en-US" sz="16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및 </a:t>
              </a:r>
              <a:r>
                <a:rPr lang="en-US" altLang="ko-KR" sz="16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JSP </a:t>
              </a:r>
            </a:p>
            <a:p>
              <a:pPr algn="ctr"/>
              <a:r>
                <a:rPr lang="ko-KR" altLang="en-US" sz="16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코드 작성</a:t>
              </a:r>
              <a:r>
                <a:rPr lang="en-US" altLang="ko-KR" sz="16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, </a:t>
              </a:r>
              <a:r>
                <a:rPr lang="ko-KR" altLang="en-US" sz="16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주석 작성</a:t>
              </a:r>
              <a:endParaRPr lang="ko-KR" altLang="en-US" sz="2800" dirty="0"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EADB121-DB21-2CAE-DEF7-DF6B7BA407AE}"/>
                </a:ext>
              </a:extLst>
            </p:cNvPr>
            <p:cNvGrpSpPr/>
            <p:nvPr/>
          </p:nvGrpSpPr>
          <p:grpSpPr>
            <a:xfrm>
              <a:off x="3649314" y="2415729"/>
              <a:ext cx="2051974" cy="2267016"/>
              <a:chOff x="4230092" y="2415729"/>
              <a:chExt cx="2051974" cy="2267016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C5CFD7-AB21-4016-4FF3-8C5C359DDF52}"/>
                  </a:ext>
                </a:extLst>
              </p:cNvPr>
              <p:cNvSpPr txBox="1"/>
              <p:nvPr/>
            </p:nvSpPr>
            <p:spPr>
              <a:xfrm>
                <a:off x="4770215" y="2415729"/>
                <a:ext cx="10431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김샛별</a:t>
                </a:r>
                <a:endParaRPr lang="ko-KR" altLang="en-US" sz="3600" dirty="0"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20EBCA32-4B08-E4C4-7CB9-922AE566111E}"/>
                  </a:ext>
                </a:extLst>
              </p:cNvPr>
              <p:cNvSpPr/>
              <p:nvPr/>
            </p:nvSpPr>
            <p:spPr>
              <a:xfrm>
                <a:off x="4230092" y="2631172"/>
                <a:ext cx="2051974" cy="2051573"/>
              </a:xfrm>
              <a:custGeom>
                <a:avLst/>
                <a:gdLst>
                  <a:gd name="connsiteX0" fmla="*/ 148095 w 3202746"/>
                  <a:gd name="connsiteY0" fmla="*/ 148238 h 4548147"/>
                  <a:gd name="connsiteX1" fmla="*/ 148095 w 3202746"/>
                  <a:gd name="connsiteY1" fmla="*/ 4400052 h 4548147"/>
                  <a:gd name="connsiteX2" fmla="*/ 3054651 w 3202746"/>
                  <a:gd name="connsiteY2" fmla="*/ 4400052 h 4548147"/>
                  <a:gd name="connsiteX3" fmla="*/ 3054651 w 3202746"/>
                  <a:gd name="connsiteY3" fmla="*/ 148238 h 4548147"/>
                  <a:gd name="connsiteX4" fmla="*/ 0 w 3202746"/>
                  <a:gd name="connsiteY4" fmla="*/ 143 h 4548147"/>
                  <a:gd name="connsiteX5" fmla="*/ 545084 w 3202746"/>
                  <a:gd name="connsiteY5" fmla="*/ 143 h 4548147"/>
                  <a:gd name="connsiteX6" fmla="*/ 545084 w 3202746"/>
                  <a:gd name="connsiteY6" fmla="*/ 147678 h 4548147"/>
                  <a:gd name="connsiteX7" fmla="*/ 2657662 w 3202746"/>
                  <a:gd name="connsiteY7" fmla="*/ 147678 h 4548147"/>
                  <a:gd name="connsiteX8" fmla="*/ 2657662 w 3202746"/>
                  <a:gd name="connsiteY8" fmla="*/ 143 h 4548147"/>
                  <a:gd name="connsiteX9" fmla="*/ 3202746 w 3202746"/>
                  <a:gd name="connsiteY9" fmla="*/ 143 h 4548147"/>
                  <a:gd name="connsiteX10" fmla="*/ 3202746 w 3202746"/>
                  <a:gd name="connsiteY10" fmla="*/ 4548147 h 4548147"/>
                  <a:gd name="connsiteX11" fmla="*/ 0 w 3202746"/>
                  <a:gd name="connsiteY11" fmla="*/ 4548147 h 4548147"/>
                  <a:gd name="connsiteX12" fmla="*/ 545084 w 3202746"/>
                  <a:gd name="connsiteY12" fmla="*/ 0 h 4548147"/>
                  <a:gd name="connsiteX13" fmla="*/ 2657662 w 3202746"/>
                  <a:gd name="connsiteY13" fmla="*/ 0 h 4548147"/>
                  <a:gd name="connsiteX14" fmla="*/ 2657662 w 3202746"/>
                  <a:gd name="connsiteY14" fmla="*/ 143 h 4548147"/>
                  <a:gd name="connsiteX15" fmla="*/ 545084 w 3202746"/>
                  <a:gd name="connsiteY15" fmla="*/ 143 h 454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02746" h="4548147">
                    <a:moveTo>
                      <a:pt x="148095" y="148238"/>
                    </a:moveTo>
                    <a:lnTo>
                      <a:pt x="148095" y="4400052"/>
                    </a:lnTo>
                    <a:lnTo>
                      <a:pt x="3054651" y="4400052"/>
                    </a:lnTo>
                    <a:lnTo>
                      <a:pt x="3054651" y="148238"/>
                    </a:lnTo>
                    <a:close/>
                    <a:moveTo>
                      <a:pt x="0" y="143"/>
                    </a:moveTo>
                    <a:lnTo>
                      <a:pt x="545084" y="143"/>
                    </a:lnTo>
                    <a:lnTo>
                      <a:pt x="545084" y="147678"/>
                    </a:lnTo>
                    <a:lnTo>
                      <a:pt x="2657662" y="147678"/>
                    </a:lnTo>
                    <a:lnTo>
                      <a:pt x="2657662" y="143"/>
                    </a:lnTo>
                    <a:lnTo>
                      <a:pt x="3202746" y="143"/>
                    </a:lnTo>
                    <a:lnTo>
                      <a:pt x="3202746" y="4548147"/>
                    </a:lnTo>
                    <a:lnTo>
                      <a:pt x="0" y="4548147"/>
                    </a:lnTo>
                    <a:close/>
                    <a:moveTo>
                      <a:pt x="545084" y="0"/>
                    </a:moveTo>
                    <a:lnTo>
                      <a:pt x="2657662" y="0"/>
                    </a:lnTo>
                    <a:lnTo>
                      <a:pt x="2657662" y="143"/>
                    </a:lnTo>
                    <a:lnTo>
                      <a:pt x="545084" y="143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6FCA757-253D-9BFC-2E92-4E3C2D8A28D7}"/>
              </a:ext>
            </a:extLst>
          </p:cNvPr>
          <p:cNvGrpSpPr/>
          <p:nvPr/>
        </p:nvGrpSpPr>
        <p:grpSpPr>
          <a:xfrm>
            <a:off x="5914028" y="2461951"/>
            <a:ext cx="3202746" cy="2267016"/>
            <a:chOff x="6543191" y="2415729"/>
            <a:chExt cx="3202746" cy="226701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7EFEE2-9D71-E8C9-110F-75E06FEF7DFA}"/>
                </a:ext>
              </a:extLst>
            </p:cNvPr>
            <p:cNvSpPr txBox="1"/>
            <p:nvPr/>
          </p:nvSpPr>
          <p:spPr>
            <a:xfrm>
              <a:off x="7622982" y="2415729"/>
              <a:ext cx="1043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이인서</a:t>
              </a:r>
              <a:endParaRPr lang="ko-KR" altLang="en-US" sz="3600" dirty="0"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93A7FA0-97DC-5549-CFAF-A4470B03B3F5}"/>
                </a:ext>
              </a:extLst>
            </p:cNvPr>
            <p:cNvSpPr/>
            <p:nvPr/>
          </p:nvSpPr>
          <p:spPr>
            <a:xfrm>
              <a:off x="7082859" y="2631172"/>
              <a:ext cx="2051974" cy="2051573"/>
            </a:xfrm>
            <a:custGeom>
              <a:avLst/>
              <a:gdLst>
                <a:gd name="connsiteX0" fmla="*/ 148095 w 3202746"/>
                <a:gd name="connsiteY0" fmla="*/ 148238 h 4548147"/>
                <a:gd name="connsiteX1" fmla="*/ 148095 w 3202746"/>
                <a:gd name="connsiteY1" fmla="*/ 4400052 h 4548147"/>
                <a:gd name="connsiteX2" fmla="*/ 3054651 w 3202746"/>
                <a:gd name="connsiteY2" fmla="*/ 4400052 h 4548147"/>
                <a:gd name="connsiteX3" fmla="*/ 3054651 w 3202746"/>
                <a:gd name="connsiteY3" fmla="*/ 148238 h 4548147"/>
                <a:gd name="connsiteX4" fmla="*/ 0 w 3202746"/>
                <a:gd name="connsiteY4" fmla="*/ 143 h 4548147"/>
                <a:gd name="connsiteX5" fmla="*/ 545084 w 3202746"/>
                <a:gd name="connsiteY5" fmla="*/ 143 h 4548147"/>
                <a:gd name="connsiteX6" fmla="*/ 545084 w 3202746"/>
                <a:gd name="connsiteY6" fmla="*/ 147678 h 4548147"/>
                <a:gd name="connsiteX7" fmla="*/ 2657662 w 3202746"/>
                <a:gd name="connsiteY7" fmla="*/ 147678 h 4548147"/>
                <a:gd name="connsiteX8" fmla="*/ 2657662 w 3202746"/>
                <a:gd name="connsiteY8" fmla="*/ 143 h 4548147"/>
                <a:gd name="connsiteX9" fmla="*/ 3202746 w 3202746"/>
                <a:gd name="connsiteY9" fmla="*/ 143 h 4548147"/>
                <a:gd name="connsiteX10" fmla="*/ 3202746 w 3202746"/>
                <a:gd name="connsiteY10" fmla="*/ 4548147 h 4548147"/>
                <a:gd name="connsiteX11" fmla="*/ 0 w 3202746"/>
                <a:gd name="connsiteY11" fmla="*/ 4548147 h 4548147"/>
                <a:gd name="connsiteX12" fmla="*/ 545084 w 3202746"/>
                <a:gd name="connsiteY12" fmla="*/ 0 h 4548147"/>
                <a:gd name="connsiteX13" fmla="*/ 2657662 w 3202746"/>
                <a:gd name="connsiteY13" fmla="*/ 0 h 4548147"/>
                <a:gd name="connsiteX14" fmla="*/ 2657662 w 3202746"/>
                <a:gd name="connsiteY14" fmla="*/ 143 h 4548147"/>
                <a:gd name="connsiteX15" fmla="*/ 545084 w 3202746"/>
                <a:gd name="connsiteY15" fmla="*/ 143 h 454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02746" h="4548147">
                  <a:moveTo>
                    <a:pt x="148095" y="148238"/>
                  </a:moveTo>
                  <a:lnTo>
                    <a:pt x="148095" y="4400052"/>
                  </a:lnTo>
                  <a:lnTo>
                    <a:pt x="3054651" y="4400052"/>
                  </a:lnTo>
                  <a:lnTo>
                    <a:pt x="3054651" y="148238"/>
                  </a:lnTo>
                  <a:close/>
                  <a:moveTo>
                    <a:pt x="0" y="143"/>
                  </a:moveTo>
                  <a:lnTo>
                    <a:pt x="545084" y="143"/>
                  </a:lnTo>
                  <a:lnTo>
                    <a:pt x="545084" y="147678"/>
                  </a:lnTo>
                  <a:lnTo>
                    <a:pt x="2657662" y="147678"/>
                  </a:lnTo>
                  <a:lnTo>
                    <a:pt x="2657662" y="143"/>
                  </a:lnTo>
                  <a:lnTo>
                    <a:pt x="3202746" y="143"/>
                  </a:lnTo>
                  <a:lnTo>
                    <a:pt x="3202746" y="4548147"/>
                  </a:lnTo>
                  <a:lnTo>
                    <a:pt x="0" y="4548147"/>
                  </a:lnTo>
                  <a:close/>
                  <a:moveTo>
                    <a:pt x="545084" y="0"/>
                  </a:moveTo>
                  <a:lnTo>
                    <a:pt x="2657662" y="0"/>
                  </a:lnTo>
                  <a:lnTo>
                    <a:pt x="2657662" y="143"/>
                  </a:lnTo>
                  <a:lnTo>
                    <a:pt x="545084" y="14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280CAF-2869-2D0B-069F-E100997CEA70}"/>
                </a:ext>
              </a:extLst>
            </p:cNvPr>
            <p:cNvSpPr txBox="1"/>
            <p:nvPr/>
          </p:nvSpPr>
          <p:spPr>
            <a:xfrm>
              <a:off x="6543191" y="3364570"/>
              <a:ext cx="32027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코드 작성</a:t>
              </a:r>
              <a:r>
                <a:rPr lang="en-US" altLang="ko-KR" sz="16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, PPT</a:t>
              </a:r>
              <a:r>
                <a:rPr lang="ko-KR" altLang="en-US" sz="16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작성</a:t>
              </a:r>
              <a:endPara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  <a:p>
              <a:pPr algn="ctr"/>
              <a:r>
                <a:rPr lang="ko-KR" altLang="en-US" sz="16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발표 준비</a:t>
              </a:r>
              <a:endParaRPr lang="ko-KR" altLang="en-US" sz="2800" dirty="0"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E421412-7EBC-B121-4FC4-94E026739E72}"/>
              </a:ext>
            </a:extLst>
          </p:cNvPr>
          <p:cNvGrpSpPr/>
          <p:nvPr/>
        </p:nvGrpSpPr>
        <p:grpSpPr>
          <a:xfrm>
            <a:off x="8584236" y="2461951"/>
            <a:ext cx="3202746" cy="2267016"/>
            <a:chOff x="6543191" y="2415729"/>
            <a:chExt cx="3202746" cy="226701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2BBC80-3F97-4FAE-4E42-EDC2B14D722D}"/>
                </a:ext>
              </a:extLst>
            </p:cNvPr>
            <p:cNvSpPr txBox="1"/>
            <p:nvPr/>
          </p:nvSpPr>
          <p:spPr>
            <a:xfrm>
              <a:off x="7622982" y="2415729"/>
              <a:ext cx="1043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조현우</a:t>
              </a:r>
              <a:endParaRPr lang="ko-KR" altLang="en-US" sz="3600" dirty="0"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A0DC4831-C9F4-B62E-E22F-91F74C520982}"/>
                </a:ext>
              </a:extLst>
            </p:cNvPr>
            <p:cNvSpPr/>
            <p:nvPr/>
          </p:nvSpPr>
          <p:spPr>
            <a:xfrm>
              <a:off x="7082859" y="2631172"/>
              <a:ext cx="2051974" cy="2051573"/>
            </a:xfrm>
            <a:custGeom>
              <a:avLst/>
              <a:gdLst>
                <a:gd name="connsiteX0" fmla="*/ 148095 w 3202746"/>
                <a:gd name="connsiteY0" fmla="*/ 148238 h 4548147"/>
                <a:gd name="connsiteX1" fmla="*/ 148095 w 3202746"/>
                <a:gd name="connsiteY1" fmla="*/ 4400052 h 4548147"/>
                <a:gd name="connsiteX2" fmla="*/ 3054651 w 3202746"/>
                <a:gd name="connsiteY2" fmla="*/ 4400052 h 4548147"/>
                <a:gd name="connsiteX3" fmla="*/ 3054651 w 3202746"/>
                <a:gd name="connsiteY3" fmla="*/ 148238 h 4548147"/>
                <a:gd name="connsiteX4" fmla="*/ 0 w 3202746"/>
                <a:gd name="connsiteY4" fmla="*/ 143 h 4548147"/>
                <a:gd name="connsiteX5" fmla="*/ 545084 w 3202746"/>
                <a:gd name="connsiteY5" fmla="*/ 143 h 4548147"/>
                <a:gd name="connsiteX6" fmla="*/ 545084 w 3202746"/>
                <a:gd name="connsiteY6" fmla="*/ 147678 h 4548147"/>
                <a:gd name="connsiteX7" fmla="*/ 2657662 w 3202746"/>
                <a:gd name="connsiteY7" fmla="*/ 147678 h 4548147"/>
                <a:gd name="connsiteX8" fmla="*/ 2657662 w 3202746"/>
                <a:gd name="connsiteY8" fmla="*/ 143 h 4548147"/>
                <a:gd name="connsiteX9" fmla="*/ 3202746 w 3202746"/>
                <a:gd name="connsiteY9" fmla="*/ 143 h 4548147"/>
                <a:gd name="connsiteX10" fmla="*/ 3202746 w 3202746"/>
                <a:gd name="connsiteY10" fmla="*/ 4548147 h 4548147"/>
                <a:gd name="connsiteX11" fmla="*/ 0 w 3202746"/>
                <a:gd name="connsiteY11" fmla="*/ 4548147 h 4548147"/>
                <a:gd name="connsiteX12" fmla="*/ 545084 w 3202746"/>
                <a:gd name="connsiteY12" fmla="*/ 0 h 4548147"/>
                <a:gd name="connsiteX13" fmla="*/ 2657662 w 3202746"/>
                <a:gd name="connsiteY13" fmla="*/ 0 h 4548147"/>
                <a:gd name="connsiteX14" fmla="*/ 2657662 w 3202746"/>
                <a:gd name="connsiteY14" fmla="*/ 143 h 4548147"/>
                <a:gd name="connsiteX15" fmla="*/ 545084 w 3202746"/>
                <a:gd name="connsiteY15" fmla="*/ 143 h 454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02746" h="4548147">
                  <a:moveTo>
                    <a:pt x="148095" y="148238"/>
                  </a:moveTo>
                  <a:lnTo>
                    <a:pt x="148095" y="4400052"/>
                  </a:lnTo>
                  <a:lnTo>
                    <a:pt x="3054651" y="4400052"/>
                  </a:lnTo>
                  <a:lnTo>
                    <a:pt x="3054651" y="148238"/>
                  </a:lnTo>
                  <a:close/>
                  <a:moveTo>
                    <a:pt x="0" y="143"/>
                  </a:moveTo>
                  <a:lnTo>
                    <a:pt x="545084" y="143"/>
                  </a:lnTo>
                  <a:lnTo>
                    <a:pt x="545084" y="147678"/>
                  </a:lnTo>
                  <a:lnTo>
                    <a:pt x="2657662" y="147678"/>
                  </a:lnTo>
                  <a:lnTo>
                    <a:pt x="2657662" y="143"/>
                  </a:lnTo>
                  <a:lnTo>
                    <a:pt x="3202746" y="143"/>
                  </a:lnTo>
                  <a:lnTo>
                    <a:pt x="3202746" y="4548147"/>
                  </a:lnTo>
                  <a:lnTo>
                    <a:pt x="0" y="4548147"/>
                  </a:lnTo>
                  <a:close/>
                  <a:moveTo>
                    <a:pt x="545084" y="0"/>
                  </a:moveTo>
                  <a:lnTo>
                    <a:pt x="2657662" y="0"/>
                  </a:lnTo>
                  <a:lnTo>
                    <a:pt x="2657662" y="143"/>
                  </a:lnTo>
                  <a:lnTo>
                    <a:pt x="545084" y="14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8661F92-DC78-CAC1-5056-5C5585AD9B51}"/>
                </a:ext>
              </a:extLst>
            </p:cNvPr>
            <p:cNvSpPr txBox="1"/>
            <p:nvPr/>
          </p:nvSpPr>
          <p:spPr>
            <a:xfrm>
              <a:off x="6543191" y="3364570"/>
              <a:ext cx="32027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코드 작성</a:t>
              </a:r>
              <a:r>
                <a:rPr lang="en-US" altLang="ko-KR" sz="16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 </a:t>
              </a:r>
              <a:r>
                <a:rPr lang="ko-KR" altLang="en-US" sz="16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및 수정</a:t>
              </a:r>
              <a:r>
                <a:rPr lang="en-US" altLang="ko-KR" sz="16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 </a:t>
              </a:r>
            </a:p>
            <a:p>
              <a:pPr algn="ctr"/>
              <a:r>
                <a:rPr lang="ko-KR" altLang="en-US" sz="16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주석 작성</a:t>
              </a:r>
              <a:endPara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2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4CDC6E-375A-1283-12CC-2FE5CA2FC2BD}"/>
              </a:ext>
            </a:extLst>
          </p:cNvPr>
          <p:cNvSpPr txBox="1"/>
          <p:nvPr/>
        </p:nvSpPr>
        <p:spPr>
          <a:xfrm>
            <a:off x="365375" y="432899"/>
            <a:ext cx="288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예상 가능 활용 장소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983110-C502-F584-B05B-3F8FC20A8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449" y="2718057"/>
            <a:ext cx="1421881" cy="14218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E57EAA-5A80-ABD1-7066-584D7A7A0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417" y="2718058"/>
            <a:ext cx="1421881" cy="14218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4E2816-D546-1362-C9CF-34037E743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01" y="2680666"/>
            <a:ext cx="1439063" cy="14390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BA413E7-67E7-0C11-8BEA-1235F074A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554" y="2572584"/>
            <a:ext cx="1712831" cy="17128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718BB1-C950-CD54-C987-BDCFFA7326EB}"/>
              </a:ext>
            </a:extLst>
          </p:cNvPr>
          <p:cNvSpPr txBox="1"/>
          <p:nvPr/>
        </p:nvSpPr>
        <p:spPr>
          <a:xfrm>
            <a:off x="3732649" y="5003117"/>
            <a:ext cx="47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학생들을 관리해야 하는 학교나 학원 </a:t>
            </a:r>
            <a:endParaRPr lang="ko-KR" altLang="en-US" sz="3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66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978468-9889-CCEB-8600-6E34B0E9C02C}"/>
              </a:ext>
            </a:extLst>
          </p:cNvPr>
          <p:cNvSpPr txBox="1"/>
          <p:nvPr/>
        </p:nvSpPr>
        <p:spPr>
          <a:xfrm>
            <a:off x="5430434" y="2705725"/>
            <a:ext cx="13311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미로</a:t>
            </a:r>
            <a:r>
              <a:rPr lang="en-US" altLang="ko-KR" sz="4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6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53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296</Words>
  <Application>Microsoft Office PowerPoint</Application>
  <PresentationFormat>와이드스크린</PresentationFormat>
  <Paragraphs>121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G마켓 산스 TTF Bold</vt:lpstr>
      <vt:lpstr>G마켓 산스 TTF Medium</vt:lpstr>
      <vt:lpstr>맑은 고딕</vt:lpstr>
      <vt:lpstr>서울남산체 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김샛별</dc:creator>
  <cp:lastModifiedBy>김샛별</cp:lastModifiedBy>
  <cp:revision>3</cp:revision>
  <dcterms:created xsi:type="dcterms:W3CDTF">2022-11-09T01:04:18Z</dcterms:created>
  <dcterms:modified xsi:type="dcterms:W3CDTF">2022-11-10T13:31:15Z</dcterms:modified>
</cp:coreProperties>
</file>