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75" r:id="rId2"/>
    <p:sldId id="580" r:id="rId3"/>
    <p:sldId id="581" r:id="rId4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C0"/>
    <a:srgbClr val="0088B8"/>
    <a:srgbClr val="FFFFFF"/>
    <a:srgbClr val="005776"/>
    <a:srgbClr val="008000"/>
    <a:srgbClr val="777777"/>
    <a:srgbClr val="969696"/>
    <a:srgbClr val="808080"/>
    <a:srgbClr val="5F5F5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73" autoAdjust="0"/>
    <p:restoredTop sz="93638" autoAdjust="0"/>
  </p:normalViewPr>
  <p:slideViewPr>
    <p:cSldViewPr>
      <p:cViewPr varScale="1">
        <p:scale>
          <a:sx n="119" d="100"/>
          <a:sy n="119" d="100"/>
        </p:scale>
        <p:origin x="120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A0FD4C6-C458-45EB-A677-43CA56001A79}" type="datetimeFigureOut">
              <a:rPr lang="ko-KR" altLang="en-US" smtClean="0"/>
              <a:pPr/>
              <a:t>2015-03-03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5AB672D-DB1C-422C-BA70-210DF17F5A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3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E3419-7EFB-4BED-90C5-3FD4C38190E9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892D-FFDB-49C6-8E21-DE6CBA83E1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A8293-F03B-496E-989B-AE5581AA7D0C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C6763-B6C7-4102-9765-C9DB0A1B02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F0CB-786F-4D8E-9039-70701114908A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23289-EB93-487E-97A8-5217CED565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B07D-99C6-4FF6-8480-5609A9676F73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8675-D675-4D7F-8802-B8C20286F5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E665F-1B43-4E19-9585-84866D459461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47EC-A56F-462E-841D-2ECF57D5B1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62F70-9C95-4D59-AE0C-843B6E0C6807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81DD5-483A-4FD4-824A-4117A40D62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C28D-05AD-4C48-97DD-CD5496F28A52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070A-89DA-49AF-9E09-B9C3F8FA34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0F1E7-1B35-42E1-9E9E-DBDC3EAA9E31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D20E-9A21-4D78-893F-4C9C833ACF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006AA-DEB4-4928-8C9D-CA991CB9899C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4959-5196-49C1-9659-011CD8243A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9462-CD96-4288-B0B3-13905F69C8AD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4F13D-3CAB-4E4C-A2C4-35C098C11E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A539-F542-4900-BA83-93D4F12CA420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DD0F1-C5C5-4027-AF97-3F80A95EE4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367C7A-CD17-458A-B6B8-7286107AABCD}" type="datetimeFigureOut">
              <a:rPr lang="ko-KR" altLang="en-US"/>
              <a:pPr>
                <a:defRPr/>
              </a:pPr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6CC244-47FA-4FE7-B29D-392A81014B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861" y="1702510"/>
            <a:ext cx="828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Hyunwoo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Han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5645" y="1628800"/>
            <a:ext cx="2880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51520" y="3653334"/>
            <a:ext cx="318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FOXTAIL – CTO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97555"/>
              </p:ext>
            </p:extLst>
          </p:nvPr>
        </p:nvGraphicFramePr>
        <p:xfrm>
          <a:off x="251520" y="4049796"/>
          <a:ext cx="3180335" cy="114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5625360" imgH="2031480" progId="Photoshop.Image.13">
                  <p:embed/>
                </p:oleObj>
              </mc:Choice>
              <mc:Fallback>
                <p:oleObj name="Image" r:id="rId3" imgW="5625360" imgH="2031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4049796"/>
                        <a:ext cx="3180335" cy="114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99992" y="4111043"/>
            <a:ext cx="52685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강의이력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2014 – 	</a:t>
            </a:r>
            <a:r>
              <a:rPr lang="ko-KR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산업기술대학교 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Android </a:t>
            </a:r>
            <a:r>
              <a:rPr lang="ko-KR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endParaRPr lang="en-US" altLang="ko-KR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	Unity3D </a:t>
            </a:r>
            <a:r>
              <a:rPr lang="ko-KR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등</a:t>
            </a:r>
            <a:endParaRPr lang="en-US" altLang="ko-KR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2015 – 	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NC Soft </a:t>
            </a:r>
            <a:r>
              <a:rPr lang="ko-KR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신입 공채 </a:t>
            </a:r>
            <a:r>
              <a:rPr lang="ko-KR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endParaRPr lang="en-US" altLang="ko-KR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9992" y="1741472"/>
            <a:ext cx="8280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보유기술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Language : 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C++, JAVA, C#, JavaScript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Application : 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iOS, Android, Web, Window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Game : 	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DirectX, OpenGL, Unity3D</a:t>
            </a:r>
          </a:p>
          <a:p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	GLSL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/HLSL </a:t>
            </a:r>
            <a:r>
              <a:rPr lang="en-US" altLang="ko-KR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Shader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Programming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Server : 	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Web(</a:t>
            </a:r>
            <a:r>
              <a:rPr lang="en-US" altLang="ko-KR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NodeJS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Javascript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	TCP/IP ( C++ : </a:t>
            </a:r>
            <a:r>
              <a:rPr lang="en-US" altLang="ko-KR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Asio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Java : NIO)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	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Database : 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MySQL, NoSQL (Mongo, </a:t>
            </a:r>
            <a:r>
              <a:rPr lang="en-US" altLang="ko-KR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Redis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en-US" altLang="ko-KR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520" y="3215936"/>
            <a:ext cx="318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아주대학교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IDLAB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석사과정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861" y="1205588"/>
            <a:ext cx="828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Hyunwoo Han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5645" y="1205588"/>
            <a:ext cx="2880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84548"/>
            <a:ext cx="4321771" cy="23116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1" y="2060848"/>
            <a:ext cx="3499817" cy="23116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783" y="4544418"/>
            <a:ext cx="42484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Auto Data Crawling</a:t>
            </a:r>
          </a:p>
          <a:p>
            <a:pPr algn="ctr"/>
            <a:r>
              <a:rPr lang="ko-KR" altLang="en-US" sz="15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트위터와</a:t>
            </a:r>
            <a:r>
              <a:rPr lang="ko-KR" altLang="en-US" sz="15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블로그</a:t>
            </a:r>
            <a:r>
              <a:rPr lang="ko-KR" altLang="en-US" sz="15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등의 데이터를 </a:t>
            </a:r>
            <a:r>
              <a:rPr lang="ko-KR" altLang="en-US" sz="15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크롤링</a:t>
            </a:r>
            <a:endParaRPr lang="en-US" altLang="ko-KR" sz="15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5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다양한 주제로 </a:t>
            </a:r>
            <a:r>
              <a:rPr lang="ko-KR" altLang="en-US" sz="15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트위터리안의</a:t>
            </a:r>
            <a:r>
              <a:rPr lang="ko-KR" altLang="en-US" sz="15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네트워크 형성</a:t>
            </a:r>
            <a:r>
              <a:rPr lang="en-US" altLang="ko-KR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4576848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Auto Visualization</a:t>
            </a:r>
          </a:p>
          <a:p>
            <a:pPr algn="ctr"/>
            <a:r>
              <a:rPr lang="ko-KR" altLang="en-US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크롤링된</a:t>
            </a:r>
            <a:r>
              <a:rPr lang="ko-KR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데이터를 </a:t>
            </a:r>
            <a:r>
              <a:rPr lang="ko-KR" altLang="en-US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여러가지</a:t>
            </a:r>
            <a:r>
              <a:rPr lang="ko-KR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방법으로</a:t>
            </a:r>
            <a:endParaRPr lang="en-US" altLang="ko-KR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자동적으로 시각화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 </a:t>
            </a:r>
            <a:endParaRPr lang="en-US" altLang="ko-KR" sz="1600" b="0" dirty="0">
              <a:solidFill>
                <a:schemeClr val="tx1">
                  <a:lumMod val="85000"/>
                  <a:lumOff val="15000"/>
                </a:schemeClr>
              </a:solidFill>
              <a:latin typeface="Frutiger Linotype" pitchFamily="34" charset="0"/>
            </a:endParaRPr>
          </a:p>
          <a:p>
            <a:pPr algn="ctr"/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14340" name="직선 화살표 연결선 14339"/>
          <p:cNvCxnSpPr/>
          <p:nvPr/>
        </p:nvCxnSpPr>
        <p:spPr>
          <a:xfrm>
            <a:off x="3748857" y="477690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8861" y="1644169"/>
            <a:ext cx="8280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진행 프로젝트 </a:t>
            </a:r>
            <a:r>
              <a:rPr lang="en-US" altLang="ko-KR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정보시각화</a:t>
            </a:r>
            <a:endParaRPr lang="en-US" altLang="ko-KR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2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861" y="1205588"/>
            <a:ext cx="828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Hyunwoo Han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5645" y="1205588"/>
            <a:ext cx="2880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0" y="2435596"/>
            <a:ext cx="4147890" cy="24950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31" y="2433570"/>
            <a:ext cx="4082412" cy="2497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17083" y="508518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MMORTS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 Linotype" pitchFamily="34" charset="0"/>
              </a:rPr>
              <a:t>StellarWar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 Linotype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861" y="1644169"/>
            <a:ext cx="8280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진행 프로젝트 </a:t>
            </a:r>
            <a:r>
              <a:rPr lang="en-US" altLang="ko-KR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</a:t>
            </a:r>
            <a:endParaRPr lang="en-US" altLang="ko-KR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7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18858</TotalTime>
  <Words>75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Frutiger Linotype</vt:lpstr>
      <vt:lpstr>굴림</vt:lpstr>
      <vt:lpstr>나눔바른고딕OTF</vt:lpstr>
      <vt:lpstr>맑은 고딕</vt:lpstr>
      <vt:lpstr>Arial</vt:lpstr>
      <vt:lpstr>Office 테마</vt:lpstr>
      <vt:lpstr>Adobe Photoshop Image</vt:lpstr>
      <vt:lpstr>Introduction</vt:lpstr>
      <vt:lpstr>Introduction</vt:lpstr>
      <vt:lpstr>Introduction</vt:lpstr>
    </vt:vector>
  </TitlesOfParts>
  <Company>sungshin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in Visualization</dc:title>
  <dc:creator>sunjang</dc:creator>
  <cp:lastModifiedBy>hyunwoo han</cp:lastModifiedBy>
  <cp:revision>654</cp:revision>
  <cp:lastPrinted>2013-03-05T15:38:10Z</cp:lastPrinted>
  <dcterms:created xsi:type="dcterms:W3CDTF">2011-02-11T04:07:32Z</dcterms:created>
  <dcterms:modified xsi:type="dcterms:W3CDTF">2015-03-02T19:21:20Z</dcterms:modified>
</cp:coreProperties>
</file>