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6" r:id="rId13"/>
    <p:sldId id="267" r:id="rId14"/>
    <p:sldId id="270" r:id="rId15"/>
    <p:sldId id="269" r:id="rId16"/>
    <p:sldId id="273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74"/>
  </p:normalViewPr>
  <p:slideViewPr>
    <p:cSldViewPr snapToGrid="0" showGuides="1">
      <p:cViewPr varScale="1">
        <p:scale>
          <a:sx n="118" d="100"/>
          <a:sy n="118" d="100"/>
        </p:scale>
        <p:origin x="208" y="7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40EDD-A366-B14E-B025-F09CEA2FAA26}" type="datetimeFigureOut">
              <a:rPr kumimoji="1" lang="ko-KR" altLang="en-US" smtClean="0"/>
              <a:t>2024. 6. 7.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07D3A-3A9B-E840-86D6-DC6307CBAE6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81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7D3A-3A9B-E840-86D6-DC6307CBAE6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58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7D3A-3A9B-E840-86D6-DC6307CBAE6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7128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7D3A-3A9B-E840-86D6-DC6307CBAE6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6363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7D3A-3A9B-E840-86D6-DC6307CBAE6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589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7D3A-3A9B-E840-86D6-DC6307CBAE6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925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07D3A-3A9B-E840-86D6-DC6307CBAE6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319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E1A39-A2C9-CF16-EAF1-D0112139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59630-E0D9-FC16-09B8-2503B85BE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E1D32-F4D2-D68C-7782-C412C2B8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0D545-574A-680D-130F-082E885F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EC16A-3F6A-6A65-E47C-C1B6D574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589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C59A-F4BF-6703-2A38-81928C13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98AA3-7ABE-C987-5DB9-35FF6593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390DB-A47C-89C8-FCEF-E05F3637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C89FF-F48B-AD10-5BF7-C841E552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2FFB4-5ED3-6FBB-41AA-69F91CB0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098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170EDC-376B-C830-3EF2-CF4475D41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A4CB5-5984-777B-F3D2-ADBBBF08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1B753-5F85-B3D5-43EF-8320F2FF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6EA52-8E5E-5076-19DE-5A931E9C6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2C9F8-40D5-4133-5674-56096D39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223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15809-88FB-1328-303D-B939BF91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8706F-6F43-04A0-DB2F-BE318DEB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E95783-AA59-598A-0241-77D9EC26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B9769C-A7E5-8455-9662-E991C3CC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4AEE3-B984-035C-CE7E-55176727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78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B8096-0FD0-FE88-5BC7-220C93A17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253A9-28A7-906A-7D7B-41576428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B61ED-B711-7B6B-9376-2836F827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AADC0E-8256-067F-86A5-73FED1BF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917FB-DC70-95A1-1118-221CB08B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68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6804E-3AB2-509D-CFF5-D14E97B1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47B8B-839A-1013-1693-D7AF4F53C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AB4C5-9F73-007A-779E-2C7BE9C0F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902347-BD01-FE05-7C72-59E714C2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BBBB9-13BB-B3A8-8D12-5279C849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7FD4EE-6AA9-CAE4-F7EA-30599C6C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88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FD99D-507B-BA26-00EC-9FE14BCD4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3FB3A-7332-0B02-26A1-C3BBA5DB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22413-E512-232E-FCBF-0DF6B58F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C98FC-F852-21F5-5F58-707A2B882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B33231-517F-E76D-7B06-9CDA84030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F15E00-412D-0BBC-473A-0CE31887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7E78C-387F-4786-CF07-2675DCA69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DC839-7D4F-A447-8AAA-EC7C43B5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383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39396-4823-4CD3-2A2D-7AB50D0D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BC6C75-3FD7-6380-5693-4C87D65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FFCA73-C714-D80E-3BEA-ED2DA99AC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8AE49-30C6-F212-7282-17A6AAA2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847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0921D0-E867-AC6B-193D-ECBBE847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A82020-EB49-55FD-1FB2-DC2BA720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67C18-3F6E-C01C-8016-6FBD99CD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E1185-5D56-D44B-3CFF-2D7380F8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6B30F-1FCE-01BA-1270-B3C4633E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2773B7-0FB5-779C-FA0B-D2D0AA39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AE5BF-CE78-2111-4243-C4918B34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45052-5DEA-AB12-DD1E-38E2C00B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00604-FE1F-4707-C80A-C54D19D18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833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A0C07-B12E-C47B-81CC-41711A3A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E69DC6-E59D-598B-F5A8-8FE06F3B6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C0A78-460A-6F48-3DE8-0879C7EC7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AFC75-E0B9-801D-1FE1-0662E9F4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C2879-33E9-A491-0A5E-6C87C23D2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CB820-A45D-82F4-29B0-DCD4D9A8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23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25B07C-BB9B-0FFB-B902-FB58443B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E1B02-8A05-D94B-8593-D1C66D71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30D480-3C18-C728-0FF0-3203BFAFB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CCCA0-D520-A341-B1B3-DCECB5851C06}" type="datetimeFigureOut">
              <a:rPr kumimoji="1" lang="ko-KR" altLang="en-US" smtClean="0"/>
              <a:t>2024. 6. 6.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E0826-128F-8434-1E01-8E7F23B84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22C04-946E-D150-A666-973CE4E32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90620-9DD2-DD4D-97A2-AD20CE1070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884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unwoo0081/WebTILNote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44B-6FEB-9D57-E694-B2687755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07" y="2918130"/>
            <a:ext cx="9699171" cy="102174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TIL(Today I Learned) </a:t>
            </a:r>
            <a:r>
              <a:rPr kumimoji="1" lang="ko-KR" altLang="en-US" dirty="0">
                <a:solidFill>
                  <a:schemeClr val="bg1"/>
                </a:solidFill>
              </a:rPr>
              <a:t>메모장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BD72AD3-D7F0-2144-AE3F-C7D1F834E464}"/>
              </a:ext>
            </a:extLst>
          </p:cNvPr>
          <p:cNvSpPr txBox="1">
            <a:spLocks/>
          </p:cNvSpPr>
          <p:nvPr/>
        </p:nvSpPr>
        <p:spPr>
          <a:xfrm>
            <a:off x="9275883" y="6055883"/>
            <a:ext cx="2592056" cy="443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en-US" altLang="ko-KR" sz="2000" dirty="0">
                <a:solidFill>
                  <a:schemeClr val="bg1"/>
                </a:solidFill>
              </a:rPr>
              <a:t>19011094</a:t>
            </a:r>
            <a:r>
              <a:rPr kumimoji="1" lang="ko-KR" altLang="en-US" sz="2000" dirty="0">
                <a:solidFill>
                  <a:schemeClr val="bg1"/>
                </a:solidFill>
              </a:rPr>
              <a:t> 채현우</a:t>
            </a:r>
          </a:p>
        </p:txBody>
      </p:sp>
    </p:spTree>
    <p:extLst>
      <p:ext uri="{BB962C8B-B14F-4D97-AF65-F5344CB8AC3E}">
        <p14:creationId xmlns:p14="http://schemas.microsoft.com/office/powerpoint/2010/main" val="192758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44B-6FEB-9D57-E694-B2687755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07" y="2918130"/>
            <a:ext cx="9699171" cy="1021740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296414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53050A2E-07A7-DD41-92EE-54AA44C28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9944" y="2275113"/>
            <a:ext cx="2100942" cy="2100942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5A3CC001-7ADD-F0C6-4F04-23126F914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399" y="2536371"/>
            <a:ext cx="1785257" cy="1785257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DFF7BE23-ADB4-22FA-FABA-DD068C57B2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5657" y="2220684"/>
            <a:ext cx="2220686" cy="22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4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서버 윤곽선">
            <a:extLst>
              <a:ext uri="{FF2B5EF4-FFF2-40B4-BE49-F238E27FC236}">
                <a16:creationId xmlns:a16="http://schemas.microsoft.com/office/drawing/2014/main" id="{735EB758-1746-93E5-CBDB-017147F88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2859" y="1730829"/>
            <a:ext cx="3396342" cy="3396342"/>
          </a:xfrm>
          <a:prstGeom prst="rect">
            <a:avLst/>
          </a:prstGeom>
        </p:spPr>
      </p:pic>
      <p:pic>
        <p:nvPicPr>
          <p:cNvPr id="8" name="그래픽 7" descr="사용자 윤곽선">
            <a:extLst>
              <a:ext uri="{FF2B5EF4-FFF2-40B4-BE49-F238E27FC236}">
                <a16:creationId xmlns:a16="http://schemas.microsoft.com/office/drawing/2014/main" id="{1A0D4D10-D127-6175-0EC3-55709179A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2801" y="1730829"/>
            <a:ext cx="3156857" cy="315685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1813DFD-26D3-78A8-697C-65A1EA259AD6}"/>
              </a:ext>
            </a:extLst>
          </p:cNvPr>
          <p:cNvCxnSpPr/>
          <p:nvPr/>
        </p:nvCxnSpPr>
        <p:spPr>
          <a:xfrm>
            <a:off x="5029201" y="2993571"/>
            <a:ext cx="2285999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C1F6EE5-D691-61F2-75E0-37B6CCFE7067}"/>
              </a:ext>
            </a:extLst>
          </p:cNvPr>
          <p:cNvCxnSpPr>
            <a:cxnSpLocks/>
          </p:cNvCxnSpPr>
          <p:nvPr/>
        </p:nvCxnSpPr>
        <p:spPr>
          <a:xfrm flipH="1">
            <a:off x="4969328" y="3886199"/>
            <a:ext cx="2253344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8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서버 윤곽선">
            <a:extLst>
              <a:ext uri="{FF2B5EF4-FFF2-40B4-BE49-F238E27FC236}">
                <a16:creationId xmlns:a16="http://schemas.microsoft.com/office/drawing/2014/main" id="{735EB758-1746-93E5-CBDB-017147F88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7829" y="1888672"/>
            <a:ext cx="3396342" cy="3396342"/>
          </a:xfrm>
          <a:prstGeom prst="rect">
            <a:avLst/>
          </a:prstGeom>
        </p:spPr>
      </p:pic>
      <p:pic>
        <p:nvPicPr>
          <p:cNvPr id="3" name="그래픽 2" descr="금지 표지 윤곽선">
            <a:extLst>
              <a:ext uri="{FF2B5EF4-FFF2-40B4-BE49-F238E27FC236}">
                <a16:creationId xmlns:a16="http://schemas.microsoft.com/office/drawing/2014/main" id="{F17D62B3-4212-86B1-D8D1-9EF1533C7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6946" y="659946"/>
            <a:ext cx="5538108" cy="553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44B-6FEB-9D57-E694-B2687755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2329543"/>
            <a:ext cx="9699171" cy="1295400"/>
          </a:xfrm>
        </p:spPr>
        <p:txBody>
          <a:bodyPr>
            <a:normAutofit/>
          </a:bodyPr>
          <a:lstStyle/>
          <a:p>
            <a:r>
              <a:rPr kumimoji="1" lang="en-US" altLang="ko-KR" sz="7200" b="1" spc="600" dirty="0">
                <a:solidFill>
                  <a:schemeClr val="bg1"/>
                </a:solidFill>
              </a:rPr>
              <a:t>Web API</a:t>
            </a:r>
            <a:endParaRPr kumimoji="1" lang="ko-KR" altLang="en-US" sz="7200" b="1" spc="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AF935-2FE2-7F44-98E4-7E63E222A2DD}"/>
              </a:ext>
            </a:extLst>
          </p:cNvPr>
          <p:cNvSpPr txBox="1"/>
          <p:nvPr/>
        </p:nvSpPr>
        <p:spPr>
          <a:xfrm>
            <a:off x="4589016" y="3624943"/>
            <a:ext cx="30139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spc="300" dirty="0" err="1">
                <a:solidFill>
                  <a:schemeClr val="bg1"/>
                </a:solidFill>
              </a:rPr>
              <a:t>LocalStorage</a:t>
            </a:r>
            <a:endParaRPr kumimoji="1" lang="ko-KR" altLang="en-US" sz="32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4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디스크 단색으로 채워진">
            <a:extLst>
              <a:ext uri="{FF2B5EF4-FFF2-40B4-BE49-F238E27FC236}">
                <a16:creationId xmlns:a16="http://schemas.microsoft.com/office/drawing/2014/main" id="{6E9B5D2E-EC7F-C249-84EF-D120ABAC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7343" y="1110343"/>
            <a:ext cx="4637314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95EF66-6F07-0CA4-A342-ED420847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5" y="653143"/>
            <a:ext cx="1150719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문서 단색으로 채워진">
            <a:extLst>
              <a:ext uri="{FF2B5EF4-FFF2-40B4-BE49-F238E27FC236}">
                <a16:creationId xmlns:a16="http://schemas.microsoft.com/office/drawing/2014/main" id="{E0444FEF-4530-F628-3B47-E340680CB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4745" y="1796144"/>
            <a:ext cx="2873828" cy="2873828"/>
          </a:xfrm>
          <a:prstGeom prst="rect">
            <a:avLst/>
          </a:prstGeom>
        </p:spPr>
      </p:pic>
      <p:pic>
        <p:nvPicPr>
          <p:cNvPr id="10" name="그래픽 9" descr="레이블 윤곽선">
            <a:extLst>
              <a:ext uri="{FF2B5EF4-FFF2-40B4-BE49-F238E27FC236}">
                <a16:creationId xmlns:a16="http://schemas.microsoft.com/office/drawing/2014/main" id="{CB8631B7-8A7B-A3A3-FD1D-B53052C4B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79771" y="1502230"/>
            <a:ext cx="3766458" cy="37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8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0F4719B3-DB82-CF26-A0CD-A84DABE20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957" y="1670957"/>
            <a:ext cx="3516086" cy="35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F1BE09A-1160-D77E-8298-05B1B1307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46969"/>
              </p:ext>
            </p:extLst>
          </p:nvPr>
        </p:nvGraphicFramePr>
        <p:xfrm>
          <a:off x="685801" y="2503592"/>
          <a:ext cx="2917372" cy="185081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58686">
                  <a:extLst>
                    <a:ext uri="{9D8B030D-6E8A-4147-A177-3AD203B41FA5}">
                      <a16:colId xmlns:a16="http://schemas.microsoft.com/office/drawing/2014/main" val="3800601494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591924074"/>
                    </a:ext>
                  </a:extLst>
                </a:gridCol>
              </a:tblGrid>
              <a:tr h="3701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Memos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36242"/>
                  </a:ext>
                </a:extLst>
              </a:tr>
              <a:tr h="37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498"/>
                  </a:ext>
                </a:extLst>
              </a:tr>
              <a:tr h="37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 제목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82711"/>
                  </a:ext>
                </a:extLst>
              </a:tr>
              <a:tr h="37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645684"/>
                  </a:ext>
                </a:extLst>
              </a:tr>
              <a:tr h="37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createdAt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생성 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3523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ABD5309-FFDC-A697-93C5-3E3D56F2A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76294"/>
              </p:ext>
            </p:extLst>
          </p:nvPr>
        </p:nvGraphicFramePr>
        <p:xfrm>
          <a:off x="8665030" y="2764909"/>
          <a:ext cx="2917372" cy="111048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58686">
                  <a:extLst>
                    <a:ext uri="{9D8B030D-6E8A-4147-A177-3AD203B41FA5}">
                      <a16:colId xmlns:a16="http://schemas.microsoft.com/office/drawing/2014/main" val="3800601494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591924074"/>
                    </a:ext>
                  </a:extLst>
                </a:gridCol>
              </a:tblGrid>
              <a:tr h="37016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Tags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36242"/>
                  </a:ext>
                </a:extLst>
              </a:tr>
              <a:tr h="37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498"/>
                  </a:ext>
                </a:extLst>
              </a:tr>
              <a:tr h="37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8271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0F942E-0517-5B65-C72E-2D65DD931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89664"/>
              </p:ext>
            </p:extLst>
          </p:nvPr>
        </p:nvGraphicFramePr>
        <p:xfrm>
          <a:off x="4637314" y="2764909"/>
          <a:ext cx="2917372" cy="115391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58686">
                  <a:extLst>
                    <a:ext uri="{9D8B030D-6E8A-4147-A177-3AD203B41FA5}">
                      <a16:colId xmlns:a16="http://schemas.microsoft.com/office/drawing/2014/main" val="3800601494"/>
                    </a:ext>
                  </a:extLst>
                </a:gridCol>
                <a:gridCol w="1458686">
                  <a:extLst>
                    <a:ext uri="{9D8B030D-6E8A-4147-A177-3AD203B41FA5}">
                      <a16:colId xmlns:a16="http://schemas.microsoft.com/office/drawing/2014/main" val="3591924074"/>
                    </a:ext>
                  </a:extLst>
                </a:gridCol>
              </a:tblGrid>
              <a:tr h="41358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Tag_List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36242"/>
                  </a:ext>
                </a:extLst>
              </a:tr>
              <a:tr h="37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memo_id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메모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48498"/>
                  </a:ext>
                </a:extLst>
              </a:tr>
              <a:tr h="370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tag_id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아이디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082711"/>
                  </a:ext>
                </a:extLst>
              </a:tr>
            </a:tbl>
          </a:graphicData>
        </a:graphic>
      </p:graphicFrame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5F4B2F7B-FDFF-E454-4CC2-C355D096C3C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03175" y="3048003"/>
            <a:ext cx="1034139" cy="293861"/>
          </a:xfrm>
          <a:prstGeom prst="bentConnector3">
            <a:avLst>
              <a:gd name="adj1" fmla="val 51053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3163EEC2-1437-7561-D490-2117B7E160F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554686" y="3320153"/>
            <a:ext cx="1110344" cy="413647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9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44B-6FEB-9D57-E694-B2687755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07" y="2918130"/>
            <a:ext cx="9699171" cy="1021740"/>
          </a:xfrm>
        </p:spPr>
        <p:txBody>
          <a:bodyPr/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TIL(Today I Learned)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51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AE558645-AEB6-1B19-5D99-8F59E585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4900" y="1953986"/>
            <a:ext cx="2362200" cy="236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9BF5A-2FC8-4FE8-EA52-2FAB3B3C432C}"/>
              </a:ext>
            </a:extLst>
          </p:cNvPr>
          <p:cNvSpPr txBox="1"/>
          <p:nvPr/>
        </p:nvSpPr>
        <p:spPr>
          <a:xfrm>
            <a:off x="5476279" y="4506687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chemeClr val="bg1"/>
                </a:solidFill>
              </a:rPr>
              <a:t>JSON</a:t>
            </a:r>
            <a:endParaRPr kumimoji="1"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0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1805B4-89FF-D441-1121-8079DE2B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2" y="576943"/>
            <a:ext cx="10840915" cy="57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44B-6FEB-9D57-E694-B2687755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07" y="2918130"/>
            <a:ext cx="9699171" cy="1021740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128939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44B-6FEB-9D57-E694-B2687755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3173565"/>
            <a:ext cx="9699171" cy="510870"/>
          </a:xfrm>
        </p:spPr>
        <p:txBody>
          <a:bodyPr>
            <a:noAutofit/>
          </a:bodyPr>
          <a:lstStyle/>
          <a:p>
            <a:r>
              <a:rPr kumimoji="1" lang="en" altLang="ko-KR" sz="3200" dirty="0">
                <a:solidFill>
                  <a:schemeClr val="bg1"/>
                </a:solidFill>
                <a:hlinkClick r:id="rId2"/>
              </a:rPr>
              <a:t>https://</a:t>
            </a:r>
            <a:r>
              <a:rPr kumimoji="1" lang="en" altLang="ko-KR" sz="3200" dirty="0" err="1">
                <a:solidFill>
                  <a:schemeClr val="bg1"/>
                </a:solidFill>
                <a:hlinkClick r:id="rId2"/>
              </a:rPr>
              <a:t>github.com</a:t>
            </a:r>
            <a:r>
              <a:rPr kumimoji="1" lang="en" altLang="ko-KR" sz="3200" dirty="0">
                <a:solidFill>
                  <a:schemeClr val="bg1"/>
                </a:solidFill>
                <a:hlinkClick r:id="rId2"/>
              </a:rPr>
              <a:t>/hyunwoo0081/</a:t>
            </a:r>
            <a:r>
              <a:rPr kumimoji="1" lang="en" altLang="ko-KR" sz="3200" dirty="0" err="1">
                <a:solidFill>
                  <a:schemeClr val="bg1"/>
                </a:solidFill>
                <a:hlinkClick r:id="rId2"/>
              </a:rPr>
              <a:t>WebTILNote</a:t>
            </a:r>
            <a:endParaRPr kumimoji="1"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61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44B-6FEB-9D57-E694-B2687755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07" y="2918130"/>
            <a:ext cx="9699171" cy="1021740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03055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6164B5-1F86-B89D-FE95-F699BA205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" y="805543"/>
            <a:ext cx="11384647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3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6164B5-1F86-B89D-FE95-F699BA205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" y="805543"/>
            <a:ext cx="11384647" cy="5246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F45AD9-AF65-4AE9-8608-57D07CE4EC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99"/>
          <a:stretch/>
        </p:blipFill>
        <p:spPr>
          <a:xfrm>
            <a:off x="1104900" y="512377"/>
            <a:ext cx="9982200" cy="58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5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D6164B5-1F86-B89D-FE95-F699BA205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6" y="805543"/>
            <a:ext cx="11384647" cy="52469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F45AD9-AF65-4AE9-8608-57D07CE4EC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399"/>
          <a:stretch/>
        </p:blipFill>
        <p:spPr>
          <a:xfrm>
            <a:off x="1104900" y="512377"/>
            <a:ext cx="9982200" cy="58332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EF83FA-3EEB-B0D5-E298-B12154151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797" y="2325914"/>
            <a:ext cx="8724404" cy="22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9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남성 프로그래머 윤곽선">
            <a:extLst>
              <a:ext uri="{FF2B5EF4-FFF2-40B4-BE49-F238E27FC236}">
                <a16:creationId xmlns:a16="http://schemas.microsoft.com/office/drawing/2014/main" id="{9834483B-6ABA-C56B-AD5B-E8F230276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2182" y="989240"/>
            <a:ext cx="4487636" cy="44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2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무당벌레 윤곽선">
            <a:extLst>
              <a:ext uri="{FF2B5EF4-FFF2-40B4-BE49-F238E27FC236}">
                <a16:creationId xmlns:a16="http://schemas.microsoft.com/office/drawing/2014/main" id="{8116385F-ED91-A74F-DC35-DDB28178C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1399" y="2084614"/>
            <a:ext cx="2688771" cy="2688771"/>
          </a:xfrm>
          <a:prstGeom prst="rect">
            <a:avLst/>
          </a:prstGeom>
        </p:spPr>
      </p:pic>
      <p:pic>
        <p:nvPicPr>
          <p:cNvPr id="8" name="그래픽 7" descr="연필 윤곽선">
            <a:extLst>
              <a:ext uri="{FF2B5EF4-FFF2-40B4-BE49-F238E27FC236}">
                <a16:creationId xmlns:a16="http://schemas.microsoft.com/office/drawing/2014/main" id="{50871670-FCF8-EED2-9882-302900FDA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11830" y="2084613"/>
            <a:ext cx="2688771" cy="268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5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돋보기 윤곽선">
            <a:extLst>
              <a:ext uri="{FF2B5EF4-FFF2-40B4-BE49-F238E27FC236}">
                <a16:creationId xmlns:a16="http://schemas.microsoft.com/office/drawing/2014/main" id="{62FFB255-A2B1-AAAD-23AE-A77D9DF5C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2141" y="1426027"/>
            <a:ext cx="3842657" cy="384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44B-6FEB-9D57-E694-B2687755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307" y="2918130"/>
            <a:ext cx="9699171" cy="1021740"/>
          </a:xfrm>
        </p:spPr>
        <p:txBody>
          <a:bodyPr/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val="33592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72</Words>
  <Application>Microsoft Macintosh PowerPoint</Application>
  <PresentationFormat>와이드스크린</PresentationFormat>
  <Paragraphs>36</Paragraphs>
  <Slides>24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TIL(Today I Learned) 메모장</vt:lpstr>
      <vt:lpstr>TIL(Today I Learned)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기능 설명</vt:lpstr>
      <vt:lpstr>기술</vt:lpstr>
      <vt:lpstr>PowerPoint 프레젠테이션</vt:lpstr>
      <vt:lpstr>PowerPoint 프레젠테이션</vt:lpstr>
      <vt:lpstr>PowerPoint 프레젠테이션</vt:lpstr>
      <vt:lpstr>Web API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코드</vt:lpstr>
      <vt:lpstr>https://github.com/hyunwoo0081/WebTILNote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채현우</dc:creator>
  <cp:lastModifiedBy>채현우</cp:lastModifiedBy>
  <cp:revision>2</cp:revision>
  <dcterms:created xsi:type="dcterms:W3CDTF">2024-06-06T14:50:35Z</dcterms:created>
  <dcterms:modified xsi:type="dcterms:W3CDTF">2024-06-06T18:42:27Z</dcterms:modified>
</cp:coreProperties>
</file>