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3" r:id="rId6"/>
    <p:sldId id="260" r:id="rId7"/>
    <p:sldId id="261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9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3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8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7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0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926546" y="2523134"/>
            <a:ext cx="4751715" cy="2807161"/>
          </a:xfrm>
          <a:prstGeom prst="roundRect">
            <a:avLst>
              <a:gd name="adj" fmla="val 8895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691950" y="1316285"/>
            <a:ext cx="5220904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Movie24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24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 영화와 함께하는 세상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992215" y="901109"/>
            <a:ext cx="809816" cy="820407"/>
            <a:chOff x="9492343" y="656921"/>
            <a:chExt cx="809816" cy="820407"/>
          </a:xfrm>
        </p:grpSpPr>
        <p:sp>
          <p:nvSpPr>
            <p:cNvPr id="8" name="달 7"/>
            <p:cNvSpPr/>
            <p:nvPr/>
          </p:nvSpPr>
          <p:spPr>
            <a:xfrm flipH="1">
              <a:off x="9569886" y="1061829"/>
              <a:ext cx="256903" cy="415499"/>
            </a:xfrm>
            <a:prstGeom prst="moon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492343" y="656921"/>
              <a:ext cx="809816" cy="80981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Django</a:t>
              </a:r>
            </a:p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Vue.js</a:t>
              </a:r>
              <a:endParaRPr lang="ko-KR" altLang="en-US" sz="1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996146" y="2513079"/>
            <a:ext cx="612514" cy="513722"/>
            <a:chOff x="8023225" y="4741863"/>
            <a:chExt cx="6299200" cy="5283200"/>
          </a:xfrm>
        </p:grpSpPr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8023225" y="5757863"/>
              <a:ext cx="6299200" cy="4267200"/>
            </a:xfrm>
            <a:custGeom>
              <a:avLst/>
              <a:gdLst>
                <a:gd name="T0" fmla="*/ 7489 w 11905"/>
                <a:gd name="T1" fmla="*/ 0 h 8065"/>
                <a:gd name="T2" fmla="*/ 11329 w 11905"/>
                <a:gd name="T3" fmla="*/ 384 h 8065"/>
                <a:gd name="T4" fmla="*/ 11386 w 11905"/>
                <a:gd name="T5" fmla="*/ 393 h 8065"/>
                <a:gd name="T6" fmla="*/ 11452 w 11905"/>
                <a:gd name="T7" fmla="*/ 428 h 8065"/>
                <a:gd name="T8" fmla="*/ 11498 w 11905"/>
                <a:gd name="T9" fmla="*/ 485 h 8065"/>
                <a:gd name="T10" fmla="*/ 11521 w 11905"/>
                <a:gd name="T11" fmla="*/ 557 h 8065"/>
                <a:gd name="T12" fmla="*/ 11521 w 11905"/>
                <a:gd name="T13" fmla="*/ 7489 h 8065"/>
                <a:gd name="T14" fmla="*/ 11512 w 11905"/>
                <a:gd name="T15" fmla="*/ 7547 h 8065"/>
                <a:gd name="T16" fmla="*/ 11478 w 11905"/>
                <a:gd name="T17" fmla="*/ 7612 h 8065"/>
                <a:gd name="T18" fmla="*/ 11420 w 11905"/>
                <a:gd name="T19" fmla="*/ 7659 h 8065"/>
                <a:gd name="T20" fmla="*/ 11348 w 11905"/>
                <a:gd name="T21" fmla="*/ 7681 h 8065"/>
                <a:gd name="T22" fmla="*/ 576 w 11905"/>
                <a:gd name="T23" fmla="*/ 7682 h 8065"/>
                <a:gd name="T24" fmla="*/ 518 w 11905"/>
                <a:gd name="T25" fmla="*/ 7674 h 8065"/>
                <a:gd name="T26" fmla="*/ 454 w 11905"/>
                <a:gd name="T27" fmla="*/ 7638 h 8065"/>
                <a:gd name="T28" fmla="*/ 408 w 11905"/>
                <a:gd name="T29" fmla="*/ 7582 h 8065"/>
                <a:gd name="T30" fmla="*/ 385 w 11905"/>
                <a:gd name="T31" fmla="*/ 7509 h 8065"/>
                <a:gd name="T32" fmla="*/ 385 w 11905"/>
                <a:gd name="T33" fmla="*/ 576 h 8065"/>
                <a:gd name="T34" fmla="*/ 392 w 11905"/>
                <a:gd name="T35" fmla="*/ 520 h 8065"/>
                <a:gd name="T36" fmla="*/ 428 w 11905"/>
                <a:gd name="T37" fmla="*/ 454 h 8065"/>
                <a:gd name="T38" fmla="*/ 484 w 11905"/>
                <a:gd name="T39" fmla="*/ 407 h 8065"/>
                <a:gd name="T40" fmla="*/ 556 w 11905"/>
                <a:gd name="T41" fmla="*/ 384 h 8065"/>
                <a:gd name="T42" fmla="*/ 4417 w 11905"/>
                <a:gd name="T43" fmla="*/ 384 h 8065"/>
                <a:gd name="T44" fmla="*/ 576 w 11905"/>
                <a:gd name="T45" fmla="*/ 0 h 8065"/>
                <a:gd name="T46" fmla="*/ 405 w 11905"/>
                <a:gd name="T47" fmla="*/ 26 h 8065"/>
                <a:gd name="T48" fmla="*/ 209 w 11905"/>
                <a:gd name="T49" fmla="*/ 131 h 8065"/>
                <a:gd name="T50" fmla="*/ 69 w 11905"/>
                <a:gd name="T51" fmla="*/ 302 h 8065"/>
                <a:gd name="T52" fmla="*/ 1 w 11905"/>
                <a:gd name="T53" fmla="*/ 517 h 8065"/>
                <a:gd name="T54" fmla="*/ 0 w 11905"/>
                <a:gd name="T55" fmla="*/ 7489 h 8065"/>
                <a:gd name="T56" fmla="*/ 24 w 11905"/>
                <a:gd name="T57" fmla="*/ 7661 h 8065"/>
                <a:gd name="T58" fmla="*/ 131 w 11905"/>
                <a:gd name="T59" fmla="*/ 7857 h 8065"/>
                <a:gd name="T60" fmla="*/ 301 w 11905"/>
                <a:gd name="T61" fmla="*/ 7998 h 8065"/>
                <a:gd name="T62" fmla="*/ 517 w 11905"/>
                <a:gd name="T63" fmla="*/ 8064 h 8065"/>
                <a:gd name="T64" fmla="*/ 11329 w 11905"/>
                <a:gd name="T65" fmla="*/ 8065 h 8065"/>
                <a:gd name="T66" fmla="*/ 11501 w 11905"/>
                <a:gd name="T67" fmla="*/ 8041 h 8065"/>
                <a:gd name="T68" fmla="*/ 11695 w 11905"/>
                <a:gd name="T69" fmla="*/ 7934 h 8065"/>
                <a:gd name="T70" fmla="*/ 11836 w 11905"/>
                <a:gd name="T71" fmla="*/ 7764 h 8065"/>
                <a:gd name="T72" fmla="*/ 11903 w 11905"/>
                <a:gd name="T73" fmla="*/ 7548 h 8065"/>
                <a:gd name="T74" fmla="*/ 11905 w 11905"/>
                <a:gd name="T75" fmla="*/ 576 h 8065"/>
                <a:gd name="T76" fmla="*/ 11880 w 11905"/>
                <a:gd name="T77" fmla="*/ 405 h 8065"/>
                <a:gd name="T78" fmla="*/ 11774 w 11905"/>
                <a:gd name="T79" fmla="*/ 210 h 8065"/>
                <a:gd name="T80" fmla="*/ 11603 w 11905"/>
                <a:gd name="T81" fmla="*/ 69 h 8065"/>
                <a:gd name="T82" fmla="*/ 11388 w 11905"/>
                <a:gd name="T83" fmla="*/ 3 h 8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905" h="8065">
                  <a:moveTo>
                    <a:pt x="11329" y="0"/>
                  </a:moveTo>
                  <a:lnTo>
                    <a:pt x="7489" y="0"/>
                  </a:lnTo>
                  <a:lnTo>
                    <a:pt x="7489" y="384"/>
                  </a:lnTo>
                  <a:lnTo>
                    <a:pt x="11329" y="384"/>
                  </a:lnTo>
                  <a:lnTo>
                    <a:pt x="11348" y="384"/>
                  </a:lnTo>
                  <a:lnTo>
                    <a:pt x="11386" y="393"/>
                  </a:lnTo>
                  <a:lnTo>
                    <a:pt x="11420" y="407"/>
                  </a:lnTo>
                  <a:lnTo>
                    <a:pt x="11452" y="428"/>
                  </a:lnTo>
                  <a:lnTo>
                    <a:pt x="11478" y="454"/>
                  </a:lnTo>
                  <a:lnTo>
                    <a:pt x="11498" y="485"/>
                  </a:lnTo>
                  <a:lnTo>
                    <a:pt x="11512" y="520"/>
                  </a:lnTo>
                  <a:lnTo>
                    <a:pt x="11521" y="557"/>
                  </a:lnTo>
                  <a:lnTo>
                    <a:pt x="11521" y="576"/>
                  </a:lnTo>
                  <a:lnTo>
                    <a:pt x="11521" y="7489"/>
                  </a:lnTo>
                  <a:lnTo>
                    <a:pt x="11521" y="7509"/>
                  </a:lnTo>
                  <a:lnTo>
                    <a:pt x="11512" y="7547"/>
                  </a:lnTo>
                  <a:lnTo>
                    <a:pt x="11498" y="7582"/>
                  </a:lnTo>
                  <a:lnTo>
                    <a:pt x="11478" y="7612"/>
                  </a:lnTo>
                  <a:lnTo>
                    <a:pt x="11452" y="7638"/>
                  </a:lnTo>
                  <a:lnTo>
                    <a:pt x="11420" y="7659"/>
                  </a:lnTo>
                  <a:lnTo>
                    <a:pt x="11386" y="7674"/>
                  </a:lnTo>
                  <a:lnTo>
                    <a:pt x="11348" y="7681"/>
                  </a:lnTo>
                  <a:lnTo>
                    <a:pt x="11329" y="7682"/>
                  </a:lnTo>
                  <a:lnTo>
                    <a:pt x="576" y="7682"/>
                  </a:lnTo>
                  <a:lnTo>
                    <a:pt x="556" y="7681"/>
                  </a:lnTo>
                  <a:lnTo>
                    <a:pt x="518" y="7674"/>
                  </a:lnTo>
                  <a:lnTo>
                    <a:pt x="484" y="7659"/>
                  </a:lnTo>
                  <a:lnTo>
                    <a:pt x="454" y="7638"/>
                  </a:lnTo>
                  <a:lnTo>
                    <a:pt x="428" y="7612"/>
                  </a:lnTo>
                  <a:lnTo>
                    <a:pt x="408" y="7582"/>
                  </a:lnTo>
                  <a:lnTo>
                    <a:pt x="392" y="7547"/>
                  </a:lnTo>
                  <a:lnTo>
                    <a:pt x="385" y="7509"/>
                  </a:lnTo>
                  <a:lnTo>
                    <a:pt x="385" y="7489"/>
                  </a:lnTo>
                  <a:lnTo>
                    <a:pt x="385" y="576"/>
                  </a:lnTo>
                  <a:lnTo>
                    <a:pt x="385" y="557"/>
                  </a:lnTo>
                  <a:lnTo>
                    <a:pt x="392" y="520"/>
                  </a:lnTo>
                  <a:lnTo>
                    <a:pt x="408" y="485"/>
                  </a:lnTo>
                  <a:lnTo>
                    <a:pt x="428" y="454"/>
                  </a:lnTo>
                  <a:lnTo>
                    <a:pt x="454" y="428"/>
                  </a:lnTo>
                  <a:lnTo>
                    <a:pt x="484" y="407"/>
                  </a:lnTo>
                  <a:lnTo>
                    <a:pt x="518" y="393"/>
                  </a:lnTo>
                  <a:lnTo>
                    <a:pt x="556" y="384"/>
                  </a:lnTo>
                  <a:lnTo>
                    <a:pt x="576" y="384"/>
                  </a:lnTo>
                  <a:lnTo>
                    <a:pt x="4417" y="384"/>
                  </a:lnTo>
                  <a:lnTo>
                    <a:pt x="4417" y="0"/>
                  </a:lnTo>
                  <a:lnTo>
                    <a:pt x="576" y="0"/>
                  </a:lnTo>
                  <a:lnTo>
                    <a:pt x="517" y="3"/>
                  </a:lnTo>
                  <a:lnTo>
                    <a:pt x="405" y="26"/>
                  </a:lnTo>
                  <a:lnTo>
                    <a:pt x="301" y="69"/>
                  </a:lnTo>
                  <a:lnTo>
                    <a:pt x="209" y="131"/>
                  </a:lnTo>
                  <a:lnTo>
                    <a:pt x="131" y="210"/>
                  </a:lnTo>
                  <a:lnTo>
                    <a:pt x="69" y="302"/>
                  </a:lnTo>
                  <a:lnTo>
                    <a:pt x="24" y="405"/>
                  </a:lnTo>
                  <a:lnTo>
                    <a:pt x="1" y="517"/>
                  </a:lnTo>
                  <a:lnTo>
                    <a:pt x="0" y="576"/>
                  </a:lnTo>
                  <a:lnTo>
                    <a:pt x="0" y="7489"/>
                  </a:lnTo>
                  <a:lnTo>
                    <a:pt x="1" y="7548"/>
                  </a:lnTo>
                  <a:lnTo>
                    <a:pt x="24" y="7661"/>
                  </a:lnTo>
                  <a:lnTo>
                    <a:pt x="69" y="7764"/>
                  </a:lnTo>
                  <a:lnTo>
                    <a:pt x="131" y="7857"/>
                  </a:lnTo>
                  <a:lnTo>
                    <a:pt x="209" y="7934"/>
                  </a:lnTo>
                  <a:lnTo>
                    <a:pt x="301" y="7998"/>
                  </a:lnTo>
                  <a:lnTo>
                    <a:pt x="405" y="8041"/>
                  </a:lnTo>
                  <a:lnTo>
                    <a:pt x="517" y="8064"/>
                  </a:lnTo>
                  <a:lnTo>
                    <a:pt x="576" y="8065"/>
                  </a:lnTo>
                  <a:lnTo>
                    <a:pt x="11329" y="8065"/>
                  </a:lnTo>
                  <a:lnTo>
                    <a:pt x="11388" y="8064"/>
                  </a:lnTo>
                  <a:lnTo>
                    <a:pt x="11501" y="8041"/>
                  </a:lnTo>
                  <a:lnTo>
                    <a:pt x="11603" y="7998"/>
                  </a:lnTo>
                  <a:lnTo>
                    <a:pt x="11695" y="7934"/>
                  </a:lnTo>
                  <a:lnTo>
                    <a:pt x="11774" y="7857"/>
                  </a:lnTo>
                  <a:lnTo>
                    <a:pt x="11836" y="7764"/>
                  </a:lnTo>
                  <a:lnTo>
                    <a:pt x="11880" y="7661"/>
                  </a:lnTo>
                  <a:lnTo>
                    <a:pt x="11903" y="7548"/>
                  </a:lnTo>
                  <a:lnTo>
                    <a:pt x="11905" y="7489"/>
                  </a:lnTo>
                  <a:lnTo>
                    <a:pt x="11905" y="576"/>
                  </a:lnTo>
                  <a:lnTo>
                    <a:pt x="11903" y="517"/>
                  </a:lnTo>
                  <a:lnTo>
                    <a:pt x="11880" y="405"/>
                  </a:lnTo>
                  <a:lnTo>
                    <a:pt x="11836" y="302"/>
                  </a:lnTo>
                  <a:lnTo>
                    <a:pt x="11774" y="210"/>
                  </a:lnTo>
                  <a:lnTo>
                    <a:pt x="11695" y="131"/>
                  </a:lnTo>
                  <a:lnTo>
                    <a:pt x="11603" y="69"/>
                  </a:lnTo>
                  <a:lnTo>
                    <a:pt x="11501" y="26"/>
                  </a:lnTo>
                  <a:lnTo>
                    <a:pt x="11388" y="3"/>
                  </a:lnTo>
                  <a:lnTo>
                    <a:pt x="11329" y="0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0"/>
            <p:cNvSpPr>
              <a:spLocks noEditPoints="1"/>
            </p:cNvSpPr>
            <p:nvPr/>
          </p:nvSpPr>
          <p:spPr bwMode="auto">
            <a:xfrm>
              <a:off x="10563225" y="4741863"/>
              <a:ext cx="1219200" cy="1625600"/>
            </a:xfrm>
            <a:custGeom>
              <a:avLst/>
              <a:gdLst>
                <a:gd name="T0" fmla="*/ 384 w 2304"/>
                <a:gd name="T1" fmla="*/ 385 h 3072"/>
                <a:gd name="T2" fmla="*/ 1921 w 2304"/>
                <a:gd name="T3" fmla="*/ 385 h 3072"/>
                <a:gd name="T4" fmla="*/ 1921 w 2304"/>
                <a:gd name="T5" fmla="*/ 2453 h 3072"/>
                <a:gd name="T6" fmla="*/ 1920 w 2304"/>
                <a:gd name="T7" fmla="*/ 2476 h 3072"/>
                <a:gd name="T8" fmla="*/ 1911 w 2304"/>
                <a:gd name="T9" fmla="*/ 2522 h 3072"/>
                <a:gd name="T10" fmla="*/ 1892 w 2304"/>
                <a:gd name="T11" fmla="*/ 2565 h 3072"/>
                <a:gd name="T12" fmla="*/ 1866 w 2304"/>
                <a:gd name="T13" fmla="*/ 2603 h 3072"/>
                <a:gd name="T14" fmla="*/ 1835 w 2304"/>
                <a:gd name="T15" fmla="*/ 2634 h 3072"/>
                <a:gd name="T16" fmla="*/ 1797 w 2304"/>
                <a:gd name="T17" fmla="*/ 2660 h 3072"/>
                <a:gd name="T18" fmla="*/ 1754 w 2304"/>
                <a:gd name="T19" fmla="*/ 2679 h 3072"/>
                <a:gd name="T20" fmla="*/ 1708 w 2304"/>
                <a:gd name="T21" fmla="*/ 2688 h 3072"/>
                <a:gd name="T22" fmla="*/ 1685 w 2304"/>
                <a:gd name="T23" fmla="*/ 2689 h 3072"/>
                <a:gd name="T24" fmla="*/ 621 w 2304"/>
                <a:gd name="T25" fmla="*/ 2689 h 3072"/>
                <a:gd name="T26" fmla="*/ 596 w 2304"/>
                <a:gd name="T27" fmla="*/ 2688 h 3072"/>
                <a:gd name="T28" fmla="*/ 550 w 2304"/>
                <a:gd name="T29" fmla="*/ 2679 h 3072"/>
                <a:gd name="T30" fmla="*/ 508 w 2304"/>
                <a:gd name="T31" fmla="*/ 2660 h 3072"/>
                <a:gd name="T32" fmla="*/ 471 w 2304"/>
                <a:gd name="T33" fmla="*/ 2634 h 3072"/>
                <a:gd name="T34" fmla="*/ 438 w 2304"/>
                <a:gd name="T35" fmla="*/ 2603 h 3072"/>
                <a:gd name="T36" fmla="*/ 413 w 2304"/>
                <a:gd name="T37" fmla="*/ 2565 h 3072"/>
                <a:gd name="T38" fmla="*/ 394 w 2304"/>
                <a:gd name="T39" fmla="*/ 2522 h 3072"/>
                <a:gd name="T40" fmla="*/ 386 w 2304"/>
                <a:gd name="T41" fmla="*/ 2476 h 3072"/>
                <a:gd name="T42" fmla="*/ 384 w 2304"/>
                <a:gd name="T43" fmla="*/ 2453 h 3072"/>
                <a:gd name="T44" fmla="*/ 384 w 2304"/>
                <a:gd name="T45" fmla="*/ 385 h 3072"/>
                <a:gd name="T46" fmla="*/ 621 w 2304"/>
                <a:gd name="T47" fmla="*/ 3072 h 3072"/>
                <a:gd name="T48" fmla="*/ 1683 w 2304"/>
                <a:gd name="T49" fmla="*/ 3072 h 3072"/>
                <a:gd name="T50" fmla="*/ 1748 w 2304"/>
                <a:gd name="T51" fmla="*/ 3071 h 3072"/>
                <a:gd name="T52" fmla="*/ 1869 w 2304"/>
                <a:gd name="T53" fmla="*/ 3046 h 3072"/>
                <a:gd name="T54" fmla="*/ 1980 w 2304"/>
                <a:gd name="T55" fmla="*/ 2999 h 3072"/>
                <a:gd name="T56" fmla="*/ 2079 w 2304"/>
                <a:gd name="T57" fmla="*/ 2931 h 3072"/>
                <a:gd name="T58" fmla="*/ 2163 w 2304"/>
                <a:gd name="T59" fmla="*/ 2847 h 3072"/>
                <a:gd name="T60" fmla="*/ 2231 w 2304"/>
                <a:gd name="T61" fmla="*/ 2748 h 3072"/>
                <a:gd name="T62" fmla="*/ 2278 w 2304"/>
                <a:gd name="T63" fmla="*/ 2637 h 3072"/>
                <a:gd name="T64" fmla="*/ 2303 w 2304"/>
                <a:gd name="T65" fmla="*/ 2516 h 3072"/>
                <a:gd name="T66" fmla="*/ 2304 w 2304"/>
                <a:gd name="T67" fmla="*/ 2453 h 3072"/>
                <a:gd name="T68" fmla="*/ 2304 w 2304"/>
                <a:gd name="T69" fmla="*/ 0 h 3072"/>
                <a:gd name="T70" fmla="*/ 0 w 2304"/>
                <a:gd name="T71" fmla="*/ 0 h 3072"/>
                <a:gd name="T72" fmla="*/ 0 w 2304"/>
                <a:gd name="T73" fmla="*/ 2453 h 3072"/>
                <a:gd name="T74" fmla="*/ 3 w 2304"/>
                <a:gd name="T75" fmla="*/ 2516 h 3072"/>
                <a:gd name="T76" fmla="*/ 27 w 2304"/>
                <a:gd name="T77" fmla="*/ 2637 h 3072"/>
                <a:gd name="T78" fmla="*/ 75 w 2304"/>
                <a:gd name="T79" fmla="*/ 2748 h 3072"/>
                <a:gd name="T80" fmla="*/ 141 w 2304"/>
                <a:gd name="T81" fmla="*/ 2847 h 3072"/>
                <a:gd name="T82" fmla="*/ 226 w 2304"/>
                <a:gd name="T83" fmla="*/ 2931 h 3072"/>
                <a:gd name="T84" fmla="*/ 325 w 2304"/>
                <a:gd name="T85" fmla="*/ 2999 h 3072"/>
                <a:gd name="T86" fmla="*/ 436 w 2304"/>
                <a:gd name="T87" fmla="*/ 3046 h 3072"/>
                <a:gd name="T88" fmla="*/ 557 w 2304"/>
                <a:gd name="T89" fmla="*/ 3071 h 3072"/>
                <a:gd name="T90" fmla="*/ 621 w 2304"/>
                <a:gd name="T91" fmla="*/ 3072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4" h="3072">
                  <a:moveTo>
                    <a:pt x="384" y="385"/>
                  </a:moveTo>
                  <a:lnTo>
                    <a:pt x="1921" y="385"/>
                  </a:lnTo>
                  <a:lnTo>
                    <a:pt x="1921" y="2453"/>
                  </a:lnTo>
                  <a:lnTo>
                    <a:pt x="1920" y="2476"/>
                  </a:lnTo>
                  <a:lnTo>
                    <a:pt x="1911" y="2522"/>
                  </a:lnTo>
                  <a:lnTo>
                    <a:pt x="1892" y="2565"/>
                  </a:lnTo>
                  <a:lnTo>
                    <a:pt x="1866" y="2603"/>
                  </a:lnTo>
                  <a:lnTo>
                    <a:pt x="1835" y="2634"/>
                  </a:lnTo>
                  <a:lnTo>
                    <a:pt x="1797" y="2660"/>
                  </a:lnTo>
                  <a:lnTo>
                    <a:pt x="1754" y="2679"/>
                  </a:lnTo>
                  <a:lnTo>
                    <a:pt x="1708" y="2688"/>
                  </a:lnTo>
                  <a:lnTo>
                    <a:pt x="1685" y="2689"/>
                  </a:lnTo>
                  <a:lnTo>
                    <a:pt x="621" y="2689"/>
                  </a:lnTo>
                  <a:lnTo>
                    <a:pt x="596" y="2688"/>
                  </a:lnTo>
                  <a:lnTo>
                    <a:pt x="550" y="2679"/>
                  </a:lnTo>
                  <a:lnTo>
                    <a:pt x="508" y="2660"/>
                  </a:lnTo>
                  <a:lnTo>
                    <a:pt x="471" y="2634"/>
                  </a:lnTo>
                  <a:lnTo>
                    <a:pt x="438" y="2603"/>
                  </a:lnTo>
                  <a:lnTo>
                    <a:pt x="413" y="2565"/>
                  </a:lnTo>
                  <a:lnTo>
                    <a:pt x="394" y="2522"/>
                  </a:lnTo>
                  <a:lnTo>
                    <a:pt x="386" y="2476"/>
                  </a:lnTo>
                  <a:lnTo>
                    <a:pt x="384" y="2453"/>
                  </a:lnTo>
                  <a:lnTo>
                    <a:pt x="384" y="385"/>
                  </a:lnTo>
                  <a:close/>
                  <a:moveTo>
                    <a:pt x="621" y="3072"/>
                  </a:moveTo>
                  <a:lnTo>
                    <a:pt x="1683" y="3072"/>
                  </a:lnTo>
                  <a:lnTo>
                    <a:pt x="1748" y="3071"/>
                  </a:lnTo>
                  <a:lnTo>
                    <a:pt x="1869" y="3046"/>
                  </a:lnTo>
                  <a:lnTo>
                    <a:pt x="1980" y="2999"/>
                  </a:lnTo>
                  <a:lnTo>
                    <a:pt x="2079" y="2931"/>
                  </a:lnTo>
                  <a:lnTo>
                    <a:pt x="2163" y="2847"/>
                  </a:lnTo>
                  <a:lnTo>
                    <a:pt x="2231" y="2748"/>
                  </a:lnTo>
                  <a:lnTo>
                    <a:pt x="2278" y="2637"/>
                  </a:lnTo>
                  <a:lnTo>
                    <a:pt x="2303" y="2516"/>
                  </a:lnTo>
                  <a:lnTo>
                    <a:pt x="2304" y="2453"/>
                  </a:lnTo>
                  <a:lnTo>
                    <a:pt x="2304" y="0"/>
                  </a:lnTo>
                  <a:lnTo>
                    <a:pt x="0" y="0"/>
                  </a:lnTo>
                  <a:lnTo>
                    <a:pt x="0" y="2453"/>
                  </a:lnTo>
                  <a:lnTo>
                    <a:pt x="3" y="2516"/>
                  </a:lnTo>
                  <a:lnTo>
                    <a:pt x="27" y="2637"/>
                  </a:lnTo>
                  <a:lnTo>
                    <a:pt x="75" y="2748"/>
                  </a:lnTo>
                  <a:lnTo>
                    <a:pt x="141" y="2847"/>
                  </a:lnTo>
                  <a:lnTo>
                    <a:pt x="226" y="2931"/>
                  </a:lnTo>
                  <a:lnTo>
                    <a:pt x="325" y="2999"/>
                  </a:lnTo>
                  <a:lnTo>
                    <a:pt x="436" y="3046"/>
                  </a:lnTo>
                  <a:lnTo>
                    <a:pt x="557" y="3071"/>
                  </a:lnTo>
                  <a:lnTo>
                    <a:pt x="621" y="3072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1"/>
            <p:cNvSpPr>
              <a:spLocks noEditPoints="1"/>
            </p:cNvSpPr>
            <p:nvPr/>
          </p:nvSpPr>
          <p:spPr bwMode="auto">
            <a:xfrm>
              <a:off x="10868025" y="5046663"/>
              <a:ext cx="609600" cy="609600"/>
            </a:xfrm>
            <a:custGeom>
              <a:avLst/>
              <a:gdLst>
                <a:gd name="T0" fmla="*/ 596 w 1152"/>
                <a:gd name="T1" fmla="*/ 385 h 1152"/>
                <a:gd name="T2" fmla="*/ 668 w 1152"/>
                <a:gd name="T3" fmla="*/ 408 h 1152"/>
                <a:gd name="T4" fmla="*/ 724 w 1152"/>
                <a:gd name="T5" fmla="*/ 454 h 1152"/>
                <a:gd name="T6" fmla="*/ 760 w 1152"/>
                <a:gd name="T7" fmla="*/ 519 h 1152"/>
                <a:gd name="T8" fmla="*/ 769 w 1152"/>
                <a:gd name="T9" fmla="*/ 576 h 1152"/>
                <a:gd name="T10" fmla="*/ 760 w 1152"/>
                <a:gd name="T11" fmla="*/ 634 h 1152"/>
                <a:gd name="T12" fmla="*/ 724 w 1152"/>
                <a:gd name="T13" fmla="*/ 699 h 1152"/>
                <a:gd name="T14" fmla="*/ 668 w 1152"/>
                <a:gd name="T15" fmla="*/ 745 h 1152"/>
                <a:gd name="T16" fmla="*/ 596 w 1152"/>
                <a:gd name="T17" fmla="*/ 768 h 1152"/>
                <a:gd name="T18" fmla="*/ 557 w 1152"/>
                <a:gd name="T19" fmla="*/ 768 h 1152"/>
                <a:gd name="T20" fmla="*/ 485 w 1152"/>
                <a:gd name="T21" fmla="*/ 745 h 1152"/>
                <a:gd name="T22" fmla="*/ 428 w 1152"/>
                <a:gd name="T23" fmla="*/ 699 h 1152"/>
                <a:gd name="T24" fmla="*/ 393 w 1152"/>
                <a:gd name="T25" fmla="*/ 634 h 1152"/>
                <a:gd name="T26" fmla="*/ 384 w 1152"/>
                <a:gd name="T27" fmla="*/ 576 h 1152"/>
                <a:gd name="T28" fmla="*/ 393 w 1152"/>
                <a:gd name="T29" fmla="*/ 519 h 1152"/>
                <a:gd name="T30" fmla="*/ 428 w 1152"/>
                <a:gd name="T31" fmla="*/ 454 h 1152"/>
                <a:gd name="T32" fmla="*/ 485 w 1152"/>
                <a:gd name="T33" fmla="*/ 408 h 1152"/>
                <a:gd name="T34" fmla="*/ 557 w 1152"/>
                <a:gd name="T35" fmla="*/ 385 h 1152"/>
                <a:gd name="T36" fmla="*/ 576 w 1152"/>
                <a:gd name="T37" fmla="*/ 1152 h 1152"/>
                <a:gd name="T38" fmla="*/ 747 w 1152"/>
                <a:gd name="T39" fmla="*/ 1128 h 1152"/>
                <a:gd name="T40" fmla="*/ 943 w 1152"/>
                <a:gd name="T41" fmla="*/ 1021 h 1152"/>
                <a:gd name="T42" fmla="*/ 1084 w 1152"/>
                <a:gd name="T43" fmla="*/ 851 h 1152"/>
                <a:gd name="T44" fmla="*/ 1151 w 1152"/>
                <a:gd name="T45" fmla="*/ 635 h 1152"/>
                <a:gd name="T46" fmla="*/ 1151 w 1152"/>
                <a:gd name="T47" fmla="*/ 517 h 1152"/>
                <a:gd name="T48" fmla="*/ 1084 w 1152"/>
                <a:gd name="T49" fmla="*/ 301 h 1152"/>
                <a:gd name="T50" fmla="*/ 943 w 1152"/>
                <a:gd name="T51" fmla="*/ 131 h 1152"/>
                <a:gd name="T52" fmla="*/ 747 w 1152"/>
                <a:gd name="T53" fmla="*/ 25 h 1152"/>
                <a:gd name="T54" fmla="*/ 576 w 1152"/>
                <a:gd name="T55" fmla="*/ 0 h 1152"/>
                <a:gd name="T56" fmla="*/ 405 w 1152"/>
                <a:gd name="T57" fmla="*/ 25 h 1152"/>
                <a:gd name="T58" fmla="*/ 210 w 1152"/>
                <a:gd name="T59" fmla="*/ 131 h 1152"/>
                <a:gd name="T60" fmla="*/ 69 w 1152"/>
                <a:gd name="T61" fmla="*/ 301 h 1152"/>
                <a:gd name="T62" fmla="*/ 3 w 1152"/>
                <a:gd name="T63" fmla="*/ 517 h 1152"/>
                <a:gd name="T64" fmla="*/ 3 w 1152"/>
                <a:gd name="T65" fmla="*/ 635 h 1152"/>
                <a:gd name="T66" fmla="*/ 69 w 1152"/>
                <a:gd name="T67" fmla="*/ 851 h 1152"/>
                <a:gd name="T68" fmla="*/ 210 w 1152"/>
                <a:gd name="T69" fmla="*/ 1021 h 1152"/>
                <a:gd name="T70" fmla="*/ 405 w 1152"/>
                <a:gd name="T71" fmla="*/ 1128 h 1152"/>
                <a:gd name="T72" fmla="*/ 576 w 1152"/>
                <a:gd name="T73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2" h="1152">
                  <a:moveTo>
                    <a:pt x="576" y="385"/>
                  </a:moveTo>
                  <a:lnTo>
                    <a:pt x="596" y="385"/>
                  </a:lnTo>
                  <a:lnTo>
                    <a:pt x="634" y="392"/>
                  </a:lnTo>
                  <a:lnTo>
                    <a:pt x="668" y="408"/>
                  </a:lnTo>
                  <a:lnTo>
                    <a:pt x="698" y="428"/>
                  </a:lnTo>
                  <a:lnTo>
                    <a:pt x="724" y="454"/>
                  </a:lnTo>
                  <a:lnTo>
                    <a:pt x="746" y="484"/>
                  </a:lnTo>
                  <a:lnTo>
                    <a:pt x="760" y="519"/>
                  </a:lnTo>
                  <a:lnTo>
                    <a:pt x="768" y="556"/>
                  </a:lnTo>
                  <a:lnTo>
                    <a:pt x="769" y="576"/>
                  </a:lnTo>
                  <a:lnTo>
                    <a:pt x="768" y="596"/>
                  </a:lnTo>
                  <a:lnTo>
                    <a:pt x="760" y="634"/>
                  </a:lnTo>
                  <a:lnTo>
                    <a:pt x="746" y="668"/>
                  </a:lnTo>
                  <a:lnTo>
                    <a:pt x="724" y="699"/>
                  </a:lnTo>
                  <a:lnTo>
                    <a:pt x="698" y="725"/>
                  </a:lnTo>
                  <a:lnTo>
                    <a:pt x="668" y="745"/>
                  </a:lnTo>
                  <a:lnTo>
                    <a:pt x="634" y="761"/>
                  </a:lnTo>
                  <a:lnTo>
                    <a:pt x="596" y="768"/>
                  </a:lnTo>
                  <a:lnTo>
                    <a:pt x="576" y="768"/>
                  </a:lnTo>
                  <a:lnTo>
                    <a:pt x="557" y="768"/>
                  </a:lnTo>
                  <a:lnTo>
                    <a:pt x="520" y="761"/>
                  </a:lnTo>
                  <a:lnTo>
                    <a:pt x="485" y="745"/>
                  </a:lnTo>
                  <a:lnTo>
                    <a:pt x="454" y="725"/>
                  </a:lnTo>
                  <a:lnTo>
                    <a:pt x="428" y="699"/>
                  </a:lnTo>
                  <a:lnTo>
                    <a:pt x="408" y="668"/>
                  </a:lnTo>
                  <a:lnTo>
                    <a:pt x="393" y="634"/>
                  </a:lnTo>
                  <a:lnTo>
                    <a:pt x="384" y="596"/>
                  </a:lnTo>
                  <a:lnTo>
                    <a:pt x="384" y="576"/>
                  </a:lnTo>
                  <a:lnTo>
                    <a:pt x="384" y="556"/>
                  </a:lnTo>
                  <a:lnTo>
                    <a:pt x="393" y="519"/>
                  </a:lnTo>
                  <a:lnTo>
                    <a:pt x="408" y="484"/>
                  </a:lnTo>
                  <a:lnTo>
                    <a:pt x="428" y="454"/>
                  </a:lnTo>
                  <a:lnTo>
                    <a:pt x="454" y="428"/>
                  </a:lnTo>
                  <a:lnTo>
                    <a:pt x="485" y="408"/>
                  </a:lnTo>
                  <a:lnTo>
                    <a:pt x="520" y="392"/>
                  </a:lnTo>
                  <a:lnTo>
                    <a:pt x="557" y="385"/>
                  </a:lnTo>
                  <a:lnTo>
                    <a:pt x="576" y="385"/>
                  </a:lnTo>
                  <a:close/>
                  <a:moveTo>
                    <a:pt x="576" y="1152"/>
                  </a:moveTo>
                  <a:lnTo>
                    <a:pt x="635" y="1151"/>
                  </a:lnTo>
                  <a:lnTo>
                    <a:pt x="747" y="1128"/>
                  </a:lnTo>
                  <a:lnTo>
                    <a:pt x="851" y="1083"/>
                  </a:lnTo>
                  <a:lnTo>
                    <a:pt x="943" y="1021"/>
                  </a:lnTo>
                  <a:lnTo>
                    <a:pt x="1021" y="943"/>
                  </a:lnTo>
                  <a:lnTo>
                    <a:pt x="1084" y="851"/>
                  </a:lnTo>
                  <a:lnTo>
                    <a:pt x="1128" y="748"/>
                  </a:lnTo>
                  <a:lnTo>
                    <a:pt x="1151" y="635"/>
                  </a:lnTo>
                  <a:lnTo>
                    <a:pt x="1152" y="576"/>
                  </a:lnTo>
                  <a:lnTo>
                    <a:pt x="1151" y="517"/>
                  </a:lnTo>
                  <a:lnTo>
                    <a:pt x="1128" y="405"/>
                  </a:lnTo>
                  <a:lnTo>
                    <a:pt x="1084" y="301"/>
                  </a:lnTo>
                  <a:lnTo>
                    <a:pt x="1021" y="209"/>
                  </a:lnTo>
                  <a:lnTo>
                    <a:pt x="943" y="131"/>
                  </a:lnTo>
                  <a:lnTo>
                    <a:pt x="851" y="69"/>
                  </a:lnTo>
                  <a:lnTo>
                    <a:pt x="747" y="25"/>
                  </a:lnTo>
                  <a:lnTo>
                    <a:pt x="635" y="2"/>
                  </a:lnTo>
                  <a:lnTo>
                    <a:pt x="576" y="0"/>
                  </a:lnTo>
                  <a:lnTo>
                    <a:pt x="517" y="2"/>
                  </a:lnTo>
                  <a:lnTo>
                    <a:pt x="405" y="25"/>
                  </a:lnTo>
                  <a:lnTo>
                    <a:pt x="302" y="69"/>
                  </a:lnTo>
                  <a:lnTo>
                    <a:pt x="210" y="131"/>
                  </a:lnTo>
                  <a:lnTo>
                    <a:pt x="131" y="209"/>
                  </a:lnTo>
                  <a:lnTo>
                    <a:pt x="69" y="301"/>
                  </a:lnTo>
                  <a:lnTo>
                    <a:pt x="26" y="405"/>
                  </a:lnTo>
                  <a:lnTo>
                    <a:pt x="3" y="517"/>
                  </a:lnTo>
                  <a:lnTo>
                    <a:pt x="0" y="576"/>
                  </a:lnTo>
                  <a:lnTo>
                    <a:pt x="3" y="635"/>
                  </a:lnTo>
                  <a:lnTo>
                    <a:pt x="26" y="748"/>
                  </a:lnTo>
                  <a:lnTo>
                    <a:pt x="69" y="851"/>
                  </a:lnTo>
                  <a:lnTo>
                    <a:pt x="131" y="943"/>
                  </a:lnTo>
                  <a:lnTo>
                    <a:pt x="210" y="1021"/>
                  </a:lnTo>
                  <a:lnTo>
                    <a:pt x="302" y="1083"/>
                  </a:lnTo>
                  <a:lnTo>
                    <a:pt x="405" y="1128"/>
                  </a:lnTo>
                  <a:lnTo>
                    <a:pt x="517" y="1151"/>
                  </a:lnTo>
                  <a:lnTo>
                    <a:pt x="576" y="1152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0969625" y="6977063"/>
              <a:ext cx="2946400" cy="203200"/>
            </a:xfrm>
            <a:prstGeom prst="rect">
              <a:avLst/>
            </a:pr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10969625" y="7485063"/>
              <a:ext cx="2946400" cy="204788"/>
            </a:xfrm>
            <a:prstGeom prst="rect">
              <a:avLst/>
            </a:pr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10969625" y="7994651"/>
              <a:ext cx="2946400" cy="201613"/>
            </a:xfrm>
            <a:prstGeom prst="rect">
              <a:avLst/>
            </a:pr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12493625" y="8501063"/>
              <a:ext cx="1422400" cy="203200"/>
            </a:xfrm>
            <a:prstGeom prst="rect">
              <a:avLst/>
            </a:pr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3" name="타원 82"/>
          <p:cNvSpPr/>
          <p:nvPr/>
        </p:nvSpPr>
        <p:spPr>
          <a:xfrm>
            <a:off x="6035170" y="2703499"/>
            <a:ext cx="217974" cy="217974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88332" y="4281501"/>
            <a:ext cx="588623" cy="475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정현우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Backend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5884145" y="3330761"/>
            <a:ext cx="836514" cy="836514"/>
            <a:chOff x="5929020" y="3193857"/>
            <a:chExt cx="1296000" cy="1296000"/>
          </a:xfrm>
        </p:grpSpPr>
        <p:sp>
          <p:nvSpPr>
            <p:cNvPr id="87" name="타원 86"/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7281471" y="4281501"/>
            <a:ext cx="588623" cy="475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박봉현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Frontend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739560" y="4279676"/>
            <a:ext cx="588623" cy="475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이동훈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Frontend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4603745" y="3340816"/>
            <a:ext cx="836514" cy="836514"/>
            <a:chOff x="4187379" y="3225016"/>
            <a:chExt cx="1296000" cy="1296000"/>
          </a:xfrm>
        </p:grpSpPr>
        <p:sp>
          <p:nvSpPr>
            <p:cNvPr id="95" name="타원 94"/>
            <p:cNvSpPr/>
            <p:nvPr/>
          </p:nvSpPr>
          <p:spPr>
            <a:xfrm>
              <a:off x="4187379" y="3225016"/>
              <a:ext cx="1296000" cy="129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96" name="Group 58"/>
            <p:cNvGrpSpPr>
              <a:grpSpLocks noChangeAspect="1"/>
            </p:cNvGrpSpPr>
            <p:nvPr/>
          </p:nvGrpSpPr>
          <p:grpSpPr bwMode="auto">
            <a:xfrm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97" name="Freeform 60"/>
              <p:cNvSpPr>
                <a:spLocks/>
              </p:cNvSpPr>
              <p:nvPr/>
            </p:nvSpPr>
            <p:spPr bwMode="auto"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61"/>
              <p:cNvSpPr>
                <a:spLocks/>
              </p:cNvSpPr>
              <p:nvPr/>
            </p:nvSpPr>
            <p:spPr bwMode="auto"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62"/>
              <p:cNvSpPr>
                <a:spLocks noChangeArrowheads="1"/>
              </p:cNvSpPr>
              <p:nvPr/>
            </p:nvSpPr>
            <p:spPr bwMode="auto"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63"/>
              <p:cNvSpPr>
                <a:spLocks/>
              </p:cNvSpPr>
              <p:nvPr/>
            </p:nvSpPr>
            <p:spPr bwMode="auto"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64"/>
              <p:cNvSpPr>
                <a:spLocks/>
              </p:cNvSpPr>
              <p:nvPr/>
            </p:nvSpPr>
            <p:spPr bwMode="auto"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5"/>
              <p:cNvSpPr>
                <a:spLocks/>
              </p:cNvSpPr>
              <p:nvPr/>
            </p:nvSpPr>
            <p:spPr bwMode="auto"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66"/>
              <p:cNvSpPr>
                <a:spLocks/>
              </p:cNvSpPr>
              <p:nvPr/>
            </p:nvSpPr>
            <p:spPr bwMode="auto"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67"/>
              <p:cNvSpPr>
                <a:spLocks/>
              </p:cNvSpPr>
              <p:nvPr/>
            </p:nvSpPr>
            <p:spPr bwMode="auto"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68"/>
              <p:cNvSpPr>
                <a:spLocks/>
              </p:cNvSpPr>
              <p:nvPr/>
            </p:nvSpPr>
            <p:spPr bwMode="auto"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69"/>
              <p:cNvSpPr>
                <a:spLocks/>
              </p:cNvSpPr>
              <p:nvPr/>
            </p:nvSpPr>
            <p:spPr bwMode="auto"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0"/>
              <p:cNvSpPr>
                <a:spLocks/>
              </p:cNvSpPr>
              <p:nvPr/>
            </p:nvSpPr>
            <p:spPr bwMode="auto"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71"/>
              <p:cNvSpPr>
                <a:spLocks/>
              </p:cNvSpPr>
              <p:nvPr/>
            </p:nvSpPr>
            <p:spPr bwMode="auto"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2"/>
              <p:cNvSpPr>
                <a:spLocks/>
              </p:cNvSpPr>
              <p:nvPr/>
            </p:nvSpPr>
            <p:spPr bwMode="auto"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73"/>
              <p:cNvSpPr>
                <a:spLocks/>
              </p:cNvSpPr>
              <p:nvPr/>
            </p:nvSpPr>
            <p:spPr bwMode="auto"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74"/>
              <p:cNvSpPr>
                <a:spLocks/>
              </p:cNvSpPr>
              <p:nvPr/>
            </p:nvSpPr>
            <p:spPr bwMode="auto"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75"/>
              <p:cNvSpPr>
                <a:spLocks/>
              </p:cNvSpPr>
              <p:nvPr/>
            </p:nvSpPr>
            <p:spPr bwMode="auto"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76"/>
              <p:cNvSpPr>
                <a:spLocks/>
              </p:cNvSpPr>
              <p:nvPr/>
            </p:nvSpPr>
            <p:spPr bwMode="auto"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78"/>
              <p:cNvSpPr>
                <a:spLocks/>
              </p:cNvSpPr>
              <p:nvPr/>
            </p:nvSpPr>
            <p:spPr bwMode="auto"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79"/>
              <p:cNvSpPr>
                <a:spLocks/>
              </p:cNvSpPr>
              <p:nvPr/>
            </p:nvSpPr>
            <p:spPr bwMode="auto"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80"/>
              <p:cNvSpPr>
                <a:spLocks/>
              </p:cNvSpPr>
              <p:nvPr/>
            </p:nvSpPr>
            <p:spPr bwMode="auto"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81"/>
              <p:cNvSpPr>
                <a:spLocks/>
              </p:cNvSpPr>
              <p:nvPr/>
            </p:nvSpPr>
            <p:spPr bwMode="auto"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7A52162-C517-4301-96FC-5A41D2835E34}"/>
              </a:ext>
            </a:extLst>
          </p:cNvPr>
          <p:cNvGrpSpPr/>
          <p:nvPr/>
        </p:nvGrpSpPr>
        <p:grpSpPr>
          <a:xfrm>
            <a:off x="7154033" y="3336250"/>
            <a:ext cx="836514" cy="836514"/>
            <a:chOff x="2622378" y="3207080"/>
            <a:chExt cx="1296000" cy="1296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1E95710-BE82-428C-B9FF-4A5DDC75EA33}"/>
                </a:ext>
              </a:extLst>
            </p:cNvPr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EC44697-270A-4E30-9C88-66A8190D1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E96D6ED-6F29-48E6-AA0A-CE7D1F329557}"/>
              </a:ext>
            </a:extLst>
          </p:cNvPr>
          <p:cNvSpPr/>
          <p:nvPr/>
        </p:nvSpPr>
        <p:spPr>
          <a:xfrm>
            <a:off x="7220352" y="4985880"/>
            <a:ext cx="1581679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디자인은 다같이 구현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7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4" y="1061829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PJT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Movie24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어떤 사이트일까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079843" y="756400"/>
            <a:ext cx="809816" cy="820407"/>
            <a:chOff x="9492343" y="656921"/>
            <a:chExt cx="809816" cy="820407"/>
          </a:xfrm>
        </p:grpSpPr>
        <p:sp>
          <p:nvSpPr>
            <p:cNvPr id="8" name="달 7"/>
            <p:cNvSpPr/>
            <p:nvPr/>
          </p:nvSpPr>
          <p:spPr>
            <a:xfrm flipH="1">
              <a:off x="9569886" y="1061829"/>
              <a:ext cx="256903" cy="415499"/>
            </a:xfrm>
            <a:prstGeom prst="moon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492343" y="656921"/>
              <a:ext cx="809816" cy="80981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Info</a:t>
              </a:r>
              <a:endParaRPr lang="ko-KR" altLang="en-US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56716" y="1754205"/>
            <a:ext cx="616838" cy="683709"/>
            <a:chOff x="-2844800" y="1568450"/>
            <a:chExt cx="2284412" cy="2532063"/>
          </a:xfrm>
        </p:grpSpPr>
        <p:grpSp>
          <p:nvGrpSpPr>
            <p:cNvPr id="11" name="그룹 10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13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731444" y="3334708"/>
            <a:ext cx="612514" cy="612514"/>
            <a:chOff x="-2139950" y="4700588"/>
            <a:chExt cx="3159125" cy="3159125"/>
          </a:xfrm>
        </p:grpSpPr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4"/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6"/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2726519" y="4897597"/>
            <a:ext cx="612514" cy="513722"/>
            <a:chOff x="8023225" y="4741863"/>
            <a:chExt cx="6299200" cy="5283200"/>
          </a:xfrm>
        </p:grpSpPr>
        <p:sp>
          <p:nvSpPr>
            <p:cNvPr id="39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41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모서리가 둥근 직사각형 48"/>
          <p:cNvSpPr/>
          <p:nvPr/>
        </p:nvSpPr>
        <p:spPr>
          <a:xfrm>
            <a:off x="3961486" y="1807169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영화 정보 제공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평점을 남기면 영화 추천은 보너스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예고편 재생은 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!!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698787" y="2492197"/>
            <a:ext cx="774572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MOVIES</a:t>
            </a:r>
          </a:p>
        </p:txBody>
      </p:sp>
      <p:sp>
        <p:nvSpPr>
          <p:cNvPr id="51" name="양쪽 모서리가 둥근 사각형 50"/>
          <p:cNvSpPr/>
          <p:nvPr/>
        </p:nvSpPr>
        <p:spPr>
          <a:xfrm rot="5400000">
            <a:off x="8372707" y="1759304"/>
            <a:ext cx="907577" cy="1003308"/>
          </a:xfrm>
          <a:prstGeom prst="round2SameRect">
            <a:avLst/>
          </a:prstGeom>
          <a:solidFill>
            <a:srgbClr val="00B0F0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24731" y="4016556"/>
            <a:ext cx="87536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ARTICLES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26546" y="3334708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영화 토론 커뮤니티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 모두 각자의 생각을 공유해봐요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!!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양쪽 모서리가 둥근 사각형 54"/>
          <p:cNvSpPr/>
          <p:nvPr/>
        </p:nvSpPr>
        <p:spPr>
          <a:xfrm rot="5400000">
            <a:off x="8337767" y="3286843"/>
            <a:ext cx="907577" cy="1003308"/>
          </a:xfrm>
          <a:prstGeom prst="round2SameRect">
            <a:avLst/>
          </a:prstGeom>
          <a:solidFill>
            <a:srgbClr val="00B0F0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961486" y="4868618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유저 랭크 도입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랭크를 올리고 싶다고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게시글과 댓글을 많이 남겨봐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!!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10526" y="5481802"/>
            <a:ext cx="6543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USERS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544805" y="2861529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544805" y="4385888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8" idx="3"/>
            <a:endCxn id="51" idx="3"/>
          </p:cNvCxnSpPr>
          <p:nvPr/>
        </p:nvCxnSpPr>
        <p:spPr>
          <a:xfrm flipV="1">
            <a:off x="9328150" y="2260959"/>
            <a:ext cx="12700" cy="3061449"/>
          </a:xfrm>
          <a:prstGeom prst="bentConnector3">
            <a:avLst>
              <a:gd name="adj1" fmla="val 3148102"/>
            </a:avLst>
          </a:prstGeom>
          <a:ln w="41275" cap="rnd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양쪽 모서리가 둥근 사각형 57"/>
          <p:cNvSpPr/>
          <p:nvPr/>
        </p:nvSpPr>
        <p:spPr>
          <a:xfrm rot="5400000">
            <a:off x="8372707" y="4820753"/>
            <a:ext cx="907577" cy="1003308"/>
          </a:xfrm>
          <a:prstGeom prst="round2SameRect">
            <a:avLst/>
          </a:prstGeom>
          <a:solidFill>
            <a:srgbClr val="00B0F0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1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4" y="1061829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11/19 ~ 11/26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079843" y="756400"/>
            <a:ext cx="809816" cy="820407"/>
            <a:chOff x="9492343" y="656921"/>
            <a:chExt cx="809816" cy="820407"/>
          </a:xfrm>
        </p:grpSpPr>
        <p:sp>
          <p:nvSpPr>
            <p:cNvPr id="8" name="달 7"/>
            <p:cNvSpPr/>
            <p:nvPr/>
          </p:nvSpPr>
          <p:spPr>
            <a:xfrm flipH="1">
              <a:off x="9569886" y="1061829"/>
              <a:ext cx="256903" cy="415499"/>
            </a:xfrm>
            <a:prstGeom prst="moon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492343" y="656921"/>
              <a:ext cx="809816" cy="80981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Check</a:t>
              </a:r>
              <a:endPara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280422" y="4977734"/>
            <a:ext cx="1838669" cy="149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11/19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프로젝트 기획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로그인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회원가입 구현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커뮤니티 게시판 구현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Backend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구현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410A64-FB3C-4F6F-B476-48DBC6103992}"/>
              </a:ext>
            </a:extLst>
          </p:cNvPr>
          <p:cNvSpPr/>
          <p:nvPr/>
        </p:nvSpPr>
        <p:spPr>
          <a:xfrm>
            <a:off x="777711" y="3693459"/>
            <a:ext cx="10636578" cy="2644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AF8D43-515E-4108-9811-60C21AA3EE28}"/>
              </a:ext>
            </a:extLst>
          </p:cNvPr>
          <p:cNvSpPr/>
          <p:nvPr/>
        </p:nvSpPr>
        <p:spPr>
          <a:xfrm>
            <a:off x="887506" y="4679576"/>
            <a:ext cx="654423" cy="6544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19</a:t>
            </a:r>
            <a:r>
              <a:rPr lang="ko-KR" altLang="en-US" sz="1600" dirty="0"/>
              <a:t>일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DB71EFA-D68E-42AD-AFD1-726567F0609E}"/>
              </a:ext>
            </a:extLst>
          </p:cNvPr>
          <p:cNvSpPr/>
          <p:nvPr/>
        </p:nvSpPr>
        <p:spPr>
          <a:xfrm>
            <a:off x="2187388" y="2216060"/>
            <a:ext cx="654423" cy="6544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</a:t>
            </a:r>
            <a:r>
              <a:rPr lang="ko-KR" altLang="en-US" sz="1600" dirty="0"/>
              <a:t>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A386FAA-E3D7-435C-90D6-AE3074B22748}"/>
              </a:ext>
            </a:extLst>
          </p:cNvPr>
          <p:cNvSpPr/>
          <p:nvPr/>
        </p:nvSpPr>
        <p:spPr>
          <a:xfrm>
            <a:off x="9337820" y="4679139"/>
            <a:ext cx="654423" cy="6544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25</a:t>
            </a:r>
            <a:r>
              <a:rPr lang="ko-KR" altLang="en-US" sz="1600" dirty="0"/>
              <a:t>일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7EFAEB-F308-43C7-9A3F-5CB75916458B}"/>
              </a:ext>
            </a:extLst>
          </p:cNvPr>
          <p:cNvSpPr/>
          <p:nvPr/>
        </p:nvSpPr>
        <p:spPr>
          <a:xfrm>
            <a:off x="6416165" y="4679139"/>
            <a:ext cx="654423" cy="6544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23</a:t>
            </a:r>
            <a:r>
              <a:rPr lang="ko-KR" altLang="en-US" sz="1600" dirty="0"/>
              <a:t>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B513E8E-E3A7-4F33-BBB3-E50B23C6087B}"/>
              </a:ext>
            </a:extLst>
          </p:cNvPr>
          <p:cNvSpPr/>
          <p:nvPr/>
        </p:nvSpPr>
        <p:spPr>
          <a:xfrm>
            <a:off x="3494510" y="4679576"/>
            <a:ext cx="654423" cy="6544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21</a:t>
            </a:r>
            <a:r>
              <a:rPr lang="ko-KR" altLang="en-US" sz="1600" dirty="0"/>
              <a:t>일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C5F93CF-1DED-48E2-8DC2-3F9E460D83E8}"/>
              </a:ext>
            </a:extLst>
          </p:cNvPr>
          <p:cNvSpPr/>
          <p:nvPr/>
        </p:nvSpPr>
        <p:spPr>
          <a:xfrm>
            <a:off x="7787796" y="2209796"/>
            <a:ext cx="654423" cy="6544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24</a:t>
            </a:r>
            <a:r>
              <a:rPr lang="ko-KR" altLang="en-US" sz="1600" dirty="0"/>
              <a:t>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8084631-921A-439A-AF19-766B5F53620E}"/>
              </a:ext>
            </a:extLst>
          </p:cNvPr>
          <p:cNvSpPr/>
          <p:nvPr/>
        </p:nvSpPr>
        <p:spPr>
          <a:xfrm>
            <a:off x="4898166" y="2209796"/>
            <a:ext cx="654423" cy="6544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</a:t>
            </a:r>
            <a:r>
              <a:rPr lang="ko-KR" altLang="en-US" sz="1600" dirty="0"/>
              <a:t>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7BF191-A0CB-436C-91B1-FBF3AB038776}"/>
              </a:ext>
            </a:extLst>
          </p:cNvPr>
          <p:cNvSpPr txBox="1"/>
          <p:nvPr/>
        </p:nvSpPr>
        <p:spPr>
          <a:xfrm>
            <a:off x="9718193" y="4892858"/>
            <a:ext cx="1838669" cy="100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11/25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최종 점검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UCC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제작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8A9817-4B06-4716-BA60-42AC056272C8}"/>
              </a:ext>
            </a:extLst>
          </p:cNvPr>
          <p:cNvSpPr txBox="1"/>
          <p:nvPr/>
        </p:nvSpPr>
        <p:spPr>
          <a:xfrm>
            <a:off x="6962318" y="4892858"/>
            <a:ext cx="1930670" cy="149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11/23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평점 기반 알고리즘 추가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Home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추천 영화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좋아하는 영화 페이지 추가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랭크 관련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Model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추가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F977A0-3B00-497A-9693-DBF5089FCE97}"/>
              </a:ext>
            </a:extLst>
          </p:cNvPr>
          <p:cNvSpPr txBox="1"/>
          <p:nvPr/>
        </p:nvSpPr>
        <p:spPr>
          <a:xfrm>
            <a:off x="3953056" y="4990105"/>
            <a:ext cx="1838669" cy="124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11/21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댓글 수정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/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삭제 기능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리뷰 수정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/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삭제 기능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Pagination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구현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C85F42-2351-43D4-99E1-5CAB8C4AD4F0}"/>
              </a:ext>
            </a:extLst>
          </p:cNvPr>
          <p:cNvSpPr txBox="1"/>
          <p:nvPr/>
        </p:nvSpPr>
        <p:spPr>
          <a:xfrm>
            <a:off x="8335646" y="2038904"/>
            <a:ext cx="1838669" cy="149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11/24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디자인 작업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추가 수정 작업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추천 알고리즘 수정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PPT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작업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33C3DC-4B87-4B0E-9584-EB4292573AEC}"/>
              </a:ext>
            </a:extLst>
          </p:cNvPr>
          <p:cNvSpPr txBox="1"/>
          <p:nvPr/>
        </p:nvSpPr>
        <p:spPr>
          <a:xfrm>
            <a:off x="5552589" y="2055289"/>
            <a:ext cx="1838669" cy="100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11/22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유튜브 예고편 기능 추가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게시판 검색기능 추가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F9E2D6-F901-47F5-A2EE-918E158AE700}"/>
              </a:ext>
            </a:extLst>
          </p:cNvPr>
          <p:cNvSpPr txBox="1"/>
          <p:nvPr/>
        </p:nvSpPr>
        <p:spPr>
          <a:xfrm>
            <a:off x="2772661" y="2055289"/>
            <a:ext cx="1838669" cy="149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11/20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게시글 디테일 구현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댓글 구현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영화 정보 페이지 구현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리뷰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/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평점 페이지 구현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D0B2638-3840-4984-A418-BEFF1BF6418D}"/>
              </a:ext>
            </a:extLst>
          </p:cNvPr>
          <p:cNvCxnSpPr/>
          <p:nvPr/>
        </p:nvCxnSpPr>
        <p:spPr>
          <a:xfrm>
            <a:off x="2510687" y="3102327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E5D296-EC74-4ED3-8EE6-0DB66653E311}"/>
              </a:ext>
            </a:extLst>
          </p:cNvPr>
          <p:cNvCxnSpPr>
            <a:cxnSpLocks/>
          </p:cNvCxnSpPr>
          <p:nvPr/>
        </p:nvCxnSpPr>
        <p:spPr>
          <a:xfrm flipV="1">
            <a:off x="1214717" y="4158546"/>
            <a:ext cx="0" cy="363608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A3FF54D-3E4A-46DA-AD46-4B0B24A44856}"/>
              </a:ext>
            </a:extLst>
          </p:cNvPr>
          <p:cNvCxnSpPr/>
          <p:nvPr/>
        </p:nvCxnSpPr>
        <p:spPr>
          <a:xfrm>
            <a:off x="8131558" y="3108798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9A8A0AB-C0C5-4C0C-BC80-B46DFD7BFE12}"/>
              </a:ext>
            </a:extLst>
          </p:cNvPr>
          <p:cNvCxnSpPr/>
          <p:nvPr/>
        </p:nvCxnSpPr>
        <p:spPr>
          <a:xfrm>
            <a:off x="5218029" y="3108798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1105430-DD5F-4E30-A286-88B093C999ED}"/>
              </a:ext>
            </a:extLst>
          </p:cNvPr>
          <p:cNvCxnSpPr>
            <a:cxnSpLocks/>
          </p:cNvCxnSpPr>
          <p:nvPr/>
        </p:nvCxnSpPr>
        <p:spPr>
          <a:xfrm flipV="1">
            <a:off x="9665031" y="4161057"/>
            <a:ext cx="0" cy="363608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D302864-8822-43A4-9318-3CBC2F7CD02F}"/>
              </a:ext>
            </a:extLst>
          </p:cNvPr>
          <p:cNvCxnSpPr>
            <a:cxnSpLocks/>
          </p:cNvCxnSpPr>
          <p:nvPr/>
        </p:nvCxnSpPr>
        <p:spPr>
          <a:xfrm flipV="1">
            <a:off x="6743376" y="4161057"/>
            <a:ext cx="0" cy="363608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AA13B57-3890-4F4C-8AA0-AD9B7725F866}"/>
              </a:ext>
            </a:extLst>
          </p:cNvPr>
          <p:cNvCxnSpPr>
            <a:cxnSpLocks/>
          </p:cNvCxnSpPr>
          <p:nvPr/>
        </p:nvCxnSpPr>
        <p:spPr>
          <a:xfrm flipV="1">
            <a:off x="3821721" y="4161057"/>
            <a:ext cx="0" cy="363608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0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4" y="1061829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핵심 기능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Movie24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핵심 기능은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146326" y="486337"/>
            <a:ext cx="809816" cy="820407"/>
            <a:chOff x="9492343" y="656921"/>
            <a:chExt cx="809816" cy="820407"/>
          </a:xfrm>
        </p:grpSpPr>
        <p:sp>
          <p:nvSpPr>
            <p:cNvPr id="8" name="달 7"/>
            <p:cNvSpPr/>
            <p:nvPr/>
          </p:nvSpPr>
          <p:spPr>
            <a:xfrm flipH="1">
              <a:off x="9569886" y="1061829"/>
              <a:ext cx="256903" cy="415499"/>
            </a:xfrm>
            <a:prstGeom prst="moon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492343" y="656921"/>
              <a:ext cx="809816" cy="80981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Check</a:t>
              </a:r>
              <a:endPara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FAC6EA-8F41-41A7-8A13-BFDD8ECB3F5C}"/>
              </a:ext>
            </a:extLst>
          </p:cNvPr>
          <p:cNvGrpSpPr/>
          <p:nvPr/>
        </p:nvGrpSpPr>
        <p:grpSpPr>
          <a:xfrm>
            <a:off x="5494465" y="1859472"/>
            <a:ext cx="1344505" cy="1786940"/>
            <a:chOff x="4558292" y="1447629"/>
            <a:chExt cx="1344505" cy="1786940"/>
          </a:xfrm>
        </p:grpSpPr>
        <p:sp>
          <p:nvSpPr>
            <p:cNvPr id="11" name="모서리가 둥근 직사각형 16">
              <a:extLst>
                <a:ext uri="{FF2B5EF4-FFF2-40B4-BE49-F238E27FC236}">
                  <a16:creationId xmlns:a16="http://schemas.microsoft.com/office/drawing/2014/main" id="{E0830FFA-396B-4ED2-A84C-F83D1B24F8A5}"/>
                </a:ext>
              </a:extLst>
            </p:cNvPr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7">
              <a:extLst>
                <a:ext uri="{FF2B5EF4-FFF2-40B4-BE49-F238E27FC236}">
                  <a16:creationId xmlns:a16="http://schemas.microsoft.com/office/drawing/2014/main" id="{7B1E5D7E-F648-4017-BA49-21425A43FE33}"/>
                </a:ext>
              </a:extLst>
            </p:cNvPr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8">
              <a:extLst>
                <a:ext uri="{FF2B5EF4-FFF2-40B4-BE49-F238E27FC236}">
                  <a16:creationId xmlns:a16="http://schemas.microsoft.com/office/drawing/2014/main" id="{6254391C-9F86-4E5B-B8E4-77308EB37692}"/>
                </a:ext>
              </a:extLst>
            </p:cNvPr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E5DC120-681E-4009-BEF3-B667CE2E2239}"/>
                </a:ext>
              </a:extLst>
            </p:cNvPr>
            <p:cNvSpPr/>
            <p:nvPr/>
          </p:nvSpPr>
          <p:spPr>
            <a:xfrm>
              <a:off x="4805232" y="2618605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A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98A773-E467-44A5-8BE8-2D6EAC48A5A6}"/>
              </a:ext>
            </a:extLst>
          </p:cNvPr>
          <p:cNvSpPr/>
          <p:nvPr/>
        </p:nvSpPr>
        <p:spPr>
          <a:xfrm>
            <a:off x="6270270" y="1323970"/>
            <a:ext cx="398924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EF746F"/>
                </a:solidFill>
              </a:rPr>
              <a:t>추천 알고리즘</a:t>
            </a:r>
            <a:endParaRPr lang="en-US" altLang="ko-KR" sz="1600" b="1" dirty="0">
              <a:solidFill>
                <a:srgbClr val="EF746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개인 맞춤형 영화 추천 알고리즘 적용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>
                    <a:lumMod val="75000"/>
                  </a:prstClr>
                </a:solidFill>
              </a:rPr>
              <a:t>별점을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점 이상 준 영화들을 기반으로 한 정보 제공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이외에 평론가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/ </a:t>
            </a:r>
            <a:r>
              <a:rPr lang="ko-KR" altLang="en-US" sz="1000" dirty="0" err="1">
                <a:solidFill>
                  <a:prstClr val="white">
                    <a:lumMod val="75000"/>
                  </a:prstClr>
                </a:solidFill>
              </a:rPr>
              <a:t>상영중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/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장르별 등의 정보 제공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D50CCD-4FAD-4773-9CD0-EAF91235532F}"/>
              </a:ext>
            </a:extLst>
          </p:cNvPr>
          <p:cNvSpPr/>
          <p:nvPr/>
        </p:nvSpPr>
        <p:spPr>
          <a:xfrm rot="16200000">
            <a:off x="5526974" y="2332886"/>
            <a:ext cx="9241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Algorithm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F0C407-8DB2-460C-9A66-6F03A30DB13A}"/>
              </a:ext>
            </a:extLst>
          </p:cNvPr>
          <p:cNvGrpSpPr/>
          <p:nvPr/>
        </p:nvGrpSpPr>
        <p:grpSpPr>
          <a:xfrm>
            <a:off x="4062088" y="2969354"/>
            <a:ext cx="1344504" cy="1786938"/>
            <a:chOff x="3125915" y="2557511"/>
            <a:chExt cx="1344504" cy="1786938"/>
          </a:xfrm>
        </p:grpSpPr>
        <p:sp>
          <p:nvSpPr>
            <p:cNvPr id="19" name="모서리가 둥근 직사각형 21">
              <a:extLst>
                <a:ext uri="{FF2B5EF4-FFF2-40B4-BE49-F238E27FC236}">
                  <a16:creationId xmlns:a16="http://schemas.microsoft.com/office/drawing/2014/main" id="{893F8F0A-EDB7-435E-940A-BC574647E87E}"/>
                </a:ext>
              </a:extLst>
            </p:cNvPr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22">
              <a:extLst>
                <a:ext uri="{FF2B5EF4-FFF2-40B4-BE49-F238E27FC236}">
                  <a16:creationId xmlns:a16="http://schemas.microsoft.com/office/drawing/2014/main" id="{F560BE93-6F3F-4559-A44B-A4786237DEDB}"/>
                </a:ext>
              </a:extLst>
            </p:cNvPr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3">
              <a:extLst>
                <a:ext uri="{FF2B5EF4-FFF2-40B4-BE49-F238E27FC236}">
                  <a16:creationId xmlns:a16="http://schemas.microsoft.com/office/drawing/2014/main" id="{8DAB8C84-3AA4-471C-B191-277F2EF6D48E}"/>
                </a:ext>
              </a:extLst>
            </p:cNvPr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6621E26-924A-4142-8D93-B1AC696D588C}"/>
                </a:ext>
              </a:extLst>
            </p:cNvPr>
            <p:cNvSpPr/>
            <p:nvPr/>
          </p:nvSpPr>
          <p:spPr>
            <a:xfrm>
              <a:off x="3728178" y="2678174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DA4A40-66B5-4806-9005-73A24C6CFD5C}"/>
              </a:ext>
            </a:extLst>
          </p:cNvPr>
          <p:cNvSpPr/>
          <p:nvPr/>
        </p:nvSpPr>
        <p:spPr>
          <a:xfrm rot="5400000">
            <a:off x="4586134" y="3966624"/>
            <a:ext cx="66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Search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40D86C-FFB3-4DF0-B154-75DFA92C7897}"/>
              </a:ext>
            </a:extLst>
          </p:cNvPr>
          <p:cNvSpPr/>
          <p:nvPr/>
        </p:nvSpPr>
        <p:spPr>
          <a:xfrm>
            <a:off x="1136777" y="3166556"/>
            <a:ext cx="281553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0B4877"/>
                </a:solidFill>
              </a:rPr>
              <a:t>검색 기능</a:t>
            </a:r>
            <a:endParaRPr lang="en-US" altLang="ko-KR" sz="1600" b="1" dirty="0">
              <a:solidFill>
                <a:srgbClr val="0B4877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영화 제목 검색 기능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게시글 제목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/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작성자 별 검색 기능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F8C2507-5C60-4520-A9B2-A170CA6CD4D6}"/>
              </a:ext>
            </a:extLst>
          </p:cNvPr>
          <p:cNvGrpSpPr/>
          <p:nvPr/>
        </p:nvGrpSpPr>
        <p:grpSpPr>
          <a:xfrm>
            <a:off x="5146392" y="3924856"/>
            <a:ext cx="1344504" cy="1786938"/>
            <a:chOff x="4210219" y="3513013"/>
            <a:chExt cx="1344504" cy="1786938"/>
          </a:xfrm>
        </p:grpSpPr>
        <p:sp>
          <p:nvSpPr>
            <p:cNvPr id="29" name="모서리가 둥근 직사각형 31">
              <a:extLst>
                <a:ext uri="{FF2B5EF4-FFF2-40B4-BE49-F238E27FC236}">
                  <a16:creationId xmlns:a16="http://schemas.microsoft.com/office/drawing/2014/main" id="{3764D516-FC35-495A-8A6D-B9BC29A18987}"/>
                </a:ext>
              </a:extLst>
            </p:cNvPr>
            <p:cNvSpPr/>
            <p:nvPr/>
          </p:nvSpPr>
          <p:spPr>
            <a:xfrm rot="16200000">
              <a:off x="4226995" y="4219164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32">
              <a:extLst>
                <a:ext uri="{FF2B5EF4-FFF2-40B4-BE49-F238E27FC236}">
                  <a16:creationId xmlns:a16="http://schemas.microsoft.com/office/drawing/2014/main" id="{49588F50-1D7A-448D-A2D0-ABFBA7073244}"/>
                </a:ext>
              </a:extLst>
            </p:cNvPr>
            <p:cNvSpPr/>
            <p:nvPr/>
          </p:nvSpPr>
          <p:spPr>
            <a:xfrm rot="18900000">
              <a:off x="4210219" y="388454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3">
              <a:extLst>
                <a:ext uri="{FF2B5EF4-FFF2-40B4-BE49-F238E27FC236}">
                  <a16:creationId xmlns:a16="http://schemas.microsoft.com/office/drawing/2014/main" id="{AF0983E1-E411-4BA5-84CA-82D6D2D6E582}"/>
                </a:ext>
              </a:extLst>
            </p:cNvPr>
            <p:cNvSpPr/>
            <p:nvPr/>
          </p:nvSpPr>
          <p:spPr>
            <a:xfrm rot="2700000" flipH="1">
              <a:off x="4753296" y="3884909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611AD9A-4FE1-425D-864F-9C4DE76E6DE6}"/>
                </a:ext>
              </a:extLst>
            </p:cNvPr>
            <p:cNvSpPr/>
            <p:nvPr/>
          </p:nvSpPr>
          <p:spPr>
            <a:xfrm>
              <a:off x="4812482" y="3633676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M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56452E-9027-47A5-BAA6-2010DB82C107}"/>
              </a:ext>
            </a:extLst>
          </p:cNvPr>
          <p:cNvSpPr/>
          <p:nvPr/>
        </p:nvSpPr>
        <p:spPr>
          <a:xfrm rot="5400000">
            <a:off x="5677146" y="4972215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Movie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F59A68-77FC-4749-9BDE-0F9A7D251B42}"/>
              </a:ext>
            </a:extLst>
          </p:cNvPr>
          <p:cNvSpPr/>
          <p:nvPr/>
        </p:nvSpPr>
        <p:spPr>
          <a:xfrm>
            <a:off x="2183989" y="5530369"/>
            <a:ext cx="3585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0B4877"/>
                </a:solidFill>
              </a:rPr>
              <a:t>영화 상세페이지</a:t>
            </a:r>
            <a:endParaRPr lang="en-US" altLang="ko-KR" sz="1600" b="1" dirty="0">
              <a:solidFill>
                <a:srgbClr val="0B4877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포스터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/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개봉일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/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줄거리 등의 정보 제공 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리뷰 영상 제공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/ </a:t>
            </a:r>
            <a:r>
              <a:rPr lang="ko-KR" altLang="en-US" sz="1000" dirty="0" err="1">
                <a:solidFill>
                  <a:prstClr val="white">
                    <a:lumMod val="75000"/>
                  </a:prstClr>
                </a:solidFill>
              </a:rPr>
              <a:t>한줄평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작성 가능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7BBA396-6F9C-45BD-B389-1092651BA704}"/>
              </a:ext>
            </a:extLst>
          </p:cNvPr>
          <p:cNvGrpSpPr/>
          <p:nvPr/>
        </p:nvGrpSpPr>
        <p:grpSpPr>
          <a:xfrm>
            <a:off x="6578769" y="2814974"/>
            <a:ext cx="1344505" cy="1786940"/>
            <a:chOff x="5642596" y="2403131"/>
            <a:chExt cx="1344505" cy="1786940"/>
          </a:xfrm>
        </p:grpSpPr>
        <p:sp>
          <p:nvSpPr>
            <p:cNvPr id="42" name="모서리가 둥근 직사각형 26">
              <a:extLst>
                <a:ext uri="{FF2B5EF4-FFF2-40B4-BE49-F238E27FC236}">
                  <a16:creationId xmlns:a16="http://schemas.microsoft.com/office/drawing/2014/main" id="{E1041B9F-EC6E-4981-AD6E-3DB6D6DF063E}"/>
                </a:ext>
              </a:extLst>
            </p:cNvPr>
            <p:cNvSpPr/>
            <p:nvPr/>
          </p:nvSpPr>
          <p:spPr>
            <a:xfrm rot="5400000">
              <a:off x="5304050" y="2988619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27">
              <a:extLst>
                <a:ext uri="{FF2B5EF4-FFF2-40B4-BE49-F238E27FC236}">
                  <a16:creationId xmlns:a16="http://schemas.microsoft.com/office/drawing/2014/main" id="{7CF1D2D1-FF4F-4706-8AA6-DBFFEDD6A100}"/>
                </a:ext>
              </a:extLst>
            </p:cNvPr>
            <p:cNvSpPr/>
            <p:nvPr/>
          </p:nvSpPr>
          <p:spPr>
            <a:xfrm rot="8100000">
              <a:off x="5805523" y="336661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모서리가 둥근 직사각형 28">
              <a:extLst>
                <a:ext uri="{FF2B5EF4-FFF2-40B4-BE49-F238E27FC236}">
                  <a16:creationId xmlns:a16="http://schemas.microsoft.com/office/drawing/2014/main" id="{97BC13E8-F45D-4A7A-A277-AAF260E282C1}"/>
                </a:ext>
              </a:extLst>
            </p:cNvPr>
            <p:cNvSpPr/>
            <p:nvPr/>
          </p:nvSpPr>
          <p:spPr>
            <a:xfrm rot="13500000" flipH="1">
              <a:off x="5270700" y="3388643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10A763E-08EE-48FD-AE18-146731C5007F}"/>
                </a:ext>
              </a:extLst>
            </p:cNvPr>
            <p:cNvSpPr/>
            <p:nvPr/>
          </p:nvSpPr>
          <p:spPr>
            <a:xfrm>
              <a:off x="5889536" y="3574107"/>
              <a:ext cx="495302" cy="495300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C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01316A-9765-48EA-AB68-E93A92C730A9}"/>
              </a:ext>
            </a:extLst>
          </p:cNvPr>
          <p:cNvSpPr/>
          <p:nvPr/>
        </p:nvSpPr>
        <p:spPr>
          <a:xfrm rot="16200000">
            <a:off x="6545708" y="3280494"/>
            <a:ext cx="1031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Community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D994C1-A18C-4ACB-8AE9-04D491BBB094}"/>
              </a:ext>
            </a:extLst>
          </p:cNvPr>
          <p:cNvSpPr/>
          <p:nvPr/>
        </p:nvSpPr>
        <p:spPr>
          <a:xfrm>
            <a:off x="8034826" y="3170473"/>
            <a:ext cx="2902261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EF746F"/>
                </a:solidFill>
              </a:rPr>
              <a:t>커뮤니티</a:t>
            </a:r>
            <a:endParaRPr lang="en-US" altLang="ko-KR" sz="1600" b="1" dirty="0">
              <a:solidFill>
                <a:srgbClr val="EF746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게시글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댓글 기능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로그인한 유저만 조회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/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생성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/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수정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/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삭제 가능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조회수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/ </a:t>
            </a:r>
            <a:r>
              <a:rPr lang="ko-KR" altLang="en-US" sz="1000" dirty="0" err="1">
                <a:solidFill>
                  <a:prstClr val="white">
                    <a:lumMod val="75000"/>
                  </a:prstClr>
                </a:solidFill>
              </a:rPr>
              <a:t>댓글수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표현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1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4" y="1061829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 기능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Movie24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에서는 이런 기능도 제공해요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079843" y="756400"/>
            <a:ext cx="809816" cy="820407"/>
            <a:chOff x="9492343" y="656921"/>
            <a:chExt cx="809816" cy="820407"/>
          </a:xfrm>
        </p:grpSpPr>
        <p:sp>
          <p:nvSpPr>
            <p:cNvPr id="8" name="달 7"/>
            <p:cNvSpPr/>
            <p:nvPr/>
          </p:nvSpPr>
          <p:spPr>
            <a:xfrm flipH="1">
              <a:off x="9569886" y="1061829"/>
              <a:ext cx="256903" cy="415499"/>
            </a:xfrm>
            <a:prstGeom prst="moon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492343" y="656921"/>
              <a:ext cx="809816" cy="80981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Check</a:t>
              </a:r>
              <a:endPara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30143" y="2331509"/>
            <a:ext cx="3150920" cy="169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영화 리뷰영상 제공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영화 상세정보 페이지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유튜브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API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를 기반으로 한 리뷰영상 제공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자동재생 기능 구현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31734" y="2322807"/>
            <a:ext cx="3150920" cy="209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유저 등급 도입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포인트 제도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게시글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건 작성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+100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댓글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건 작성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+10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브론즈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/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실버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/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골드 등급 표시 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939610" y="4743733"/>
            <a:ext cx="803595" cy="9065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9077007" y="4743733"/>
            <a:ext cx="803595" cy="90651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1456A9-7A6E-44CD-BC85-20200936267A}"/>
              </a:ext>
            </a:extLst>
          </p:cNvPr>
          <p:cNvSpPr txBox="1"/>
          <p:nvPr/>
        </p:nvSpPr>
        <p:spPr>
          <a:xfrm>
            <a:off x="1628552" y="2331509"/>
            <a:ext cx="3150920" cy="209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별점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기능 추가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심심한 숫자 말고 눈에 띄는 별점으로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!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반 개 당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총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10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점 만점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!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별점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점 이상 제출시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내가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찜한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컨텐츠에 등록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!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개인 맞춤형 영화 추천 알고리즘 적용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모서리가 둥근 직사각형 77">
            <a:extLst>
              <a:ext uri="{FF2B5EF4-FFF2-40B4-BE49-F238E27FC236}">
                <a16:creationId xmlns:a16="http://schemas.microsoft.com/office/drawing/2014/main" id="{B1B65F25-20EB-4511-98DD-7631A4339E3C}"/>
              </a:ext>
            </a:extLst>
          </p:cNvPr>
          <p:cNvSpPr/>
          <p:nvPr/>
        </p:nvSpPr>
        <p:spPr>
          <a:xfrm>
            <a:off x="2802213" y="4743734"/>
            <a:ext cx="803595" cy="90651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20A6126F-7514-4AD1-A789-EC20BCA13629}"/>
              </a:ext>
            </a:extLst>
          </p:cNvPr>
          <p:cNvSpPr/>
          <p:nvPr/>
        </p:nvSpPr>
        <p:spPr>
          <a:xfrm>
            <a:off x="2958343" y="5148407"/>
            <a:ext cx="491334" cy="48232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06F5D598-D429-4C2B-AC5A-452DFFB2F6A2}"/>
              </a:ext>
            </a:extLst>
          </p:cNvPr>
          <p:cNvSpPr/>
          <p:nvPr/>
        </p:nvSpPr>
        <p:spPr>
          <a:xfrm>
            <a:off x="6095740" y="5139813"/>
            <a:ext cx="491334" cy="48232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F14E8F86-6DDE-4561-BD2C-6A91E87A0A37}"/>
              </a:ext>
            </a:extLst>
          </p:cNvPr>
          <p:cNvSpPr/>
          <p:nvPr/>
        </p:nvSpPr>
        <p:spPr>
          <a:xfrm>
            <a:off x="9240117" y="5139812"/>
            <a:ext cx="491334" cy="48232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6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4" y="1061829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피드백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개발하면서 </a:t>
            </a:r>
            <a:r>
              <a:rPr lang="ko-KR" altLang="en-US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느낀점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146326" y="486337"/>
            <a:ext cx="809816" cy="820407"/>
            <a:chOff x="9492343" y="656921"/>
            <a:chExt cx="809816" cy="820407"/>
          </a:xfrm>
        </p:grpSpPr>
        <p:sp>
          <p:nvSpPr>
            <p:cNvPr id="8" name="달 7"/>
            <p:cNvSpPr/>
            <p:nvPr/>
          </p:nvSpPr>
          <p:spPr>
            <a:xfrm flipH="1">
              <a:off x="9569886" y="1061829"/>
              <a:ext cx="256903" cy="415499"/>
            </a:xfrm>
            <a:prstGeom prst="moon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492343" y="656921"/>
              <a:ext cx="809816" cy="80981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Check</a:t>
              </a:r>
              <a:endPara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0" name="모서리가 둥근 직사각형 48">
            <a:extLst>
              <a:ext uri="{FF2B5EF4-FFF2-40B4-BE49-F238E27FC236}">
                <a16:creationId xmlns:a16="http://schemas.microsoft.com/office/drawing/2014/main" id="{53E30689-50CB-454C-A00F-904C0258D8D5}"/>
              </a:ext>
            </a:extLst>
          </p:cNvPr>
          <p:cNvSpPr/>
          <p:nvPr/>
        </p:nvSpPr>
        <p:spPr>
          <a:xfrm>
            <a:off x="1397580" y="2151529"/>
            <a:ext cx="5366664" cy="9941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각자의 장점을 잘 살린 팀워크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알맞은 역할을 부여하여 좋은 결과물 창출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모서리가 둥근 직사각형 48">
            <a:extLst>
              <a:ext uri="{FF2B5EF4-FFF2-40B4-BE49-F238E27FC236}">
                <a16:creationId xmlns:a16="http://schemas.microsoft.com/office/drawing/2014/main" id="{948F3EE2-1F57-4C50-B781-01B7CA7DC468}"/>
              </a:ext>
            </a:extLst>
          </p:cNvPr>
          <p:cNvSpPr/>
          <p:nvPr/>
        </p:nvSpPr>
        <p:spPr>
          <a:xfrm>
            <a:off x="1397580" y="4801088"/>
            <a:ext cx="5366664" cy="99508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협업툴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활용 극대화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Git,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Mattermost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Discord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 활용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특히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사용에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능숙해져야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함을 느낌</a:t>
            </a:r>
          </a:p>
        </p:txBody>
      </p:sp>
      <p:sp>
        <p:nvSpPr>
          <p:cNvPr id="12" name="모서리가 둥근 직사각형 48">
            <a:extLst>
              <a:ext uri="{FF2B5EF4-FFF2-40B4-BE49-F238E27FC236}">
                <a16:creationId xmlns:a16="http://schemas.microsoft.com/office/drawing/2014/main" id="{3CCAAD22-45F8-4D23-9D88-199357345E7E}"/>
              </a:ext>
            </a:extLst>
          </p:cNvPr>
          <p:cNvSpPr/>
          <p:nvPr/>
        </p:nvSpPr>
        <p:spPr>
          <a:xfrm>
            <a:off x="1397580" y="3339988"/>
            <a:ext cx="5366664" cy="126787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결과도 중요하지만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과정에 더 중점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백엔드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프론트엔드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디자이너 간 마찰이 왜 일어나는지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몸소 느낄 수 있던 시간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초기 기획이 </a:t>
            </a: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</a:rPr>
              <a:t>얼마나 중요한지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느낌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8D8294-A32E-4130-BC8F-62394E6D93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8793" y="2488269"/>
            <a:ext cx="2645747" cy="26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9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4" y="1061829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687B9B-002A-4F9D-89D1-451AEB23C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0" t="33596" r="10019" b="9921"/>
          <a:stretch/>
        </p:blipFill>
        <p:spPr>
          <a:xfrm>
            <a:off x="573314" y="1195882"/>
            <a:ext cx="4384168" cy="21031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848893-54CB-45AE-BB3B-2483031FA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7" t="24444" r="57794" b="10849"/>
          <a:stretch/>
        </p:blipFill>
        <p:spPr>
          <a:xfrm>
            <a:off x="2765398" y="2080955"/>
            <a:ext cx="2593535" cy="3460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9152FE-86C7-4E60-8DB3-101705ECB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91" t="11895" r="21334" b="24772"/>
          <a:stretch/>
        </p:blipFill>
        <p:spPr>
          <a:xfrm>
            <a:off x="5698896" y="3811143"/>
            <a:ext cx="2002186" cy="24199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296511-FA64-47F8-9557-9E0CC47680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103" t="22614" r="4702" b="26013"/>
          <a:stretch/>
        </p:blipFill>
        <p:spPr>
          <a:xfrm>
            <a:off x="4957483" y="1195882"/>
            <a:ext cx="4633442" cy="2721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488D8D-104E-496B-B449-2E14CC1981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041" t="12287" r="4702" b="15484"/>
          <a:stretch/>
        </p:blipFill>
        <p:spPr>
          <a:xfrm>
            <a:off x="8296161" y="2770095"/>
            <a:ext cx="2890936" cy="36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4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4" y="1061829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A1A090-4AAB-4A9B-B307-60D1F06C2EC2}"/>
              </a:ext>
            </a:extLst>
          </p:cNvPr>
          <p:cNvSpPr/>
          <p:nvPr/>
        </p:nvSpPr>
        <p:spPr>
          <a:xfrm>
            <a:off x="4030195" y="2875910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6000" b="1" dirty="0">
                <a:solidFill>
                  <a:srgbClr val="FF7C80"/>
                </a:solidFill>
              </a:rPr>
              <a:t>감사합니다</a:t>
            </a:r>
            <a:r>
              <a:rPr lang="en-US" altLang="ko-KR" sz="6000" b="1" dirty="0">
                <a:solidFill>
                  <a:srgbClr val="FF7C8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8480603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420</Words>
  <Application>Microsoft Office PowerPoint</Application>
  <PresentationFormat>와이드스크린</PresentationFormat>
  <Paragraphs>117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야놀자 야체 B</vt:lpstr>
      <vt:lpstr>Arial</vt:lpstr>
      <vt:lpstr>17_Office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SSAFY JAY</cp:lastModifiedBy>
  <cp:revision>38</cp:revision>
  <dcterms:created xsi:type="dcterms:W3CDTF">2020-10-06T01:44:08Z</dcterms:created>
  <dcterms:modified xsi:type="dcterms:W3CDTF">2020-11-26T06:38:49Z</dcterms:modified>
</cp:coreProperties>
</file>