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50" r:id="rId3"/>
    <p:sldId id="314" r:id="rId4"/>
    <p:sldId id="354" r:id="rId5"/>
    <p:sldId id="316" r:id="rId6"/>
    <p:sldId id="351" r:id="rId7"/>
    <p:sldId id="352" r:id="rId8"/>
    <p:sldId id="355" r:id="rId9"/>
    <p:sldId id="353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B"/>
    <a:srgbClr val="FFFFFF"/>
    <a:srgbClr val="A6AAA9"/>
    <a:srgbClr val="DC4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4" autoAdjust="0"/>
    <p:restoredTop sz="95214" autoAdjust="0"/>
  </p:normalViewPr>
  <p:slideViewPr>
    <p:cSldViewPr snapToGrid="0">
      <p:cViewPr varScale="1">
        <p:scale>
          <a:sx n="58" d="100"/>
          <a:sy n="58" d="100"/>
        </p:scale>
        <p:origin x="16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9840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이미지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이미지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endParaRPr/>
          </a:p>
        </p:txBody>
      </p:sp>
      <p:sp>
        <p:nvSpPr>
          <p:cNvPr id="122" name="여기에 인용을 입력하십시오."/>
          <p:cNvSpPr txBox="1">
            <a:spLocks noGrp="1"/>
          </p:cNvSpPr>
          <p:nvPr>
            <p:ph type="body" sz="half" idx="13"/>
          </p:nvPr>
        </p:nvSpPr>
        <p:spPr>
          <a:xfrm>
            <a:off x="889000" y="2908300"/>
            <a:ext cx="112268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텍스트"/>
          <p:cNvSpPr txBox="1">
            <a:spLocks noGrp="1"/>
          </p:cNvSpPr>
          <p:nvPr>
            <p:ph type="body" sz="quarter" idx="15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 대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33" name="이미지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13133"/>
            <a:ext cx="6705600" cy="1016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어 있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선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4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5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제목 텍스트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5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6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92" name="이미지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h7.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</a:t>
            </a:r>
            <a:b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</a:t>
            </a:r>
          </a:p>
        </p:txBody>
      </p:sp>
      <p:sp>
        <p:nvSpPr>
          <p:cNvPr id="168" name="서울과학기술대학교 컴퓨터공학과…"/>
          <p:cNvSpPr txBox="1"/>
          <p:nvPr/>
        </p:nvSpPr>
        <p:spPr>
          <a:xfrm>
            <a:off x="7990449" y="4374968"/>
            <a:ext cx="4623049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Seoultech</a:t>
            </a:r>
            <a:endParaRPr lang="en-US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Computer Engineering</a:t>
            </a: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Hong-</a:t>
            </a: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hyun</a:t>
            </a: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Ahn</a:t>
            </a:r>
            <a:endParaRPr lang="en-US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Hhahn-@naver.com</a:t>
            </a:r>
            <a:endParaRPr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B5DEA3-B30B-4C00-AF50-9200D045CBA0}"/>
              </a:ext>
            </a:extLst>
          </p:cNvPr>
          <p:cNvGrpSpPr/>
          <p:nvPr/>
        </p:nvGrpSpPr>
        <p:grpSpPr>
          <a:xfrm>
            <a:off x="421498" y="6082475"/>
            <a:ext cx="12192000" cy="104569"/>
            <a:chOff x="2929615" y="3616627"/>
            <a:chExt cx="6332770" cy="2406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EE557A-2FD3-4AD6-AC9E-DEFA1329E518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CF5F54-4462-410D-AFD8-8DFAB9E954DB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카메라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추출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3891566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apply()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배경 제거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763569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영상 확인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침입자 감지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경보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>
            <a:cxnSpLocks/>
          </p:cNvCxnSpPr>
          <p:nvPr/>
        </p:nvCxnSpPr>
        <p:spPr>
          <a:xfrm>
            <a:off x="5262022" y="4876800"/>
            <a:ext cx="0" cy="886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>
            <a:cxnSpLocks/>
          </p:cNvCxnSpPr>
          <p:nvPr/>
        </p:nvCxnSpPr>
        <p:spPr>
          <a:xfrm>
            <a:off x="5262022" y="6312939"/>
            <a:ext cx="0" cy="11047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864820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Plate_Detection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757048" y="5265868"/>
            <a:ext cx="4170552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0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이미지로부터 특정 조건을 만족하는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찾음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꼭지점 개수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각도에 따라 영역 선정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모든 각의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측정하며 이중 가장 큰 값을 저장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큰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특정 수치 이하인 경우 영역 선정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영역을 찾지 못하면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 </a:t>
            </a: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한계값을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늘려가며 </a:t>
            </a: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재탐색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466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이미지를 불러와 저장 할 객체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Canny: Edge detection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threshold: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임계처리를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findContours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Contour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345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이미지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GrayScale</a:t>
            </a: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로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변경</a:t>
            </a:r>
            <a:endParaRPr kumimoji="0" lang="ko-KR" altLang="en-US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4109498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Canny()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763569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t</a:t>
            </a: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hreshold()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영역 추출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도형 그리기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886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>
            <a:cxnSpLocks/>
          </p:cNvCxnSpPr>
          <p:nvPr/>
        </p:nvCxnSpPr>
        <p:spPr>
          <a:xfrm>
            <a:off x="5262022" y="4490977"/>
            <a:ext cx="0" cy="12725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>
            <a:cxnSpLocks/>
          </p:cNvCxnSpPr>
          <p:nvPr/>
        </p:nvCxnSpPr>
        <p:spPr>
          <a:xfrm>
            <a:off x="5262022" y="6312939"/>
            <a:ext cx="0" cy="11047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4C1AA61-B35B-415E-BC6A-DCEB10DBAD56}"/>
              </a:ext>
            </a:extLst>
          </p:cNvPr>
          <p:cNvSpPr/>
          <p:nvPr/>
        </p:nvSpPr>
        <p:spPr>
          <a:xfrm>
            <a:off x="0" y="6503366"/>
            <a:ext cx="2733972" cy="1136721"/>
          </a:xfrm>
          <a:prstGeom prst="wedgeRectCallout">
            <a:avLst>
              <a:gd name="adj1" fmla="val 95252"/>
              <a:gd name="adj2" fmla="val 37644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4</a:t>
            </a:r>
            <a:r>
              <a:rPr kumimoji="0" lang="ko-KR" altLang="en-US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개의 점</a:t>
            </a: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총 면적</a:t>
            </a:r>
            <a:endParaRPr lang="en-US" altLang="ko-KR" sz="2800" cap="all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Convex</a:t>
            </a:r>
            <a:r>
              <a:rPr lang="ko-KR" altLang="en-US" sz="28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여부 확인</a:t>
            </a: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D5FC0C1-7AD4-4D1B-84B4-313558CE5BF8}"/>
              </a:ext>
            </a:extLst>
          </p:cNvPr>
          <p:cNvCxnSpPr>
            <a:stCxn id="17" idx="0"/>
            <a:endCxn id="14" idx="3"/>
          </p:cNvCxnSpPr>
          <p:nvPr/>
        </p:nvCxnSpPr>
        <p:spPr>
          <a:xfrm rot="16200000" flipV="1">
            <a:off x="6137636" y="4748948"/>
            <a:ext cx="3033457" cy="230392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FD184-344D-4C16-A59D-70E45DD1F05E}"/>
              </a:ext>
            </a:extLst>
          </p:cNvPr>
          <p:cNvSpPr txBox="1"/>
          <p:nvPr/>
        </p:nvSpPr>
        <p:spPr>
          <a:xfrm>
            <a:off x="9015934" y="4876800"/>
            <a:ext cx="202299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Detection 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영역에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 최대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96985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개선점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인식만을 이용하였기에 번호판이 아닌 다른 부분을 인식하거나 아예 인식을 못하는 경우가 생김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위해 몇몇 방법들을 시도해봤으나 여전히 인식률이 높지 않음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차량의 번호판 만을 인식하고 번호판 내부의 번호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 등을 인식하진 못함   이 부분을 해결하기 위해 다양한 문서들을 참조해봤으나 대부분 딥 러닝을 이용한 방법 등이 제시되었음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 러닝을 이용하지 않는 다른 방법은 이미지를 불러와 레이블링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쓸모 없는 영역 제거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등과 같은 과정을 거쳐 진행해야 하는데 이는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기능을 이용하는 것이 아닌 직접 구현해야 하는 부분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397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Reference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 4.0.0 Documentation &lt;https://docs.opencv.org/4.0.0&gt;</a:t>
            </a:r>
          </a:p>
          <a:p>
            <a:pPr>
              <a:buClr>
                <a:srgbClr val="0077BB"/>
              </a:buClr>
            </a:pP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김성하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&lt;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차량 번호판 인식방법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특허번호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KR20100083966A</a:t>
            </a:r>
          </a:p>
          <a:p>
            <a:pPr>
              <a:buClr>
                <a:srgbClr val="0077BB"/>
              </a:buClr>
            </a:pP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이의철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&lt;Comparative analysis of vehicle license plate recognition algorithm&gt;, CICS 2013, 249-250 (2 pages)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130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시연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2316415" y="5265868"/>
            <a:ext cx="1051818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7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환경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Visual Studio 2017</a:t>
            </a: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 4.0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75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Face</a:t>
            </a:r>
            <a:r>
              <a:rPr lang="ko-KR" altLang="en-US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 flipV="1">
            <a:off x="915424" y="5265868"/>
            <a:ext cx="38538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783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CascadeClassifier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영상 또는 정지 이미지에서 얼굴 부분만을 인식하여 표시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935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VideoCatpure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카메라로부터 영상을 읽어올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영상을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별로 저장하여 처리할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CascadeClassifier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 인식을 위한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Haarcascade_frontalface_alt.xml: 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얼굴 인식을 위한 데이터 파일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566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카메라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추출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3891566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 변환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(Gray)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545637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Scale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 비율로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 </a:t>
            </a: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재조정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199708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detectMulti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Scale()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199708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해당영역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체크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1EEAFA-A71E-4D53-A089-594ACAF0F124}"/>
              </a:ext>
            </a:extLst>
          </p:cNvPr>
          <p:cNvSpPr/>
          <p:nvPr/>
        </p:nvSpPr>
        <p:spPr>
          <a:xfrm>
            <a:off x="7542304" y="5545637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해당영역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에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원 그리기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/>
          <p:nvPr/>
        </p:nvCxnSpPr>
        <p:spPr>
          <a:xfrm>
            <a:off x="5262022" y="4876800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/>
          <p:nvPr/>
        </p:nvCxnSpPr>
        <p:spPr>
          <a:xfrm>
            <a:off x="5262022" y="6530871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5E289-518E-44E1-9F87-D357802E4B78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8806328" y="6530871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831851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Intruder 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347538" y="5265868"/>
            <a:ext cx="4989572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5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영상으로부터 배경 이미지를 제거하여 해당 영역에 움직이는 물체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침입자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다른 물체가 감지 될 경우 이를 알림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70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VideoCatpure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카메라로부터 영상을 읽어올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영상을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별로 저장하여 처리할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BackgroundSubtractorMOG2: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 이미지 인식 및 분리를 위한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Haarcascade_frontalface_alt.xml: 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얼굴 인식을 위한 데이터 파일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PlaySound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경보음을 울리게 하기 위한 함수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802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14495</TotalTime>
  <Words>454</Words>
  <Application>Microsoft Office PowerPoint</Application>
  <PresentationFormat>사용자 지정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Avenir Next Medium</vt:lpstr>
      <vt:lpstr>Helvetica Neue</vt:lpstr>
      <vt:lpstr>Apple SD 산돌고딕 Neo 볼드체</vt:lpstr>
      <vt:lpstr>Avenir Next</vt:lpstr>
      <vt:lpstr>DIN Alternate</vt:lpstr>
      <vt:lpstr>배달의민족 주아</vt:lpstr>
      <vt:lpstr>Apple SD 산돌고딕 Neo 일반체</vt:lpstr>
      <vt:lpstr>New_Template7</vt:lpstr>
      <vt:lpstr>Multimedia programming</vt:lpstr>
      <vt:lpstr>시스템 환경</vt:lpstr>
      <vt:lpstr>PowerPoint 프레젠테이션</vt:lpstr>
      <vt:lpstr>개요</vt:lpstr>
      <vt:lpstr>주요 내용</vt:lpstr>
      <vt:lpstr>동작</vt:lpstr>
      <vt:lpstr>PowerPoint 프레젠테이션</vt:lpstr>
      <vt:lpstr>개요</vt:lpstr>
      <vt:lpstr>주요 내용</vt:lpstr>
      <vt:lpstr>동작</vt:lpstr>
      <vt:lpstr>PowerPoint 프레젠테이션</vt:lpstr>
      <vt:lpstr>개요</vt:lpstr>
      <vt:lpstr>주요 내용</vt:lpstr>
      <vt:lpstr>동작</vt:lpstr>
      <vt:lpstr>개선점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window</dc:title>
  <dc:creator>hyuny</dc:creator>
  <cp:lastModifiedBy>홍현 안</cp:lastModifiedBy>
  <cp:revision>115</cp:revision>
  <dcterms:modified xsi:type="dcterms:W3CDTF">2018-12-06T01:53:43Z</dcterms:modified>
</cp:coreProperties>
</file>