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93" r:id="rId4"/>
    <p:sldId id="287" r:id="rId5"/>
    <p:sldId id="291" r:id="rId6"/>
    <p:sldId id="292" r:id="rId7"/>
    <p:sldId id="295" r:id="rId8"/>
    <p:sldId id="296" r:id="rId9"/>
    <p:sldId id="290" r:id="rId10"/>
    <p:sldId id="273" r:id="rId11"/>
    <p:sldId id="294" r:id="rId12"/>
    <p:sldId id="286" r:id="rId13"/>
    <p:sldId id="288" r:id="rId14"/>
    <p:sldId id="289" r:id="rId15"/>
    <p:sldId id="266" r:id="rId16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손글씨 펜" panose="03040600000000000000" pitchFamily="66" charset="-127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000" autoAdjust="0"/>
  </p:normalViewPr>
  <p:slideViewPr>
    <p:cSldViewPr>
      <p:cViewPr varScale="1">
        <p:scale>
          <a:sx n="73" d="100"/>
          <a:sy n="73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6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2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  <a:r>
              <a:rPr lang="ko-KR" altLang="en-US" dirty="0"/>
              <a:t>에 있는 </a:t>
            </a:r>
            <a:r>
              <a:rPr lang="en-US" altLang="ko-KR" dirty="0"/>
              <a:t>data structure, sorting </a:t>
            </a:r>
            <a:r>
              <a:rPr lang="ko-KR" altLang="en-US" dirty="0"/>
              <a:t>등 표준적인 알고리즘구현 사용법을 잘 </a:t>
            </a:r>
            <a:r>
              <a:rPr lang="ko-KR" altLang="en-US" dirty="0" err="1"/>
              <a:t>알아둬야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자료의 정규화 </a:t>
            </a:r>
            <a:r>
              <a:rPr lang="en-US" altLang="ko-KR" dirty="0" err="1"/>
              <a:t>cf</a:t>
            </a:r>
            <a:r>
              <a:rPr lang="en-US" altLang="ko-KR" dirty="0"/>
              <a:t>&gt; </a:t>
            </a:r>
            <a:r>
              <a:rPr lang="ko-KR" altLang="en-US" dirty="0"/>
              <a:t>기약분수</a:t>
            </a:r>
            <a:r>
              <a:rPr lang="en-US" altLang="ko-KR" dirty="0"/>
              <a:t>, </a:t>
            </a:r>
            <a:r>
              <a:rPr lang="ko-KR" altLang="en-US" dirty="0" err="1"/>
              <a:t>극좌표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6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대략적인 해결방법 설명해주기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큰 수를 다룰 때 나누기의 원리를 이용하는 </a:t>
            </a:r>
            <a:r>
              <a:rPr lang="ko-KR" altLang="en-US"/>
              <a:t>방법 가르쳐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5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Time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알고리즘이 문제를 해결하는데 걸리는 시간과 입력 개수의 함수 관계를 가리킴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 notation, Big-Theta notation, Big-Omega notation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notation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대략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시간이 걸림 보다 절대로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시간은 넘지 않음이 더 신뢰도가 높음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Big-O 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E62A-869C-4677-B3F8-86DE4A35C18C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Worst-case time complexity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최악의 경우의 시간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최선의 경우는 별 의미가 없고 평균적인 경우에는 계산이 어렵기 때문에 최악의 경우가 가장 보편적으로 사용됨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입력의 개수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(n)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커짐에 따라 함수가 어떻게 변하는지를 함수로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수학에서와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같이 정확한 식을 이용하는 것이 아닌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이용한 근사식으로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증가하면 증가할수록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제외한 다른 항들은 연산 횟수에 큰 영향을 주지 않기 때문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정렬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(Sorting)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알고리즘처럼 입력의 개수가 같아도 어떤 집합이 입력으로 들어오는지에 따라 계산 시간이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달라지는 경우도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47649-BEFE-45C6-877D-AA4C0C96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2" y="1607798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/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O(k)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 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O(n^2)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O(2^n)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O(n!)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600" spc="-20" dirty="0">
                  <a:solidFill>
                    <a:schemeClr val="tx2">
                      <a:lumMod val="75000"/>
                    </a:schemeClr>
                  </a:solidFill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blipFill>
                <a:blip r:embed="rId5"/>
                <a:stretch>
                  <a:fillRect l="-1173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Space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공간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복잡도의 개념을 공간에 적용시킨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현대 컴퓨터는 과거에 비해 하드웨어의 스펙이 많이 업그레이드 되었으므로 크게 신경 쓰지는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임베디드 프로그래밍 등의 경우처럼 메모리 관리가 필요할 때에는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신경써야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할 필요가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5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1003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함수  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5" y="5789051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“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시간초과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”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메시지에 유의하여 계산하기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7D276-6D57-473E-AAC6-99C77B42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7" y="1692841"/>
            <a:ext cx="4183571" cy="4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1629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4" y="2292202"/>
            <a:ext cx="694007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자연수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번 곱한 수를 알고 싶다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 구하려는 수가 매우 커질 수 있으므로 이를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 나눈 나머지를 출력한다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 B C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는 모두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2,147,483,647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이하의 자연수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07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16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Coding &amp; Debugging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Analysis of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6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5.   2407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9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읽기 쉽게 작성하기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간결하고 일관되며 효율적인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program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짧을수록 버그는 줄어들고 디버깅이 쉬워 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적극적으로 재사용 하기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Function, Class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대해 공부하기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항상 같은 형태로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일관적이고 명료한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명명법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사용하기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naming convention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자료의 정규화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자료를 두 가지 형태로 저장하지 않기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9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자주 하는 실수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-&gt;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반열린구간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이용하기  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[a, b) 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에서도 적용되며 공집합의 표현이 쉽고 두 구간의 연속성 확인이 쉬우며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구간의 파악이 쉬운 등 여러가지 장점을 가짐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Off-by-one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 연산자 등을 헷갈려서 하나가 많거나 모자라서 틀리는 오류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컴파일러가 잡아주지 못하는 상수 오타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Stack 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잘못된 비교함수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최소 예외 잘못 다루기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연산자 우선순위 잘못쓰기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너무 느린 입출력 방식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0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되돌아 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 문제에서 다루는 수의 최대값은 약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1.8 x 10^29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배열을 이용할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가 배열의 범위를 넘지 않는지 생각해보기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반복문과함수 등 여러 곳에서 구간을 공유하며 사용할 수 있기 때문에 범위표현을 일관되게 해야 함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2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차원 배열을 사용하여 문제를 해결할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순서에 주의하기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맨 처음 배열을 선언할 때 계산의 속도를 위해 일부 계산 결과를 입력해 주는 경우가 있음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80FC-8E4E-4FE3-9987-3D6FFC7F971B}"/>
              </a:ext>
            </a:extLst>
          </p:cNvPr>
          <p:cNvSpPr txBox="1"/>
          <p:nvPr/>
        </p:nvSpPr>
        <p:spPr>
          <a:xfrm>
            <a:off x="1160315" y="2044155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다음의 것들에 유의하여 문제를 해결해보자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11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Floating-point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부동 소수점 표기 방식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소수점을 적절히 옮겨서 소수점 위에 한자리만 남도록 한 뒤 최상위 비트로부터 표현할 수 있는 만큼 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 후 반올림하고 소수점을 몇 칸이나 옮겼는지를 기록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때문에 실수를 반복적으로 계산하거나 실수끼리 비교 연산을 할 경우 원하는 것과는 다른 결과를 얻을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해결하기 위해 다음과 같은 방법들을 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비교할 실수의 크기들에 비례한 오차 한도 설정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상대 오차 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아예 사용하지 않기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곱셈과 나눗셈의 순서 바꾸기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양변 제곱하기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좌표계를 필요로 하는 문제에서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x, 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축을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정수배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하여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효율성은 주로 알고리즘이 돌아가는 시간과 사용하는 리소스의 크기에 의해 측정됨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크게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의해 측정 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알고리즘이더라도 구현 방법에 따라 효율성이 달라질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9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910</Words>
  <Application>Microsoft Office PowerPoint</Application>
  <PresentationFormat>화면 슬라이드 쇼(4:3)</PresentationFormat>
  <Paragraphs>168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나눔고딕</vt:lpstr>
      <vt:lpstr>맑은 고딕</vt:lpstr>
      <vt:lpstr>나눔손글씨 펜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71</cp:revision>
  <dcterms:created xsi:type="dcterms:W3CDTF">2011-09-02T09:01:33Z</dcterms:created>
  <dcterms:modified xsi:type="dcterms:W3CDTF">2018-03-16T12:55:15Z</dcterms:modified>
</cp:coreProperties>
</file>