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93" r:id="rId4"/>
    <p:sldId id="259" r:id="rId5"/>
    <p:sldId id="270" r:id="rId6"/>
    <p:sldId id="284" r:id="rId7"/>
    <p:sldId id="285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71" r:id="rId16"/>
    <p:sldId id="294" r:id="rId17"/>
    <p:sldId id="295" r:id="rId18"/>
    <p:sldId id="273" r:id="rId19"/>
    <p:sldId id="266" r:id="rId20"/>
  </p:sldIdLst>
  <p:sldSz cx="9144000" cy="6858000" type="screen4x3"/>
  <p:notesSz cx="10234613" cy="7104063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손글씨 펜" panose="03040600000000000000" pitchFamily="66" charset="-127"/>
      <p:regular r:id="rId25"/>
    </p:embeddedFont>
    <p:embeddedFont>
      <p:font typeface="Cambria Math" panose="02040503050406030204" pitchFamily="18" charset="0"/>
      <p:regular r:id="rId26"/>
    </p:embeddedFont>
    <p:embeddedFont>
      <p:font typeface="나눔고딕" panose="020D0604000000000000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81" d="100"/>
          <a:sy n="81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A4DC4C-214B-4CA2-8E35-1829E53A5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9DC6B-7740-42CD-9167-ED7FB52D0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2D21F8-F96E-48F0-9840-6DC8BE6490D1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D151-2079-4A7A-BCFE-41B95631B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6E849-EE94-4408-87E5-47FE3889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28F53A8-B28F-415B-93E3-D6ACB02BD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9A239D-8EAB-4675-960D-33BF23570D9B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6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ko-KR" altLang="en-US" dirty="0"/>
              <a:t>알고리즘 문제해결전략 책에서 권장하는 입문자를 위한 추천 커리큘럼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1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6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5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1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익숙한 용어로 재정의하기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86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문제가 요구하는 바를 직관적으로 이해하기 위해 꼭 필요한 작업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문제의 추상화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현실 세계의 개념을 수학적 개념으로 옮겨 표현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현실 세계의 복잡한 개념들을 어느 정도 본질만을 남겨두고 축약하여 다루기 쉽게 끔 만드는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추상화 과정이 프로그래밍이 나아갈 방향을 결정한다고 볼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체계적인 접근을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비슷한 문제를 풀어본 적이 있는가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단순한 방법에서 시작할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그려볼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수식으로 표현할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분해할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뒤에서부터 생각해서 문제를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순서를 강제할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특정 형태의 답만 고려할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10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어떻게 해결할지 계획 세우기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사용할 알고리즘과 자료구조의 선택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잘 알려진 알고리즘과 자료구조에 대해 공부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계획 검증과 계획 수행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구현을 시작하기 전 설계한 알고리즘이 모든 경우에 요구 조건을 정확히 수행하는지 증명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수행에 걸리는 시간과 사용하는 메모리가 문제의 제한 내에 들어가는지 확인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계획의 수행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프로그램을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6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회고하기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해결한 과정을 돌이켜 보고 개선하는 과정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여러 번 품으로써 더 효율적인 알고리즘을 찾거나 간결한 코드를 작성하는 등을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코드 작성 시 자신의 경험을 기록으로 남기는 것이 큰 도움이 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특히 한번에 풀지 못한 경우 오답의 원인을 적는 것이 좋음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다른 사람의 코드를 참고하여 더 나은 방법을 찾을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 스터디를 통하여 이러한 과정을 겪으며 같이 성장했으면 하는 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주의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풀지 못하는 문제에만 계속 매달려 있는 것도 좋지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어느정도 고민해보고 답을 찾지 못할 때는 다른 사람의 코드나 풀이방법을 참조하기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풀 때마다 항상 이러한 단계를 하나하나 맞출 필요는 없음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생각을 돕기 위한 도구이므로 어느정도 숙달이 되면 이를 의식하지 않아도 자연스럽게 수행할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5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236405"/>
            <a:ext cx="664252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	2.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4.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 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1010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다리놓기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0C34A-DD55-452D-9798-C652AB2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6" y="1703243"/>
            <a:ext cx="3133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함께 </a:t>
            </a:r>
            <a:r>
              <a:rPr lang="ko-KR" altLang="en-US" sz="3000" b="0" spc="-5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풀어보기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5ED413-2958-4F26-9261-CF09B1EE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37077"/>
            <a:ext cx="5264956" cy="3125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971600" y="4970433"/>
            <a:ext cx="664252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120D-D447-4D63-9F58-308DDC5548A7}"/>
              </a:ext>
            </a:extLst>
          </p:cNvPr>
          <p:cNvSpPr txBox="1"/>
          <p:nvPr/>
        </p:nvSpPr>
        <p:spPr>
          <a:xfrm>
            <a:off x="935596" y="620688"/>
            <a:ext cx="727280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Combination </a:t>
            </a: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함수를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이미 구현했는데도 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풀 수 없었다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6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왜</a:t>
            </a:r>
            <a:r>
              <a:rPr lang="en-US" altLang="ko-KR" sz="166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7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왜 못 풀었을까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자료형은 많아봐야 약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2^64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1.8x10^19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까지 담을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우리가 풀고자 하는 문제의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test case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 가장 큰 수는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combination(100, 50)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은 약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10^28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사용하여도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가 발생할 수 있음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53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3.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10870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2748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2355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시그마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2609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최대공약수와 최대공배수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조합의 해결방법에 대하여 고민해보고 풀 수 있다면 도전해보기</a:t>
            </a:r>
            <a:endParaRPr lang="en-US" altLang="ko-KR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Introduction to Algorithm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Warming</a:t>
            </a:r>
            <a:r>
              <a:rPr lang="ko-KR" altLang="en-US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Up!!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2442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– 5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10992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별 찍기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A8E9B-C24B-42E1-B6AA-CA594F1B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95699"/>
            <a:ext cx="1919775" cy="194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67FE9-CA65-417C-AE44-EBCC3425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21256"/>
            <a:ext cx="1927129" cy="194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BC80B-5AC3-418E-8B9A-EFBF868B6204}"/>
              </a:ext>
            </a:extLst>
          </p:cNvPr>
          <p:cNvSpPr txBox="1"/>
          <p:nvPr/>
        </p:nvSpPr>
        <p:spPr>
          <a:xfrm>
            <a:off x="2411760" y="1340768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7F2CF-9256-4FF2-A515-A381238E1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53" y="1769583"/>
            <a:ext cx="2185894" cy="41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사고의 향상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해결을 위해 적절한 알고리즘을 찾고 이를 구현하여 적용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structure(2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), Algorithm(3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과목에 대한 선행학습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경진대회 참여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(ACM-ICPC,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TopCoder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Google Code Jam,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목표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4" y="2044155"/>
            <a:ext cx="7156101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코딩과 디버깅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시간 복잡도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분할 정복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동적 계획법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선형 자료 구조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스택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데크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트리의 구현과 순회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이진 검색 트리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우선순위 큐와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힙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표현과 정의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깊이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(DFS)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너비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(BFS)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최단 경로 알고리즘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                                             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구종만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『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대회에서 배우는 알고리즘 문제해결전략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』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참고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6104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8393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3604257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/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어떠한 문제를 해결하기 위한 여러 동작들의 모임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정확성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최적성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작업량 복잡도 등으로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복잡도는 시간 복잡도와 공간 복잡도가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유한성을 가지며 언젠가는 끝나야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무작정 외우고 문제를 푼다고 해서 실력이 쌓이는게 아님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이런 추상적인 개념을 해결하기 위해 문제해결전략을 도입해야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문제해결전략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해결하기 위해 무작정 알고리즘을 외우는 것이 아닌 문제를 푸는 기술을 연마하는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어떤 방식으로 해결하는지를 의식하고 부족한점과 개선점을 파악할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책에서는 다음과 같은 문제해결전략을 제안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읽고 이해한다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익숙한 용어로 재정의한다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해결할지 계획을 세운다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계획을 검증한다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프로그램으로 구현한다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풀었는지 돌아보고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개선할 방법이 있는지 찾아본다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3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읽고 이해하기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D4E23-86C3-48C4-872B-38FE6620ECD1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 문제를 풀 때 그림과 입출력 예제 등은 원하는 것을 유추하기 쉬움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문제를 공격적으로 읽으며 문제가 원하는 바를 정확하게 이해하는 과정이 반드시 필요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직관적인 생각은 문제를 어떤 방식으로 풀어나가야 할지 얼개가 잡힐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단순화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제약조건의 완화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계산 변수 수를 줄임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더 낮은 차원에서 생각해보기 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849</Words>
  <Application>Microsoft Office PowerPoint</Application>
  <PresentationFormat>화면 슬라이드 쇼(4:3)</PresentationFormat>
  <Paragraphs>170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나눔손글씨 펜</vt:lpstr>
      <vt:lpstr>Cambria Math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58</cp:revision>
  <cp:lastPrinted>2018-03-09T14:51:45Z</cp:lastPrinted>
  <dcterms:created xsi:type="dcterms:W3CDTF">2011-09-02T09:01:33Z</dcterms:created>
  <dcterms:modified xsi:type="dcterms:W3CDTF">2018-03-10T09:39:40Z</dcterms:modified>
</cp:coreProperties>
</file>