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76" r:id="rId5"/>
    <p:sldId id="277" r:id="rId6"/>
    <p:sldId id="262" r:id="rId7"/>
    <p:sldId id="278" r:id="rId8"/>
    <p:sldId id="259" r:id="rId9"/>
    <p:sldId id="260" r:id="rId10"/>
    <p:sldId id="267" r:id="rId11"/>
    <p:sldId id="261"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Lst>
  <p:sldSz cx="13004800" cy="9753600"/>
  <p:notesSz cx="6858000" cy="9144000"/>
  <p:defaultTextStyle>
    <a:lvl1pPr algn="ctr" defTabSz="584200">
      <a:defRPr sz="4200">
        <a:latin typeface="Gill Sans"/>
        <a:ea typeface="Gill Sans"/>
        <a:cs typeface="Gill Sans"/>
        <a:sym typeface="Gill Sans"/>
      </a:defRPr>
    </a:lvl1pPr>
    <a:lvl2pPr indent="342900" algn="ctr" defTabSz="584200">
      <a:defRPr sz="4200">
        <a:latin typeface="Gill Sans"/>
        <a:ea typeface="Gill Sans"/>
        <a:cs typeface="Gill Sans"/>
        <a:sym typeface="Gill Sans"/>
      </a:defRPr>
    </a:lvl2pPr>
    <a:lvl3pPr indent="685800" algn="ctr" defTabSz="584200">
      <a:defRPr sz="4200">
        <a:latin typeface="Gill Sans"/>
        <a:ea typeface="Gill Sans"/>
        <a:cs typeface="Gill Sans"/>
        <a:sym typeface="Gill Sans"/>
      </a:defRPr>
    </a:lvl3pPr>
    <a:lvl4pPr indent="1028700" algn="ctr" defTabSz="584200">
      <a:defRPr sz="4200">
        <a:latin typeface="Gill Sans"/>
        <a:ea typeface="Gill Sans"/>
        <a:cs typeface="Gill Sans"/>
        <a:sym typeface="Gill Sans"/>
      </a:defRPr>
    </a:lvl4pPr>
    <a:lvl5pPr indent="1371600" algn="ctr" defTabSz="584200">
      <a:defRPr sz="4200">
        <a:latin typeface="Gill Sans"/>
        <a:ea typeface="Gill Sans"/>
        <a:cs typeface="Gill Sans"/>
        <a:sym typeface="Gill Sans"/>
      </a:defRPr>
    </a:lvl5pPr>
    <a:lvl6pPr indent="1714500" algn="ctr" defTabSz="584200">
      <a:defRPr sz="4200">
        <a:latin typeface="Gill Sans"/>
        <a:ea typeface="Gill Sans"/>
        <a:cs typeface="Gill Sans"/>
        <a:sym typeface="Gill Sans"/>
      </a:defRPr>
    </a:lvl6pPr>
    <a:lvl7pPr indent="2057400" algn="ctr" defTabSz="584200">
      <a:defRPr sz="4200">
        <a:latin typeface="Gill Sans"/>
        <a:ea typeface="Gill Sans"/>
        <a:cs typeface="Gill Sans"/>
        <a:sym typeface="Gill Sans"/>
      </a:defRPr>
    </a:lvl7pPr>
    <a:lvl8pPr indent="2400300" algn="ctr" defTabSz="584200">
      <a:defRPr sz="4200">
        <a:latin typeface="Gill Sans"/>
        <a:ea typeface="Gill Sans"/>
        <a:cs typeface="Gill Sans"/>
        <a:sym typeface="Gill Sans"/>
      </a:defRPr>
    </a:lvl8pPr>
    <a:lvl9pPr indent="2743200" algn="ctr" defTabSz="584200">
      <a:defRPr sz="4200">
        <a:latin typeface="Gill Sans"/>
        <a:ea typeface="Gill Sans"/>
        <a:cs typeface="Gill Sans"/>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F7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92" autoAdjust="0"/>
  </p:normalViewPr>
  <p:slideViewPr>
    <p:cSldViewPr snapToGrid="0" snapToObjects="1">
      <p:cViewPr varScale="1">
        <p:scale>
          <a:sx n="61" d="100"/>
          <a:sy n="61" d="100"/>
        </p:scale>
        <p:origin x="1334" y="53"/>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3.png"/><Relationship Id="rId1" Type="http://schemas.openxmlformats.org/officeDocument/2006/relationships/image" Target="../media/image12.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3.png"/><Relationship Id="rId1" Type="http://schemas.openxmlformats.org/officeDocument/2006/relationships/image" Target="../media/image12.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image" Target="../media/image13.png"/><Relationship Id="rId1" Type="http://schemas.openxmlformats.org/officeDocument/2006/relationships/image" Target="../media/image12.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image" Target="../media/image17.png"/><Relationship Id="rId1" Type="http://schemas.openxmlformats.org/officeDocument/2006/relationships/image" Target="../media/image13.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extLst>
              <c:ext xmlns:c16="http://schemas.microsoft.com/office/drawing/2014/chart" uri="{C3380CC4-5D6E-409C-BE32-E72D297353CC}">
                <c16:uniqueId val="{00000000-E692-4446-92E3-09015CB2E68A}"/>
              </c:ext>
            </c:extLst>
          </c:dPt>
          <c:dPt>
            <c:idx val="1"/>
            <c:bubble3D val="0"/>
            <c:spPr>
              <a:blipFill rotWithShape="1">
                <a:blip xmlns:r="http://schemas.openxmlformats.org/officeDocument/2006/relationships" r:embed="rId2"/>
                <a:srcRect/>
                <a:stretch>
                  <a:fillRect/>
                </a:stretch>
              </a:blipFill>
              <a:ln w="12700" cap="flat">
                <a:noFill/>
                <a:miter lim="400000"/>
              </a:ln>
              <a:effectLst/>
            </c:spPr>
            <c:extLst>
              <c:ext xmlns:c16="http://schemas.microsoft.com/office/drawing/2014/chart" uri="{C3380CC4-5D6E-409C-BE32-E72D297353CC}">
                <c16:uniqueId val="{00000002-E692-4446-92E3-09015CB2E68A}"/>
              </c:ext>
            </c:extLst>
          </c:dPt>
          <c:cat>
            <c:strRef>
              <c:f>Sheet1!$B$1:$C$1</c:f>
              <c:strCache>
                <c:ptCount val="2"/>
                <c:pt idx="0">
                  <c:v>2007</c:v>
                </c:pt>
                <c:pt idx="1">
                  <c:v>2008</c:v>
                </c:pt>
              </c:strCache>
            </c:strRef>
          </c:cat>
          <c:val>
            <c:numRef>
              <c:f>Sheet1!$B$2:$C$2</c:f>
              <c:numCache>
                <c:formatCode>General</c:formatCode>
                <c:ptCount val="2"/>
                <c:pt idx="0">
                  <c:v>25</c:v>
                </c:pt>
                <c:pt idx="1">
                  <c:v>50</c:v>
                </c:pt>
              </c:numCache>
            </c:numRef>
          </c:val>
          <c:extLst>
            <c:ext xmlns:c16="http://schemas.microsoft.com/office/drawing/2014/chart" uri="{C3380CC4-5D6E-409C-BE32-E72D297353CC}">
              <c16:uniqueId val="{00000003-E692-4446-92E3-09015CB2E68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extLst>
              <c:ext xmlns:c16="http://schemas.microsoft.com/office/drawing/2014/chart" uri="{C3380CC4-5D6E-409C-BE32-E72D297353CC}">
                <c16:uniqueId val="{00000000-5310-456A-8F63-AFEEC17C363B}"/>
              </c:ext>
            </c:extLst>
          </c:dPt>
          <c:dPt>
            <c:idx val="1"/>
            <c:bubble3D val="0"/>
            <c:spPr>
              <a:blipFill rotWithShape="1">
                <a:blip xmlns:r="http://schemas.openxmlformats.org/officeDocument/2006/relationships" r:embed="rId2"/>
                <a:srcRect/>
                <a:stretch>
                  <a:fillRect/>
                </a:stretch>
              </a:blipFill>
              <a:ln w="12700" cap="flat">
                <a:noFill/>
                <a:miter lim="400000"/>
              </a:ln>
              <a:effectLst/>
            </c:spPr>
            <c:extLst>
              <c:ext xmlns:c16="http://schemas.microsoft.com/office/drawing/2014/chart" uri="{C3380CC4-5D6E-409C-BE32-E72D297353CC}">
                <c16:uniqueId val="{00000002-5310-456A-8F63-AFEEC17C363B}"/>
              </c:ext>
            </c:extLst>
          </c:dPt>
          <c:cat>
            <c:strRef>
              <c:f>Sheet1!$B$1:$C$1</c:f>
              <c:strCache>
                <c:ptCount val="2"/>
                <c:pt idx="0">
                  <c:v>2007</c:v>
                </c:pt>
                <c:pt idx="1">
                  <c:v>2008</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5310-456A-8F63-AFEEC17C363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extLst>
              <c:ext xmlns:c16="http://schemas.microsoft.com/office/drawing/2014/chart" uri="{C3380CC4-5D6E-409C-BE32-E72D297353CC}">
                <c16:uniqueId val="{00000000-E35D-4525-934A-25258C659F3E}"/>
              </c:ext>
            </c:extLst>
          </c:dPt>
          <c:dPt>
            <c:idx val="1"/>
            <c:bubble3D val="0"/>
            <c:spPr>
              <a:blipFill rotWithShape="1">
                <a:blip xmlns:r="http://schemas.openxmlformats.org/officeDocument/2006/relationships" r:embed="rId2"/>
                <a:srcRect/>
                <a:stretch>
                  <a:fillRect/>
                </a:stretch>
              </a:blipFill>
              <a:ln w="12700" cap="flat">
                <a:noFill/>
                <a:miter lim="400000"/>
              </a:ln>
              <a:effectLst/>
            </c:spPr>
            <c:extLst>
              <c:ext xmlns:c16="http://schemas.microsoft.com/office/drawing/2014/chart" uri="{C3380CC4-5D6E-409C-BE32-E72D297353CC}">
                <c16:uniqueId val="{00000002-E35D-4525-934A-25258C659F3E}"/>
              </c:ext>
            </c:extLst>
          </c:dPt>
          <c:cat>
            <c:strRef>
              <c:f>Sheet1!$B$1:$C$1</c:f>
              <c:strCache>
                <c:ptCount val="2"/>
                <c:pt idx="0">
                  <c:v>2007</c:v>
                </c:pt>
                <c:pt idx="1">
                  <c:v>2008</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E35D-4525-934A-25258C659F3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1.97354E-2"/>
          <c:y val="0.11462799999999999"/>
          <c:w val="0.98026500000000005"/>
          <c:h val="0.70653100000000002"/>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Sheet1!$B$2:$E$2</c:f>
              <c:numCache>
                <c:formatCode>General</c:formatCode>
                <c:ptCount val="4"/>
                <c:pt idx="0">
                  <c:v>20</c:v>
                </c:pt>
                <c:pt idx="1">
                  <c:v>30</c:v>
                </c:pt>
                <c:pt idx="2">
                  <c:v>40</c:v>
                </c:pt>
                <c:pt idx="3">
                  <c:v>50</c:v>
                </c:pt>
              </c:numCache>
            </c:numRef>
          </c:val>
          <c:extLst>
            <c:ext xmlns:c16="http://schemas.microsoft.com/office/drawing/2014/chart" uri="{C3380CC4-5D6E-409C-BE32-E72D297353CC}">
              <c16:uniqueId val="{00000000-8BD2-4A79-B856-F3914A3388BB}"/>
            </c:ext>
          </c:extLst>
        </c:ser>
        <c:ser>
          <c:idx val="1"/>
          <c:order val="1"/>
          <c:tx>
            <c:strRef>
              <c:f>Sheet1!$A$3</c:f>
              <c:strCache>
                <c:ptCount val="1"/>
                <c:pt idx="0">
                  <c:v>Region 2</c:v>
                </c:pt>
              </c:strCache>
            </c:strRef>
          </c:tx>
          <c:spPr>
            <a:blipFill rotWithShape="1">
              <a:blip xmlns:r="http://schemas.openxmlformats.org/officeDocument/2006/relationships" r:embed="rId2"/>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Sheet1!$B$3:$E$3</c:f>
              <c:numCache>
                <c:formatCode>General</c:formatCode>
                <c:ptCount val="4"/>
                <c:pt idx="0">
                  <c:v>10</c:v>
                </c:pt>
                <c:pt idx="1">
                  <c:v>20</c:v>
                </c:pt>
                <c:pt idx="2">
                  <c:v>30</c:v>
                </c:pt>
                <c:pt idx="3">
                  <c:v>40</c:v>
                </c:pt>
              </c:numCache>
            </c:numRef>
          </c:val>
          <c:extLst>
            <c:ext xmlns:c16="http://schemas.microsoft.com/office/drawing/2014/chart" uri="{C3380CC4-5D6E-409C-BE32-E72D297353CC}">
              <c16:uniqueId val="{00000001-8BD2-4A79-B856-F3914A3388BB}"/>
            </c:ext>
          </c:extLst>
        </c:ser>
        <c:dLbls>
          <c:showLegendKey val="0"/>
          <c:showVal val="0"/>
          <c:showCatName val="0"/>
          <c:showSerName val="0"/>
          <c:showPercent val="0"/>
          <c:showBubbleSize val="0"/>
        </c:dLbls>
        <c:gapWidth val="60"/>
        <c:overlap val="-10"/>
        <c:axId val="2067759032"/>
        <c:axId val="2067752776"/>
      </c:barChart>
      <c:catAx>
        <c:axId val="2067759032"/>
        <c:scaling>
          <c:orientation val="minMax"/>
        </c:scaling>
        <c:delete val="0"/>
        <c:axPos val="b"/>
        <c:numFmt formatCode="General" sourceLinked="0"/>
        <c:majorTickMark val="none"/>
        <c:minorTickMark val="none"/>
        <c:tickLblPos val="low"/>
        <c:spPr>
          <a:ln w="12700" cap="flat">
            <a:noFill/>
            <a:miter lim="400000"/>
          </a:ln>
        </c:spPr>
        <c:txPr>
          <a:bodyPr rot="0"/>
          <a:lstStyle/>
          <a:p>
            <a:pPr lvl="0">
              <a:defRPr sz="3800" b="0" i="0" u="none" strike="noStrike">
                <a:solidFill>
                  <a:srgbClr val="727272"/>
                </a:solidFill>
                <a:effectLst/>
                <a:latin typeface="나눔손글씨 펜"/>
              </a:defRPr>
            </a:pPr>
            <a:endParaRPr lang="ko-KR"/>
          </a:p>
        </c:txPr>
        <c:crossAx val="2067752776"/>
        <c:crosses val="autoZero"/>
        <c:auto val="1"/>
        <c:lblAlgn val="ctr"/>
        <c:lblOffset val="100"/>
        <c:noMultiLvlLbl val="1"/>
      </c:catAx>
      <c:valAx>
        <c:axId val="2067752776"/>
        <c:scaling>
          <c:orientation val="minMax"/>
        </c:scaling>
        <c:delete val="0"/>
        <c:axPos val="l"/>
        <c:majorGridlines>
          <c:spPr>
            <a:ln w="12700" cap="flat">
              <a:noFill/>
              <a:miter lim="400000"/>
            </a:ln>
          </c:spPr>
        </c:majorGridlines>
        <c:numFmt formatCode="General" sourceLinked="1"/>
        <c:majorTickMark val="none"/>
        <c:minorTickMark val="none"/>
        <c:tickLblPos val="none"/>
        <c:spPr>
          <a:ln w="12700" cap="flat">
            <a:noFill/>
            <a:miter lim="400000"/>
          </a:ln>
        </c:spPr>
        <c:txPr>
          <a:bodyPr rot="0"/>
          <a:lstStyle/>
          <a:p>
            <a:pPr lvl="0">
              <a:defRPr sz="1800" b="0" i="0" u="none" strike="noStrike">
                <a:solidFill>
                  <a:srgbClr val="727272"/>
                </a:solidFill>
                <a:effectLst/>
                <a:latin typeface="Avenir Light"/>
              </a:defRPr>
            </a:pPr>
            <a:endParaRPr lang="ko-KR"/>
          </a:p>
        </c:txPr>
        <c:crossAx val="206775903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81793249"/>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hape 7"/>
          <p:cNvSpPr/>
          <p:nvPr userDrawn="1"/>
        </p:nvSpPr>
        <p:spPr>
          <a:xfrm>
            <a:off x="965200" y="2552700"/>
            <a:ext cx="11087101" cy="19304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3"/>
                </a:cubicBezTo>
                <a:lnTo>
                  <a:pt x="17721" y="17091"/>
                </a:lnTo>
                <a:lnTo>
                  <a:pt x="16191" y="21350"/>
                </a:lnTo>
                <a:cubicBezTo>
                  <a:pt x="16154" y="21452"/>
                  <a:pt x="16108" y="21394"/>
                  <a:pt x="16086" y="21220"/>
                </a:cubicBezTo>
                <a:cubicBezTo>
                  <a:pt x="16064" y="21046"/>
                  <a:pt x="16076" y="20820"/>
                  <a:pt x="16111" y="20713"/>
                </a:cubicBezTo>
                <a:lnTo>
                  <a:pt x="17300"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0"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5"/>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4"/>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5"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6"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2"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79"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7"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5"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2"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3"/>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3"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4" name="Shape 10"/>
          <p:cNvSpPr>
            <a:spLocks noGrp="1"/>
          </p:cNvSpPr>
          <p:nvPr>
            <p:ph type="title"/>
          </p:nvPr>
        </p:nvSpPr>
        <p:spPr>
          <a:xfrm>
            <a:off x="1422400" y="2606560"/>
            <a:ext cx="10160000" cy="2159000"/>
          </a:xfrm>
          <a:prstGeom prst="rect">
            <a:avLst/>
          </a:prstGeom>
        </p:spPr>
        <p:txBody>
          <a:bodyPr/>
          <a:lstStyle>
            <a:lvl1pPr>
              <a:lnSpc>
                <a:spcPct val="70000"/>
              </a:lnSpc>
              <a:defRPr sz="16000">
                <a:solidFill>
                  <a:srgbClr val="FFFFFF"/>
                </a:solidFill>
              </a:defRPr>
            </a:lvl1pPr>
          </a:lstStyle>
          <a:p>
            <a:pPr lvl="0">
              <a:defRPr sz="1800" b="0" cap="none">
                <a:solidFill>
                  <a:srgbClr val="000000"/>
                </a:solidFill>
              </a:defRPr>
            </a:pPr>
            <a:r>
              <a:rPr lang="en-US" sz="16000" b="1" cap="all">
                <a:solidFill>
                  <a:srgbClr val="FFFFFF"/>
                </a:solidFill>
              </a:rPr>
              <a:t>Click to edit Master title style</a:t>
            </a:r>
            <a:endParaRPr sz="16000" b="1" cap="all">
              <a:solidFill>
                <a:srgbClr val="FFFFFF"/>
              </a:solidFill>
            </a:endParaRPr>
          </a:p>
        </p:txBody>
      </p:sp>
      <p:sp>
        <p:nvSpPr>
          <p:cNvPr id="5" name="Rectangle 4"/>
          <p:cNvSpPr/>
          <p:nvPr userDrawn="1"/>
        </p:nvSpPr>
        <p:spPr>
          <a:xfrm>
            <a:off x="0" y="1116730"/>
            <a:ext cx="13004800" cy="689746"/>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37546555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mp; Photos">
    <p:spTree>
      <p:nvGrpSpPr>
        <p:cNvPr id="1" name=""/>
        <p:cNvGrpSpPr/>
        <p:nvPr/>
      </p:nvGrpSpPr>
      <p:grpSpPr>
        <a:xfrm>
          <a:off x="0" y="0"/>
          <a:ext cx="0" cy="0"/>
          <a:chOff x="0" y="0"/>
          <a:chExt cx="0" cy="0"/>
        </a:xfrm>
      </p:grpSpPr>
      <p:sp>
        <p:nvSpPr>
          <p:cNvPr id="3" name="Shape 70"/>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71"/>
          <p:cNvSpPr>
            <a:spLocks noGrp="1"/>
          </p:cNvSpPr>
          <p:nvPr>
            <p:ph type="body" idx="1"/>
          </p:nvPr>
        </p:nvSpPr>
        <p:spPr>
          <a:xfrm>
            <a:off x="1041400" y="2288202"/>
            <a:ext cx="5461684" cy="6601798"/>
          </a:xfrm>
          <a:prstGeom prst="rect">
            <a:avLst/>
          </a:prstGeom>
        </p:spPr>
        <p:txBody>
          <a:bodyPr/>
          <a:lstStyle>
            <a:lvl1pPr marL="0" indent="0">
              <a:buSzTx/>
              <a:buNone/>
            </a:lvl1pPr>
            <a:lvl2pPr marL="0" indent="0">
              <a:buSzTx/>
              <a:buNone/>
            </a:lvl2pPr>
            <a:lvl3pPr marL="0" indent="0">
              <a:buSzTx/>
              <a:buNone/>
            </a:lvl3pPr>
            <a:lvl4pPr marL="0" indent="0">
              <a:buSzTx/>
              <a:buNone/>
            </a:lvl4pPr>
            <a:lvl5pPr marL="0" indent="0">
              <a:buSzTx/>
              <a:buNone/>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6"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9"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5232701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ullets Text &amp; Photos">
    <p:spTree>
      <p:nvGrpSpPr>
        <p:cNvPr id="1" name=""/>
        <p:cNvGrpSpPr/>
        <p:nvPr/>
      </p:nvGrpSpPr>
      <p:grpSpPr>
        <a:xfrm>
          <a:off x="0" y="0"/>
          <a:ext cx="0" cy="0"/>
          <a:chOff x="0" y="0"/>
          <a:chExt cx="0" cy="0"/>
        </a:xfrm>
      </p:grpSpPr>
      <p:sp>
        <p:nvSpPr>
          <p:cNvPr id="3" name="Shape 22"/>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23"/>
          <p:cNvSpPr>
            <a:spLocks noGrp="1"/>
          </p:cNvSpPr>
          <p:nvPr>
            <p:ph type="body" idx="1"/>
          </p:nvPr>
        </p:nvSpPr>
        <p:spPr>
          <a:xfrm>
            <a:off x="1041400" y="2286000"/>
            <a:ext cx="5461684" cy="6616700"/>
          </a:xfrm>
          <a:prstGeom prst="rect">
            <a:avLst/>
          </a:prstGeom>
        </p:spPr>
        <p:txBody>
          <a:bodyPr/>
          <a:lstStyle>
            <a:lvl1pPr>
              <a:buBlip>
                <a:blip r:embed="rId2"/>
              </a:buBlip>
            </a:lvl1pPr>
            <a:lvl2pPr>
              <a:buBlip>
                <a:blip r:embed="rId3"/>
              </a:buBlip>
            </a:lvl2pPr>
            <a:lvl3pPr>
              <a:buBlip>
                <a:blip r:embed="rId2"/>
              </a:buBlip>
            </a:lvl3pPr>
            <a:lvl4pPr>
              <a:buBlip>
                <a:blip r:embed="rId3"/>
              </a:buBlip>
            </a:lvl4pPr>
            <a:lvl5pPr>
              <a:buBlip>
                <a:blip r:embed="rId2"/>
              </a:buBlip>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5"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6"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35594861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1041399" y="1562099"/>
            <a:ext cx="10922001"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 name="Shape 3"/>
          <p:cNvSpPr>
            <a:spLocks noGrp="1"/>
          </p:cNvSpPr>
          <p:nvPr>
            <p:ph type="title"/>
          </p:nvPr>
        </p:nvSpPr>
        <p:spPr>
          <a:xfrm>
            <a:off x="1041400" y="355600"/>
            <a:ext cx="10922000" cy="1066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b="0" cap="none">
                <a:solidFill>
                  <a:srgbClr val="000000"/>
                </a:solidFill>
              </a:defRPr>
            </a:pPr>
            <a:r>
              <a:rPr sz="8400" b="1" cap="all">
                <a:solidFill>
                  <a:srgbClr val="727272"/>
                </a:solidFill>
              </a:rPr>
              <a:t>Title Text</a:t>
            </a:r>
          </a:p>
        </p:txBody>
      </p:sp>
      <p:sp>
        <p:nvSpPr>
          <p:cNvPr id="4" name="Shape 4"/>
          <p:cNvSpPr>
            <a:spLocks noGrp="1"/>
          </p:cNvSpPr>
          <p:nvPr>
            <p:ph type="body" idx="1"/>
          </p:nvPr>
        </p:nvSpPr>
        <p:spPr>
          <a:xfrm>
            <a:off x="1041400" y="2286000"/>
            <a:ext cx="10922000" cy="6616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buBlip>
                <a:blip r:embed="rId6"/>
              </a:buBlip>
            </a:lvl1pPr>
            <a:lvl2pPr>
              <a:buBlip>
                <a:blip r:embed="rId7"/>
              </a:buBlip>
            </a:lvl2pPr>
            <a:lvl3pPr>
              <a:buBlip>
                <a:blip r:embed="rId6"/>
              </a:buBlip>
            </a:lvl3pPr>
            <a:lvl4pPr>
              <a:buBlip>
                <a:blip r:embed="rId7"/>
              </a:buBlip>
            </a:lvl4pPr>
            <a:lvl5pPr>
              <a:buBlip>
                <a:blip r:embed="rId6"/>
              </a:buBlip>
            </a:lvl5pPr>
          </a:lstStyle>
          <a:p>
            <a:pPr lvl="0">
              <a:defRPr sz="1800">
                <a:solidFill>
                  <a:srgbClr val="000000"/>
                </a:solidFill>
              </a:defRPr>
            </a:pPr>
            <a:r>
              <a:rPr sz="2200">
                <a:solidFill>
                  <a:srgbClr val="727272"/>
                </a:solidFill>
              </a:rPr>
              <a:t>Body Level One</a:t>
            </a:r>
          </a:p>
          <a:p>
            <a:pPr lvl="1">
              <a:defRPr sz="1800">
                <a:solidFill>
                  <a:srgbClr val="000000"/>
                </a:solidFill>
              </a:defRPr>
            </a:pPr>
            <a:r>
              <a:rPr sz="2200">
                <a:solidFill>
                  <a:srgbClr val="727272"/>
                </a:solidFill>
              </a:rPr>
              <a:t>Body Level Two</a:t>
            </a:r>
          </a:p>
          <a:p>
            <a:pPr lvl="2">
              <a:defRPr sz="1800">
                <a:solidFill>
                  <a:srgbClr val="000000"/>
                </a:solidFill>
              </a:defRPr>
            </a:pPr>
            <a:r>
              <a:rPr sz="2200">
                <a:solidFill>
                  <a:srgbClr val="727272"/>
                </a:solidFill>
              </a:rPr>
              <a:t>Body Level Three</a:t>
            </a:r>
          </a:p>
          <a:p>
            <a:pPr lvl="3">
              <a:defRPr sz="1800">
                <a:solidFill>
                  <a:srgbClr val="000000"/>
                </a:solidFill>
              </a:defRPr>
            </a:pPr>
            <a:r>
              <a:rPr sz="2200">
                <a:solidFill>
                  <a:srgbClr val="727272"/>
                </a:solidFill>
              </a:rPr>
              <a:t>Body Level Four</a:t>
            </a:r>
          </a:p>
          <a:p>
            <a:pPr lvl="4">
              <a:defRPr sz="1800">
                <a:solidFill>
                  <a:srgbClr val="000000"/>
                </a:solidFill>
              </a:defRPr>
            </a:pPr>
            <a:r>
              <a:rPr sz="2200">
                <a:solidFill>
                  <a:srgbClr val="727272"/>
                </a:solidFill>
              </a:rPr>
              <a:t>Body Level Five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ransition spd="med"/>
  <p:txStyles>
    <p:titleStyle>
      <a:lvl1pPr algn="ctr" defTabSz="584200" eaLnBrk="1" hangingPunct="1">
        <a:defRPr sz="8400" b="1" cap="all">
          <a:solidFill>
            <a:srgbClr val="727272"/>
          </a:solidFill>
          <a:latin typeface="+mj-lt"/>
          <a:ea typeface="+mj-ea"/>
          <a:cs typeface="+mj-cs"/>
          <a:sym typeface="나눔손글씨 펜"/>
        </a:defRPr>
      </a:lvl1pPr>
      <a:lvl2pPr indent="228600" algn="ctr" defTabSz="584200" eaLnBrk="1" hangingPunct="1">
        <a:defRPr sz="8400" b="1" cap="all">
          <a:solidFill>
            <a:srgbClr val="727272"/>
          </a:solidFill>
          <a:latin typeface="+mj-lt"/>
          <a:ea typeface="+mj-ea"/>
          <a:cs typeface="+mj-cs"/>
          <a:sym typeface="나눔손글씨 펜"/>
        </a:defRPr>
      </a:lvl2pPr>
      <a:lvl3pPr indent="457200" algn="ctr" defTabSz="584200" eaLnBrk="1" hangingPunct="1">
        <a:defRPr sz="8400" b="1" cap="all">
          <a:solidFill>
            <a:srgbClr val="727272"/>
          </a:solidFill>
          <a:latin typeface="+mj-lt"/>
          <a:ea typeface="+mj-ea"/>
          <a:cs typeface="+mj-cs"/>
          <a:sym typeface="나눔손글씨 펜"/>
        </a:defRPr>
      </a:lvl3pPr>
      <a:lvl4pPr indent="685800" algn="ctr" defTabSz="584200" eaLnBrk="1" hangingPunct="1">
        <a:defRPr sz="8400" b="1" cap="all">
          <a:solidFill>
            <a:srgbClr val="727272"/>
          </a:solidFill>
          <a:latin typeface="+mj-lt"/>
          <a:ea typeface="+mj-ea"/>
          <a:cs typeface="+mj-cs"/>
          <a:sym typeface="나눔손글씨 펜"/>
        </a:defRPr>
      </a:lvl4pPr>
      <a:lvl5pPr indent="914400" algn="ctr" defTabSz="584200" eaLnBrk="1" hangingPunct="1">
        <a:defRPr sz="8400" b="1" cap="all">
          <a:solidFill>
            <a:srgbClr val="727272"/>
          </a:solidFill>
          <a:latin typeface="+mj-lt"/>
          <a:ea typeface="+mj-ea"/>
          <a:cs typeface="+mj-cs"/>
          <a:sym typeface="나눔손글씨 펜"/>
        </a:defRPr>
      </a:lvl5pPr>
      <a:lvl6pPr indent="1143000" algn="ctr" defTabSz="584200" eaLnBrk="1" hangingPunct="1">
        <a:defRPr sz="8400" b="1" cap="all">
          <a:solidFill>
            <a:srgbClr val="727272"/>
          </a:solidFill>
          <a:latin typeface="+mj-lt"/>
          <a:ea typeface="+mj-ea"/>
          <a:cs typeface="+mj-cs"/>
          <a:sym typeface="나눔손글씨 펜"/>
        </a:defRPr>
      </a:lvl6pPr>
      <a:lvl7pPr indent="1371600" algn="ctr" defTabSz="584200" eaLnBrk="1" hangingPunct="1">
        <a:defRPr sz="8400" b="1" cap="all">
          <a:solidFill>
            <a:srgbClr val="727272"/>
          </a:solidFill>
          <a:latin typeface="+mj-lt"/>
          <a:ea typeface="+mj-ea"/>
          <a:cs typeface="+mj-cs"/>
          <a:sym typeface="나눔손글씨 펜"/>
        </a:defRPr>
      </a:lvl7pPr>
      <a:lvl8pPr indent="1600200" algn="ctr" defTabSz="584200" eaLnBrk="1" hangingPunct="1">
        <a:defRPr sz="8400" b="1" cap="all">
          <a:solidFill>
            <a:srgbClr val="727272"/>
          </a:solidFill>
          <a:latin typeface="+mj-lt"/>
          <a:ea typeface="+mj-ea"/>
          <a:cs typeface="+mj-cs"/>
          <a:sym typeface="나눔손글씨 펜"/>
        </a:defRPr>
      </a:lvl8pPr>
      <a:lvl9pPr indent="1828800" algn="ctr" defTabSz="584200" eaLnBrk="1" hangingPunct="1">
        <a:defRPr sz="8400" b="1" cap="all">
          <a:solidFill>
            <a:srgbClr val="727272"/>
          </a:solidFill>
          <a:latin typeface="+mj-lt"/>
          <a:ea typeface="+mj-ea"/>
          <a:cs typeface="+mj-cs"/>
          <a:sym typeface="나눔손글씨 펜"/>
        </a:defRPr>
      </a:lvl9pPr>
    </p:titleStyle>
    <p:bodyStyle>
      <a:lvl1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1pPr>
      <a:lvl2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2pPr>
      <a:lvl3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3pPr>
      <a:lvl4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4pPr>
      <a:lvl5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5pPr>
      <a:lvl6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6pPr>
      <a:lvl7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7pPr>
      <a:lvl8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8pPr>
      <a:lvl9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9pPr>
    </p:bodyStyle>
    <p:otherStyle>
      <a:lvl1pPr algn="ctr" defTabSz="584200" eaLnBrk="1" hangingPunct="1">
        <a:defRPr sz="3600">
          <a:solidFill>
            <a:schemeClr val="tx1"/>
          </a:solidFill>
          <a:latin typeface="+mn-lt"/>
          <a:ea typeface="+mn-ea"/>
          <a:cs typeface="+mn-cs"/>
          <a:sym typeface="나눔손글씨 펜"/>
        </a:defRPr>
      </a:lvl1pPr>
      <a:lvl2pPr indent="228600" algn="ctr" defTabSz="584200" eaLnBrk="1" hangingPunct="1">
        <a:defRPr sz="3600">
          <a:solidFill>
            <a:schemeClr val="tx1"/>
          </a:solidFill>
          <a:latin typeface="+mn-lt"/>
          <a:ea typeface="+mn-ea"/>
          <a:cs typeface="+mn-cs"/>
          <a:sym typeface="나눔손글씨 펜"/>
        </a:defRPr>
      </a:lvl2pPr>
      <a:lvl3pPr indent="457200" algn="ctr" defTabSz="584200" eaLnBrk="1" hangingPunct="1">
        <a:defRPr sz="3600">
          <a:solidFill>
            <a:schemeClr val="tx1"/>
          </a:solidFill>
          <a:latin typeface="+mn-lt"/>
          <a:ea typeface="+mn-ea"/>
          <a:cs typeface="+mn-cs"/>
          <a:sym typeface="나눔손글씨 펜"/>
        </a:defRPr>
      </a:lvl3pPr>
      <a:lvl4pPr indent="685800" algn="ctr" defTabSz="584200" eaLnBrk="1" hangingPunct="1">
        <a:defRPr sz="3600">
          <a:solidFill>
            <a:schemeClr val="tx1"/>
          </a:solidFill>
          <a:latin typeface="+mn-lt"/>
          <a:ea typeface="+mn-ea"/>
          <a:cs typeface="+mn-cs"/>
          <a:sym typeface="나눔손글씨 펜"/>
        </a:defRPr>
      </a:lvl4pPr>
      <a:lvl5pPr indent="914400" algn="ctr" defTabSz="584200" eaLnBrk="1" hangingPunct="1">
        <a:defRPr sz="3600">
          <a:solidFill>
            <a:schemeClr val="tx1"/>
          </a:solidFill>
          <a:latin typeface="+mn-lt"/>
          <a:ea typeface="+mn-ea"/>
          <a:cs typeface="+mn-cs"/>
          <a:sym typeface="나눔손글씨 펜"/>
        </a:defRPr>
      </a:lvl5pPr>
      <a:lvl6pPr indent="1143000" algn="ctr" defTabSz="584200" eaLnBrk="1" hangingPunct="1">
        <a:defRPr sz="3600">
          <a:solidFill>
            <a:schemeClr val="tx1"/>
          </a:solidFill>
          <a:latin typeface="+mn-lt"/>
          <a:ea typeface="+mn-ea"/>
          <a:cs typeface="+mn-cs"/>
          <a:sym typeface="나눔손글씨 펜"/>
        </a:defRPr>
      </a:lvl6pPr>
      <a:lvl7pPr indent="1371600" algn="ctr" defTabSz="584200" eaLnBrk="1" hangingPunct="1">
        <a:defRPr sz="3600">
          <a:solidFill>
            <a:schemeClr val="tx1"/>
          </a:solidFill>
          <a:latin typeface="+mn-lt"/>
          <a:ea typeface="+mn-ea"/>
          <a:cs typeface="+mn-cs"/>
          <a:sym typeface="나눔손글씨 펜"/>
        </a:defRPr>
      </a:lvl7pPr>
      <a:lvl8pPr indent="1600200" algn="ctr" defTabSz="584200" eaLnBrk="1" hangingPunct="1">
        <a:defRPr sz="3600">
          <a:solidFill>
            <a:schemeClr val="tx1"/>
          </a:solidFill>
          <a:latin typeface="+mn-lt"/>
          <a:ea typeface="+mn-ea"/>
          <a:cs typeface="+mn-cs"/>
          <a:sym typeface="나눔손글씨 펜"/>
        </a:defRPr>
      </a:lvl8pPr>
      <a:lvl9pPr indent="1828800" algn="ctr" defTabSz="584200" eaLnBrk="1" hangingPunct="1">
        <a:defRPr sz="3600">
          <a:solidFill>
            <a:schemeClr val="tx1"/>
          </a:solidFill>
          <a:latin typeface="+mn-lt"/>
          <a:ea typeface="+mn-ea"/>
          <a:cs typeface="+mn-cs"/>
          <a:sym typeface="나눔손글씨 펜"/>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7.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
          <p:cNvSpPr/>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lang="en-US" sz="4000" dirty="0">
                <a:solidFill>
                  <a:srgbClr val="727272"/>
                </a:solidFill>
                <a:latin typeface="+mj-lt"/>
              </a:rPr>
              <a:t>Tools</a:t>
            </a:r>
            <a:endParaRPr sz="4000" dirty="0">
              <a:solidFill>
                <a:srgbClr val="727272"/>
              </a:solidFill>
              <a:latin typeface="+mj-lt"/>
            </a:endParaRPr>
          </a:p>
        </p:txBody>
      </p:sp>
      <p:sp>
        <p:nvSpPr>
          <p:cNvPr id="4" name="Shape 8"/>
          <p:cNvSpPr/>
          <p:nvPr/>
        </p:nvSpPr>
        <p:spPr>
          <a:xfrm>
            <a:off x="1422400" y="4787900"/>
            <a:ext cx="101600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6400" b="1" cap="all">
                <a:solidFill>
                  <a:srgbClr val="727272"/>
                </a:solidFill>
                <a:latin typeface="+mj-lt"/>
                <a:ea typeface="+mj-ea"/>
                <a:cs typeface="+mj-cs"/>
                <a:sym typeface="나눔손글씨 펜"/>
              </a:defRPr>
            </a:lvl1pPr>
          </a:lstStyle>
          <a:p>
            <a:pPr lvl="0">
              <a:defRPr sz="1800" b="0" cap="none">
                <a:solidFill>
                  <a:srgbClr val="000000"/>
                </a:solidFill>
              </a:defRPr>
            </a:pPr>
            <a:r>
              <a:rPr lang="en-US" sz="6400" b="1" cap="all" dirty="0">
                <a:solidFill>
                  <a:srgbClr val="727272"/>
                </a:solidFill>
              </a:rPr>
              <a:t>problem solving strategies</a:t>
            </a:r>
            <a:endParaRPr sz="6400" b="1" cap="all" dirty="0">
              <a:solidFill>
                <a:srgbClr val="727272"/>
              </a:solidFill>
            </a:endParaRPr>
          </a:p>
        </p:txBody>
      </p:sp>
      <p:sp>
        <p:nvSpPr>
          <p:cNvPr id="5" name="Shape 9"/>
          <p:cNvSpPr/>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86"/>
          <p:cNvSpPr>
            <a:spLocks noGrp="1"/>
          </p:cNvSpPr>
          <p:nvPr>
            <p:ph type="title"/>
          </p:nvPr>
        </p:nvSpPr>
        <p:spPr>
          <a:xfrm>
            <a:off x="1422400" y="2727184"/>
            <a:ext cx="10160000" cy="2159000"/>
          </a:xfrm>
          <a:prstGeom prst="rect">
            <a:avLst/>
          </a:prstGeom>
        </p:spPr>
        <p:txBody>
          <a:bodyPr/>
          <a:lstStyle/>
          <a:p>
            <a:pPr lvl="0"/>
            <a:r>
              <a:rPr lang="en-US" dirty="0"/>
              <a:t>Algorithmic</a:t>
            </a:r>
            <a:endParaRPr dirty="0"/>
          </a:p>
        </p:txBody>
      </p:sp>
      <p:sp>
        <p:nvSpPr>
          <p:cNvPr id="6" name="Shape 186">
            <a:extLst>
              <a:ext uri="{FF2B5EF4-FFF2-40B4-BE49-F238E27FC236}">
                <a16:creationId xmlns:a16="http://schemas.microsoft.com/office/drawing/2014/main" id="{9E40FBA1-EF38-47B1-A4DF-4968FBB2B7F6}"/>
              </a:ext>
            </a:extLst>
          </p:cNvPr>
          <p:cNvSpPr txBox="1">
            <a:spLocks/>
          </p:cNvSpPr>
          <p:nvPr/>
        </p:nvSpPr>
        <p:spPr>
          <a:xfrm>
            <a:off x="720942" y="1621511"/>
            <a:ext cx="2496159" cy="10158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ctr" defTabSz="584200" eaLnBrk="1" hangingPunct="1">
              <a:lnSpc>
                <a:spcPct val="70000"/>
              </a:lnSpc>
              <a:defRPr sz="16000" b="1" cap="all">
                <a:solidFill>
                  <a:srgbClr val="FFFFFF"/>
                </a:solidFill>
                <a:latin typeface="+mj-lt"/>
                <a:ea typeface="+mj-ea"/>
                <a:cs typeface="+mj-cs"/>
                <a:sym typeface="나눔손글씨 펜"/>
              </a:defRPr>
            </a:lvl1pPr>
            <a:lvl2pPr indent="228600" algn="ctr" defTabSz="584200" eaLnBrk="1" hangingPunct="1">
              <a:defRPr sz="8400" b="1" cap="all">
                <a:solidFill>
                  <a:srgbClr val="727272"/>
                </a:solidFill>
                <a:latin typeface="+mj-lt"/>
                <a:ea typeface="+mj-ea"/>
                <a:cs typeface="+mj-cs"/>
                <a:sym typeface="나눔손글씨 펜"/>
              </a:defRPr>
            </a:lvl2pPr>
            <a:lvl3pPr indent="457200" algn="ctr" defTabSz="584200" eaLnBrk="1" hangingPunct="1">
              <a:defRPr sz="8400" b="1" cap="all">
                <a:solidFill>
                  <a:srgbClr val="727272"/>
                </a:solidFill>
                <a:latin typeface="+mj-lt"/>
                <a:ea typeface="+mj-ea"/>
                <a:cs typeface="+mj-cs"/>
                <a:sym typeface="나눔손글씨 펜"/>
              </a:defRPr>
            </a:lvl3pPr>
            <a:lvl4pPr indent="685800" algn="ctr" defTabSz="584200" eaLnBrk="1" hangingPunct="1">
              <a:defRPr sz="8400" b="1" cap="all">
                <a:solidFill>
                  <a:srgbClr val="727272"/>
                </a:solidFill>
                <a:latin typeface="+mj-lt"/>
                <a:ea typeface="+mj-ea"/>
                <a:cs typeface="+mj-cs"/>
                <a:sym typeface="나눔손글씨 펜"/>
              </a:defRPr>
            </a:lvl4pPr>
            <a:lvl5pPr indent="914400" algn="ctr" defTabSz="584200" eaLnBrk="1" hangingPunct="1">
              <a:defRPr sz="8400" b="1" cap="all">
                <a:solidFill>
                  <a:srgbClr val="727272"/>
                </a:solidFill>
                <a:latin typeface="+mj-lt"/>
                <a:ea typeface="+mj-ea"/>
                <a:cs typeface="+mj-cs"/>
                <a:sym typeface="나눔손글씨 펜"/>
              </a:defRPr>
            </a:lvl5pPr>
            <a:lvl6pPr indent="1143000" algn="ctr" defTabSz="584200" eaLnBrk="1" hangingPunct="1">
              <a:defRPr sz="8400" b="1" cap="all">
                <a:solidFill>
                  <a:srgbClr val="727272"/>
                </a:solidFill>
                <a:latin typeface="+mj-lt"/>
                <a:ea typeface="+mj-ea"/>
                <a:cs typeface="+mj-cs"/>
                <a:sym typeface="나눔손글씨 펜"/>
              </a:defRPr>
            </a:lvl6pPr>
            <a:lvl7pPr indent="1371600" algn="ctr" defTabSz="584200" eaLnBrk="1" hangingPunct="1">
              <a:defRPr sz="8400" b="1" cap="all">
                <a:solidFill>
                  <a:srgbClr val="727272"/>
                </a:solidFill>
                <a:latin typeface="+mj-lt"/>
                <a:ea typeface="+mj-ea"/>
                <a:cs typeface="+mj-cs"/>
                <a:sym typeface="나눔손글씨 펜"/>
              </a:defRPr>
            </a:lvl7pPr>
            <a:lvl8pPr indent="1600200" algn="ctr" defTabSz="584200" eaLnBrk="1" hangingPunct="1">
              <a:defRPr sz="8400" b="1" cap="all">
                <a:solidFill>
                  <a:srgbClr val="727272"/>
                </a:solidFill>
                <a:latin typeface="+mj-lt"/>
                <a:ea typeface="+mj-ea"/>
                <a:cs typeface="+mj-cs"/>
                <a:sym typeface="나눔손글씨 펜"/>
              </a:defRPr>
            </a:lvl8pPr>
            <a:lvl9pPr indent="1828800" algn="ctr" defTabSz="584200" eaLnBrk="1" hangingPunct="1">
              <a:defRPr sz="8400" b="1" cap="all">
                <a:solidFill>
                  <a:srgbClr val="727272"/>
                </a:solidFill>
                <a:latin typeface="+mj-lt"/>
                <a:ea typeface="+mj-ea"/>
                <a:cs typeface="+mj-cs"/>
                <a:sym typeface="나눔손글씨 펜"/>
              </a:defRPr>
            </a:lvl9pPr>
          </a:lstStyle>
          <a:p>
            <a:r>
              <a:rPr lang="en-US" sz="5400" dirty="0">
                <a:solidFill>
                  <a:schemeClr val="bg2">
                    <a:lumMod val="50000"/>
                  </a:schemeClr>
                </a:solidFill>
              </a:rPr>
              <a:t>week3</a:t>
            </a:r>
          </a:p>
        </p:txBody>
      </p:sp>
    </p:spTree>
    <p:extLst>
      <p:ext uri="{BB962C8B-B14F-4D97-AF65-F5344CB8AC3E}">
        <p14:creationId xmlns:p14="http://schemas.microsoft.com/office/powerpoint/2010/main" val="9324100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2"/>
          <p:cNvSpPr/>
          <p:nvPr/>
        </p:nvSpPr>
        <p:spPr>
          <a:xfrm>
            <a:off x="1041400" y="2285999"/>
            <a:ext cx="1382169" cy="3220404"/>
          </a:xfrm>
          <a:custGeom>
            <a:avLst/>
            <a:gdLst/>
            <a:ahLst/>
            <a:cxnLst>
              <a:cxn ang="0">
                <a:pos x="wd2" y="hd2"/>
              </a:cxn>
              <a:cxn ang="5400000">
                <a:pos x="wd2" y="hd2"/>
              </a:cxn>
              <a:cxn ang="10800000">
                <a:pos x="wd2" y="hd2"/>
              </a:cxn>
              <a:cxn ang="16200000">
                <a:pos x="wd2" y="hd2"/>
              </a:cxn>
            </a:cxnLst>
            <a:rect l="0" t="0" r="r" b="b"/>
            <a:pathLst>
              <a:path w="21525" h="21583" extrusionOk="0">
                <a:moveTo>
                  <a:pt x="16973" y="8848"/>
                </a:moveTo>
                <a:cubicBezTo>
                  <a:pt x="17062" y="8902"/>
                  <a:pt x="17231" y="8918"/>
                  <a:pt x="17364" y="8885"/>
                </a:cubicBezTo>
                <a:lnTo>
                  <a:pt x="17653" y="8813"/>
                </a:lnTo>
                <a:lnTo>
                  <a:pt x="17269" y="8958"/>
                </a:lnTo>
                <a:cubicBezTo>
                  <a:pt x="17155" y="9002"/>
                  <a:pt x="17135" y="9075"/>
                  <a:pt x="17224" y="9129"/>
                </a:cubicBezTo>
                <a:cubicBezTo>
                  <a:pt x="17263" y="9152"/>
                  <a:pt x="17316" y="9168"/>
                  <a:pt x="17374" y="9176"/>
                </a:cubicBezTo>
                <a:lnTo>
                  <a:pt x="17236" y="9223"/>
                </a:lnTo>
                <a:cubicBezTo>
                  <a:pt x="17113" y="9264"/>
                  <a:pt x="17085" y="9339"/>
                  <a:pt x="17173" y="9395"/>
                </a:cubicBezTo>
                <a:cubicBezTo>
                  <a:pt x="17182" y="9400"/>
                  <a:pt x="17192" y="9406"/>
                  <a:pt x="17202" y="9411"/>
                </a:cubicBezTo>
                <a:lnTo>
                  <a:pt x="16447" y="9634"/>
                </a:lnTo>
                <a:cubicBezTo>
                  <a:pt x="16315" y="9673"/>
                  <a:pt x="16279" y="9750"/>
                  <a:pt x="16364" y="9808"/>
                </a:cubicBezTo>
                <a:cubicBezTo>
                  <a:pt x="16436" y="9856"/>
                  <a:pt x="16572" y="9878"/>
                  <a:pt x="16695" y="9862"/>
                </a:cubicBezTo>
                <a:cubicBezTo>
                  <a:pt x="16677" y="9896"/>
                  <a:pt x="16689" y="9932"/>
                  <a:pt x="16736" y="9962"/>
                </a:cubicBezTo>
                <a:cubicBezTo>
                  <a:pt x="16793" y="9999"/>
                  <a:pt x="16888" y="10020"/>
                  <a:pt x="16984" y="10020"/>
                </a:cubicBezTo>
                <a:cubicBezTo>
                  <a:pt x="16984" y="10020"/>
                  <a:pt x="16984" y="10020"/>
                  <a:pt x="16985" y="10020"/>
                </a:cubicBezTo>
                <a:lnTo>
                  <a:pt x="16692" y="10112"/>
                </a:lnTo>
                <a:cubicBezTo>
                  <a:pt x="16616" y="10102"/>
                  <a:pt x="16532" y="10105"/>
                  <a:pt x="16458" y="10123"/>
                </a:cubicBezTo>
                <a:lnTo>
                  <a:pt x="16239" y="10178"/>
                </a:lnTo>
                <a:cubicBezTo>
                  <a:pt x="16311" y="10137"/>
                  <a:pt x="16322" y="10080"/>
                  <a:pt x="16257" y="10034"/>
                </a:cubicBezTo>
                <a:cubicBezTo>
                  <a:pt x="16217" y="10005"/>
                  <a:pt x="16154" y="9986"/>
                  <a:pt x="16085" y="9977"/>
                </a:cubicBezTo>
                <a:cubicBezTo>
                  <a:pt x="16217" y="9940"/>
                  <a:pt x="16258" y="9864"/>
                  <a:pt x="16175" y="9805"/>
                </a:cubicBezTo>
                <a:cubicBezTo>
                  <a:pt x="16126" y="9770"/>
                  <a:pt x="16046" y="9749"/>
                  <a:pt x="15959" y="9744"/>
                </a:cubicBezTo>
                <a:lnTo>
                  <a:pt x="16409" y="9622"/>
                </a:lnTo>
                <a:cubicBezTo>
                  <a:pt x="16546" y="9584"/>
                  <a:pt x="16588" y="9507"/>
                  <a:pt x="16504" y="9448"/>
                </a:cubicBezTo>
                <a:cubicBezTo>
                  <a:pt x="16421" y="9388"/>
                  <a:pt x="16242" y="9369"/>
                  <a:pt x="16102" y="9403"/>
                </a:cubicBezTo>
                <a:lnTo>
                  <a:pt x="15863" y="9463"/>
                </a:lnTo>
                <a:cubicBezTo>
                  <a:pt x="15882" y="9431"/>
                  <a:pt x="15872" y="9395"/>
                  <a:pt x="15829" y="9365"/>
                </a:cubicBezTo>
                <a:cubicBezTo>
                  <a:pt x="15746" y="9305"/>
                  <a:pt x="15567" y="9285"/>
                  <a:pt x="15427" y="9320"/>
                </a:cubicBezTo>
                <a:lnTo>
                  <a:pt x="14455" y="9562"/>
                </a:lnTo>
                <a:lnTo>
                  <a:pt x="16422" y="9005"/>
                </a:lnTo>
                <a:cubicBezTo>
                  <a:pt x="16556" y="8967"/>
                  <a:pt x="16596" y="8890"/>
                  <a:pt x="16512" y="8832"/>
                </a:cubicBezTo>
                <a:cubicBezTo>
                  <a:pt x="16428" y="8773"/>
                  <a:pt x="16250" y="8754"/>
                  <a:pt x="16111" y="8788"/>
                </a:cubicBezTo>
                <a:lnTo>
                  <a:pt x="14650" y="9151"/>
                </a:lnTo>
                <a:lnTo>
                  <a:pt x="15604" y="8884"/>
                </a:lnTo>
                <a:cubicBezTo>
                  <a:pt x="15739" y="8846"/>
                  <a:pt x="15779" y="8769"/>
                  <a:pt x="15695" y="8710"/>
                </a:cubicBezTo>
                <a:cubicBezTo>
                  <a:pt x="15611" y="8651"/>
                  <a:pt x="15433" y="8632"/>
                  <a:pt x="15294" y="8666"/>
                </a:cubicBezTo>
                <a:lnTo>
                  <a:pt x="15292" y="8667"/>
                </a:lnTo>
                <a:lnTo>
                  <a:pt x="15493" y="8611"/>
                </a:lnTo>
                <a:cubicBezTo>
                  <a:pt x="15629" y="8573"/>
                  <a:pt x="15669" y="8496"/>
                  <a:pt x="15586" y="8437"/>
                </a:cubicBezTo>
                <a:cubicBezTo>
                  <a:pt x="15520" y="8391"/>
                  <a:pt x="15397" y="8369"/>
                  <a:pt x="15280" y="8378"/>
                </a:cubicBezTo>
                <a:lnTo>
                  <a:pt x="16632" y="7999"/>
                </a:lnTo>
                <a:cubicBezTo>
                  <a:pt x="16766" y="7962"/>
                  <a:pt x="16807" y="7885"/>
                  <a:pt x="16723" y="7826"/>
                </a:cubicBezTo>
                <a:cubicBezTo>
                  <a:pt x="16639" y="7767"/>
                  <a:pt x="16461" y="7747"/>
                  <a:pt x="16322" y="7782"/>
                </a:cubicBezTo>
                <a:lnTo>
                  <a:pt x="15961" y="7872"/>
                </a:lnTo>
                <a:cubicBezTo>
                  <a:pt x="15970" y="7844"/>
                  <a:pt x="15957" y="7814"/>
                  <a:pt x="15921" y="7788"/>
                </a:cubicBezTo>
                <a:cubicBezTo>
                  <a:pt x="15874" y="7754"/>
                  <a:pt x="15796" y="7734"/>
                  <a:pt x="15712" y="7728"/>
                </a:cubicBezTo>
                <a:cubicBezTo>
                  <a:pt x="15771" y="7688"/>
                  <a:pt x="15776" y="7636"/>
                  <a:pt x="15715" y="7593"/>
                </a:cubicBezTo>
                <a:cubicBezTo>
                  <a:pt x="15668" y="7560"/>
                  <a:pt x="15591" y="7539"/>
                  <a:pt x="15508" y="7533"/>
                </a:cubicBezTo>
                <a:lnTo>
                  <a:pt x="16169" y="7352"/>
                </a:lnTo>
                <a:cubicBezTo>
                  <a:pt x="16305" y="7314"/>
                  <a:pt x="16346" y="7237"/>
                  <a:pt x="16263" y="7178"/>
                </a:cubicBezTo>
                <a:cubicBezTo>
                  <a:pt x="16179" y="7118"/>
                  <a:pt x="16000" y="7099"/>
                  <a:pt x="15861" y="7134"/>
                </a:cubicBezTo>
                <a:lnTo>
                  <a:pt x="13934" y="7612"/>
                </a:lnTo>
                <a:lnTo>
                  <a:pt x="16078" y="6999"/>
                </a:lnTo>
                <a:cubicBezTo>
                  <a:pt x="16212" y="6960"/>
                  <a:pt x="16251" y="6883"/>
                  <a:pt x="16166" y="6825"/>
                </a:cubicBezTo>
                <a:cubicBezTo>
                  <a:pt x="16082" y="6766"/>
                  <a:pt x="15905" y="6747"/>
                  <a:pt x="15766" y="6782"/>
                </a:cubicBezTo>
                <a:lnTo>
                  <a:pt x="14068" y="7203"/>
                </a:lnTo>
                <a:lnTo>
                  <a:pt x="15709" y="6740"/>
                </a:lnTo>
                <a:cubicBezTo>
                  <a:pt x="15843" y="6702"/>
                  <a:pt x="15882" y="6625"/>
                  <a:pt x="15798" y="6566"/>
                </a:cubicBezTo>
                <a:cubicBezTo>
                  <a:pt x="15739" y="6525"/>
                  <a:pt x="15634" y="6504"/>
                  <a:pt x="15529" y="6506"/>
                </a:cubicBezTo>
                <a:lnTo>
                  <a:pt x="16672" y="6191"/>
                </a:lnTo>
                <a:cubicBezTo>
                  <a:pt x="16753" y="6219"/>
                  <a:pt x="16864" y="6227"/>
                  <a:pt x="16964" y="6211"/>
                </a:cubicBezTo>
                <a:cubicBezTo>
                  <a:pt x="16966" y="6233"/>
                  <a:pt x="16981" y="6256"/>
                  <a:pt x="17011" y="6276"/>
                </a:cubicBezTo>
                <a:cubicBezTo>
                  <a:pt x="17035" y="6291"/>
                  <a:pt x="17065" y="6304"/>
                  <a:pt x="17099" y="6314"/>
                </a:cubicBezTo>
                <a:lnTo>
                  <a:pt x="16212" y="6615"/>
                </a:lnTo>
                <a:cubicBezTo>
                  <a:pt x="16090" y="6656"/>
                  <a:pt x="16062" y="6731"/>
                  <a:pt x="16150" y="6787"/>
                </a:cubicBezTo>
                <a:cubicBezTo>
                  <a:pt x="16203" y="6820"/>
                  <a:pt x="16287" y="6840"/>
                  <a:pt x="16375" y="6842"/>
                </a:cubicBezTo>
                <a:cubicBezTo>
                  <a:pt x="16367" y="6871"/>
                  <a:pt x="16381" y="6901"/>
                  <a:pt x="16420" y="6926"/>
                </a:cubicBezTo>
                <a:cubicBezTo>
                  <a:pt x="16458" y="6952"/>
                  <a:pt x="16513" y="6970"/>
                  <a:pt x="16575" y="6979"/>
                </a:cubicBezTo>
                <a:lnTo>
                  <a:pt x="16502" y="7001"/>
                </a:lnTo>
                <a:cubicBezTo>
                  <a:pt x="16373" y="7041"/>
                  <a:pt x="16340" y="7117"/>
                  <a:pt x="16425" y="7174"/>
                </a:cubicBezTo>
                <a:cubicBezTo>
                  <a:pt x="16481" y="7211"/>
                  <a:pt x="16574" y="7232"/>
                  <a:pt x="16670" y="7233"/>
                </a:cubicBezTo>
                <a:lnTo>
                  <a:pt x="16137" y="7401"/>
                </a:lnTo>
                <a:cubicBezTo>
                  <a:pt x="16010" y="7441"/>
                  <a:pt x="15977" y="7517"/>
                  <a:pt x="16063" y="7573"/>
                </a:cubicBezTo>
                <a:cubicBezTo>
                  <a:pt x="16150" y="7630"/>
                  <a:pt x="16324" y="7648"/>
                  <a:pt x="16460" y="7614"/>
                </a:cubicBezTo>
                <a:lnTo>
                  <a:pt x="17063" y="7464"/>
                </a:lnTo>
                <a:cubicBezTo>
                  <a:pt x="16979" y="7507"/>
                  <a:pt x="16968" y="7570"/>
                  <a:pt x="17043" y="7618"/>
                </a:cubicBezTo>
                <a:cubicBezTo>
                  <a:pt x="17092" y="7650"/>
                  <a:pt x="17169" y="7669"/>
                  <a:pt x="17251" y="7673"/>
                </a:cubicBezTo>
                <a:lnTo>
                  <a:pt x="17235" y="7679"/>
                </a:lnTo>
                <a:cubicBezTo>
                  <a:pt x="17113" y="7720"/>
                  <a:pt x="17087" y="7795"/>
                  <a:pt x="17174" y="7851"/>
                </a:cubicBezTo>
                <a:cubicBezTo>
                  <a:pt x="17262" y="7906"/>
                  <a:pt x="17433" y="7923"/>
                  <a:pt x="17568" y="7889"/>
                </a:cubicBezTo>
                <a:lnTo>
                  <a:pt x="17734" y="7848"/>
                </a:lnTo>
                <a:lnTo>
                  <a:pt x="17211" y="8034"/>
                </a:lnTo>
                <a:cubicBezTo>
                  <a:pt x="17092" y="8077"/>
                  <a:pt x="17068" y="8151"/>
                  <a:pt x="17156" y="8206"/>
                </a:cubicBezTo>
                <a:cubicBezTo>
                  <a:pt x="17174" y="8216"/>
                  <a:pt x="17195" y="8226"/>
                  <a:pt x="17218" y="8234"/>
                </a:cubicBezTo>
                <a:lnTo>
                  <a:pt x="16972" y="8311"/>
                </a:lnTo>
                <a:cubicBezTo>
                  <a:pt x="16845" y="8351"/>
                  <a:pt x="16812" y="8427"/>
                  <a:pt x="16898" y="8484"/>
                </a:cubicBezTo>
                <a:cubicBezTo>
                  <a:pt x="16984" y="8541"/>
                  <a:pt x="17159" y="8559"/>
                  <a:pt x="17295" y="8525"/>
                </a:cubicBezTo>
                <a:lnTo>
                  <a:pt x="17744" y="8413"/>
                </a:lnTo>
                <a:lnTo>
                  <a:pt x="17023" y="8677"/>
                </a:lnTo>
                <a:cubicBezTo>
                  <a:pt x="16906" y="8720"/>
                  <a:pt x="16885" y="8794"/>
                  <a:pt x="16973" y="8848"/>
                </a:cubicBezTo>
                <a:close/>
                <a:moveTo>
                  <a:pt x="16730" y="11912"/>
                </a:moveTo>
                <a:cubicBezTo>
                  <a:pt x="16637" y="11877"/>
                  <a:pt x="16499" y="11869"/>
                  <a:pt x="16387" y="11897"/>
                </a:cubicBezTo>
                <a:lnTo>
                  <a:pt x="16115" y="11965"/>
                </a:lnTo>
                <a:cubicBezTo>
                  <a:pt x="16142" y="11930"/>
                  <a:pt x="16132" y="11890"/>
                  <a:pt x="16083" y="11857"/>
                </a:cubicBezTo>
                <a:cubicBezTo>
                  <a:pt x="16075" y="11852"/>
                  <a:pt x="16066" y="11847"/>
                  <a:pt x="16057" y="11843"/>
                </a:cubicBezTo>
                <a:lnTo>
                  <a:pt x="16446" y="11737"/>
                </a:lnTo>
                <a:cubicBezTo>
                  <a:pt x="16484" y="11727"/>
                  <a:pt x="16513" y="11714"/>
                  <a:pt x="16536" y="11698"/>
                </a:cubicBezTo>
                <a:cubicBezTo>
                  <a:pt x="16551" y="11696"/>
                  <a:pt x="16567" y="11695"/>
                  <a:pt x="16581" y="11692"/>
                </a:cubicBezTo>
                <a:lnTo>
                  <a:pt x="16603" y="11686"/>
                </a:lnTo>
                <a:cubicBezTo>
                  <a:pt x="16609" y="11703"/>
                  <a:pt x="16623" y="11720"/>
                  <a:pt x="16646" y="11736"/>
                </a:cubicBezTo>
                <a:cubicBezTo>
                  <a:pt x="16732" y="11794"/>
                  <a:pt x="16907" y="11812"/>
                  <a:pt x="17045" y="11778"/>
                </a:cubicBezTo>
                <a:lnTo>
                  <a:pt x="17380" y="11695"/>
                </a:lnTo>
                <a:cubicBezTo>
                  <a:pt x="17380" y="11695"/>
                  <a:pt x="16730" y="11912"/>
                  <a:pt x="16730" y="11912"/>
                </a:cubicBezTo>
                <a:close/>
                <a:moveTo>
                  <a:pt x="11479" y="15291"/>
                </a:moveTo>
                <a:cubicBezTo>
                  <a:pt x="11357" y="15333"/>
                  <a:pt x="11329" y="15408"/>
                  <a:pt x="11417" y="15463"/>
                </a:cubicBezTo>
                <a:cubicBezTo>
                  <a:pt x="11484" y="15505"/>
                  <a:pt x="11599" y="15525"/>
                  <a:pt x="11711" y="15517"/>
                </a:cubicBezTo>
                <a:lnTo>
                  <a:pt x="11220" y="15669"/>
                </a:lnTo>
                <a:cubicBezTo>
                  <a:pt x="11092" y="15708"/>
                  <a:pt x="11058" y="15784"/>
                  <a:pt x="11144" y="15842"/>
                </a:cubicBezTo>
                <a:cubicBezTo>
                  <a:pt x="11229" y="15899"/>
                  <a:pt x="11405" y="15917"/>
                  <a:pt x="11541" y="15883"/>
                </a:cubicBezTo>
                <a:lnTo>
                  <a:pt x="11859" y="15804"/>
                </a:lnTo>
                <a:lnTo>
                  <a:pt x="10795" y="16143"/>
                </a:lnTo>
                <a:cubicBezTo>
                  <a:pt x="10738" y="16161"/>
                  <a:pt x="10703" y="16187"/>
                  <a:pt x="10687" y="16215"/>
                </a:cubicBezTo>
                <a:cubicBezTo>
                  <a:pt x="10604" y="16200"/>
                  <a:pt x="10506" y="16201"/>
                  <a:pt x="10422" y="16222"/>
                </a:cubicBezTo>
                <a:lnTo>
                  <a:pt x="10011" y="16324"/>
                </a:lnTo>
                <a:lnTo>
                  <a:pt x="11047" y="15999"/>
                </a:lnTo>
                <a:cubicBezTo>
                  <a:pt x="11174" y="15959"/>
                  <a:pt x="11207" y="15883"/>
                  <a:pt x="11121" y="15826"/>
                </a:cubicBezTo>
                <a:cubicBezTo>
                  <a:pt x="11094" y="15809"/>
                  <a:pt x="11060" y="15795"/>
                  <a:pt x="11020" y="15785"/>
                </a:cubicBezTo>
                <a:cubicBezTo>
                  <a:pt x="11138" y="15745"/>
                  <a:pt x="11170" y="15673"/>
                  <a:pt x="11089" y="15617"/>
                </a:cubicBezTo>
                <a:cubicBezTo>
                  <a:pt x="11005" y="15559"/>
                  <a:pt x="10827" y="15540"/>
                  <a:pt x="10689" y="15574"/>
                </a:cubicBezTo>
                <a:lnTo>
                  <a:pt x="10119" y="15716"/>
                </a:lnTo>
                <a:cubicBezTo>
                  <a:pt x="10116" y="15695"/>
                  <a:pt x="10101" y="15674"/>
                  <a:pt x="10073" y="15655"/>
                </a:cubicBezTo>
                <a:cubicBezTo>
                  <a:pt x="9995" y="15602"/>
                  <a:pt x="9839" y="15582"/>
                  <a:pt x="9707" y="15606"/>
                </a:cubicBezTo>
                <a:lnTo>
                  <a:pt x="10750" y="15276"/>
                </a:lnTo>
                <a:cubicBezTo>
                  <a:pt x="10877" y="15236"/>
                  <a:pt x="10909" y="15160"/>
                  <a:pt x="10823" y="15103"/>
                </a:cubicBezTo>
                <a:cubicBezTo>
                  <a:pt x="10736" y="15046"/>
                  <a:pt x="10562" y="15029"/>
                  <a:pt x="10426" y="15063"/>
                </a:cubicBezTo>
                <a:lnTo>
                  <a:pt x="10289" y="15097"/>
                </a:lnTo>
                <a:lnTo>
                  <a:pt x="11182" y="14822"/>
                </a:lnTo>
                <a:cubicBezTo>
                  <a:pt x="11311" y="14782"/>
                  <a:pt x="11345" y="14706"/>
                  <a:pt x="11259" y="14649"/>
                </a:cubicBezTo>
                <a:cubicBezTo>
                  <a:pt x="11249" y="14642"/>
                  <a:pt x="11237" y="14635"/>
                  <a:pt x="11224" y="14630"/>
                </a:cubicBezTo>
                <a:lnTo>
                  <a:pt x="11822" y="14481"/>
                </a:lnTo>
                <a:lnTo>
                  <a:pt x="11478" y="14590"/>
                </a:lnTo>
                <a:cubicBezTo>
                  <a:pt x="11351" y="14630"/>
                  <a:pt x="11319" y="14706"/>
                  <a:pt x="11405" y="14763"/>
                </a:cubicBezTo>
                <a:cubicBezTo>
                  <a:pt x="11491" y="14819"/>
                  <a:pt x="11665" y="14837"/>
                  <a:pt x="11802" y="14803"/>
                </a:cubicBezTo>
                <a:lnTo>
                  <a:pt x="11916" y="14775"/>
                </a:lnTo>
                <a:lnTo>
                  <a:pt x="11678" y="14850"/>
                </a:lnTo>
                <a:cubicBezTo>
                  <a:pt x="11550" y="14890"/>
                  <a:pt x="11518" y="14966"/>
                  <a:pt x="11604" y="15023"/>
                </a:cubicBezTo>
                <a:cubicBezTo>
                  <a:pt x="11690" y="15080"/>
                  <a:pt x="11864" y="15097"/>
                  <a:pt x="12001" y="15063"/>
                </a:cubicBezTo>
                <a:lnTo>
                  <a:pt x="12554" y="14926"/>
                </a:lnTo>
                <a:cubicBezTo>
                  <a:pt x="12554" y="14926"/>
                  <a:pt x="11479" y="15291"/>
                  <a:pt x="11479" y="15291"/>
                </a:cubicBezTo>
                <a:close/>
                <a:moveTo>
                  <a:pt x="11478" y="18938"/>
                </a:moveTo>
                <a:cubicBezTo>
                  <a:pt x="11352" y="18979"/>
                  <a:pt x="11320" y="19054"/>
                  <a:pt x="11406" y="19111"/>
                </a:cubicBezTo>
                <a:cubicBezTo>
                  <a:pt x="11432" y="19127"/>
                  <a:pt x="11465" y="19141"/>
                  <a:pt x="11502" y="19150"/>
                </a:cubicBezTo>
                <a:lnTo>
                  <a:pt x="11143" y="19256"/>
                </a:lnTo>
                <a:cubicBezTo>
                  <a:pt x="11012" y="19295"/>
                  <a:pt x="10975" y="19371"/>
                  <a:pt x="11060" y="19429"/>
                </a:cubicBezTo>
                <a:cubicBezTo>
                  <a:pt x="11078" y="19442"/>
                  <a:pt x="11101" y="19453"/>
                  <a:pt x="11127" y="19462"/>
                </a:cubicBezTo>
                <a:lnTo>
                  <a:pt x="11051" y="19484"/>
                </a:lnTo>
                <a:cubicBezTo>
                  <a:pt x="10960" y="19435"/>
                  <a:pt x="10799" y="19420"/>
                  <a:pt x="10671" y="19452"/>
                </a:cubicBezTo>
                <a:lnTo>
                  <a:pt x="10012" y="19616"/>
                </a:lnTo>
                <a:cubicBezTo>
                  <a:pt x="10011" y="19593"/>
                  <a:pt x="9995" y="19570"/>
                  <a:pt x="9964" y="19549"/>
                </a:cubicBezTo>
                <a:cubicBezTo>
                  <a:pt x="9898" y="19505"/>
                  <a:pt x="9778" y="19484"/>
                  <a:pt x="9664" y="19492"/>
                </a:cubicBezTo>
                <a:lnTo>
                  <a:pt x="11075" y="19045"/>
                </a:lnTo>
                <a:cubicBezTo>
                  <a:pt x="11202" y="19005"/>
                  <a:pt x="11233" y="18929"/>
                  <a:pt x="11147" y="18872"/>
                </a:cubicBezTo>
                <a:cubicBezTo>
                  <a:pt x="11061" y="18815"/>
                  <a:pt x="10887" y="18798"/>
                  <a:pt x="10750" y="18832"/>
                </a:cubicBezTo>
                <a:lnTo>
                  <a:pt x="10685" y="18848"/>
                </a:lnTo>
                <a:cubicBezTo>
                  <a:pt x="10772" y="18806"/>
                  <a:pt x="10787" y="18743"/>
                  <a:pt x="10714" y="18694"/>
                </a:cubicBezTo>
                <a:cubicBezTo>
                  <a:pt x="10629" y="18636"/>
                  <a:pt x="10453" y="18618"/>
                  <a:pt x="10315" y="18652"/>
                </a:cubicBezTo>
                <a:lnTo>
                  <a:pt x="9332" y="18896"/>
                </a:lnTo>
                <a:lnTo>
                  <a:pt x="10388" y="18537"/>
                </a:lnTo>
                <a:cubicBezTo>
                  <a:pt x="10510" y="18495"/>
                  <a:pt x="10537" y="18420"/>
                  <a:pt x="10449" y="18365"/>
                </a:cubicBezTo>
                <a:cubicBezTo>
                  <a:pt x="10372" y="18316"/>
                  <a:pt x="10229" y="18297"/>
                  <a:pt x="10104" y="18317"/>
                </a:cubicBezTo>
                <a:lnTo>
                  <a:pt x="10678" y="18135"/>
                </a:lnTo>
                <a:cubicBezTo>
                  <a:pt x="10804" y="18095"/>
                  <a:pt x="10836" y="18019"/>
                  <a:pt x="10750" y="17962"/>
                </a:cubicBezTo>
                <a:cubicBezTo>
                  <a:pt x="10713" y="17938"/>
                  <a:pt x="10660" y="17921"/>
                  <a:pt x="10601" y="17912"/>
                </a:cubicBezTo>
                <a:cubicBezTo>
                  <a:pt x="10619" y="17894"/>
                  <a:pt x="10627" y="17875"/>
                  <a:pt x="10626" y="17856"/>
                </a:cubicBezTo>
                <a:cubicBezTo>
                  <a:pt x="10719" y="17894"/>
                  <a:pt x="10862" y="17903"/>
                  <a:pt x="10978" y="17874"/>
                </a:cubicBezTo>
                <a:lnTo>
                  <a:pt x="11585" y="17724"/>
                </a:lnTo>
                <a:lnTo>
                  <a:pt x="11477" y="17759"/>
                </a:lnTo>
                <a:cubicBezTo>
                  <a:pt x="11353" y="17800"/>
                  <a:pt x="11324" y="17876"/>
                  <a:pt x="11411" y="17932"/>
                </a:cubicBezTo>
                <a:cubicBezTo>
                  <a:pt x="11427" y="17942"/>
                  <a:pt x="11446" y="17951"/>
                  <a:pt x="11467" y="17959"/>
                </a:cubicBezTo>
                <a:lnTo>
                  <a:pt x="10643" y="18202"/>
                </a:lnTo>
                <a:cubicBezTo>
                  <a:pt x="10512" y="18241"/>
                  <a:pt x="10475" y="18318"/>
                  <a:pt x="10560" y="18376"/>
                </a:cubicBezTo>
                <a:cubicBezTo>
                  <a:pt x="10645" y="18434"/>
                  <a:pt x="10821" y="18452"/>
                  <a:pt x="10960" y="18418"/>
                </a:cubicBezTo>
                <a:lnTo>
                  <a:pt x="11330" y="18326"/>
                </a:lnTo>
                <a:cubicBezTo>
                  <a:pt x="11324" y="18353"/>
                  <a:pt x="11339" y="18382"/>
                  <a:pt x="11376" y="18406"/>
                </a:cubicBezTo>
                <a:cubicBezTo>
                  <a:pt x="11462" y="18463"/>
                  <a:pt x="11637" y="18482"/>
                  <a:pt x="11774" y="18448"/>
                </a:cubicBezTo>
                <a:lnTo>
                  <a:pt x="12193" y="18343"/>
                </a:lnTo>
                <a:lnTo>
                  <a:pt x="11401" y="18609"/>
                </a:lnTo>
                <a:cubicBezTo>
                  <a:pt x="11278" y="18650"/>
                  <a:pt x="11250" y="18725"/>
                  <a:pt x="11338" y="18781"/>
                </a:cubicBezTo>
                <a:cubicBezTo>
                  <a:pt x="11425" y="18836"/>
                  <a:pt x="11597" y="18854"/>
                  <a:pt x="11732" y="18820"/>
                </a:cubicBezTo>
                <a:lnTo>
                  <a:pt x="12261" y="18689"/>
                </a:lnTo>
                <a:cubicBezTo>
                  <a:pt x="12261" y="18689"/>
                  <a:pt x="11478" y="18938"/>
                  <a:pt x="11478" y="18938"/>
                </a:cubicBezTo>
                <a:close/>
                <a:moveTo>
                  <a:pt x="9849" y="17453"/>
                </a:moveTo>
                <a:cubicBezTo>
                  <a:pt x="9975" y="17412"/>
                  <a:pt x="10006" y="17337"/>
                  <a:pt x="9919" y="17280"/>
                </a:cubicBezTo>
                <a:cubicBezTo>
                  <a:pt x="9900" y="17268"/>
                  <a:pt x="9877" y="17257"/>
                  <a:pt x="9851" y="17249"/>
                </a:cubicBezTo>
                <a:lnTo>
                  <a:pt x="10339" y="17102"/>
                </a:lnTo>
                <a:cubicBezTo>
                  <a:pt x="10431" y="17146"/>
                  <a:pt x="10584" y="17158"/>
                  <a:pt x="10707" y="17127"/>
                </a:cubicBezTo>
                <a:lnTo>
                  <a:pt x="11624" y="16899"/>
                </a:lnTo>
                <a:lnTo>
                  <a:pt x="10866" y="17145"/>
                </a:lnTo>
                <a:cubicBezTo>
                  <a:pt x="10741" y="17185"/>
                  <a:pt x="10710" y="17261"/>
                  <a:pt x="10797" y="17317"/>
                </a:cubicBezTo>
                <a:cubicBezTo>
                  <a:pt x="10833" y="17341"/>
                  <a:pt x="10884" y="17357"/>
                  <a:pt x="10942" y="17366"/>
                </a:cubicBezTo>
                <a:lnTo>
                  <a:pt x="10909" y="17376"/>
                </a:lnTo>
                <a:cubicBezTo>
                  <a:pt x="10779" y="17415"/>
                  <a:pt x="10743" y="17492"/>
                  <a:pt x="10829" y="17549"/>
                </a:cubicBezTo>
                <a:cubicBezTo>
                  <a:pt x="10851" y="17564"/>
                  <a:pt x="10879" y="17577"/>
                  <a:pt x="10911" y="17586"/>
                </a:cubicBezTo>
                <a:lnTo>
                  <a:pt x="10664" y="17658"/>
                </a:lnTo>
                <a:cubicBezTo>
                  <a:pt x="10578" y="17683"/>
                  <a:pt x="10532" y="17725"/>
                  <a:pt x="10534" y="17767"/>
                </a:cubicBezTo>
                <a:cubicBezTo>
                  <a:pt x="10441" y="17729"/>
                  <a:pt x="10299" y="17719"/>
                  <a:pt x="10182" y="17748"/>
                </a:cubicBezTo>
                <a:lnTo>
                  <a:pt x="9796" y="17844"/>
                </a:lnTo>
                <a:lnTo>
                  <a:pt x="10636" y="17580"/>
                </a:lnTo>
                <a:cubicBezTo>
                  <a:pt x="10763" y="17540"/>
                  <a:pt x="10796" y="17464"/>
                  <a:pt x="10710" y="17407"/>
                </a:cubicBezTo>
                <a:cubicBezTo>
                  <a:pt x="10623" y="17351"/>
                  <a:pt x="10449" y="17333"/>
                  <a:pt x="10313" y="17366"/>
                </a:cubicBezTo>
                <a:lnTo>
                  <a:pt x="9444" y="17582"/>
                </a:lnTo>
                <a:cubicBezTo>
                  <a:pt x="9444" y="17582"/>
                  <a:pt x="9849" y="17453"/>
                  <a:pt x="9849" y="17453"/>
                </a:cubicBezTo>
                <a:close/>
                <a:moveTo>
                  <a:pt x="10298" y="16595"/>
                </a:moveTo>
                <a:cubicBezTo>
                  <a:pt x="10287" y="16588"/>
                  <a:pt x="10275" y="16582"/>
                  <a:pt x="10262" y="16576"/>
                </a:cubicBezTo>
                <a:lnTo>
                  <a:pt x="10737" y="16438"/>
                </a:lnTo>
                <a:cubicBezTo>
                  <a:pt x="10800" y="16419"/>
                  <a:pt x="10840" y="16392"/>
                  <a:pt x="10857" y="16363"/>
                </a:cubicBezTo>
                <a:cubicBezTo>
                  <a:pt x="10940" y="16378"/>
                  <a:pt x="11037" y="16376"/>
                  <a:pt x="11120" y="16356"/>
                </a:cubicBezTo>
                <a:lnTo>
                  <a:pt x="11676" y="16218"/>
                </a:lnTo>
                <a:lnTo>
                  <a:pt x="11193" y="16378"/>
                </a:lnTo>
                <a:cubicBezTo>
                  <a:pt x="11069" y="16419"/>
                  <a:pt x="11040" y="16494"/>
                  <a:pt x="11127" y="16550"/>
                </a:cubicBezTo>
                <a:cubicBezTo>
                  <a:pt x="11181" y="16584"/>
                  <a:pt x="11267" y="16604"/>
                  <a:pt x="11357" y="16606"/>
                </a:cubicBezTo>
                <a:lnTo>
                  <a:pt x="10959" y="16732"/>
                </a:lnTo>
                <a:cubicBezTo>
                  <a:pt x="10866" y="16692"/>
                  <a:pt x="10720" y="16682"/>
                  <a:pt x="10602" y="16712"/>
                </a:cubicBezTo>
                <a:lnTo>
                  <a:pt x="9752" y="16923"/>
                </a:lnTo>
                <a:lnTo>
                  <a:pt x="10229" y="16768"/>
                </a:lnTo>
                <a:cubicBezTo>
                  <a:pt x="10354" y="16727"/>
                  <a:pt x="10384" y="16652"/>
                  <a:pt x="10298" y="16595"/>
                </a:cubicBezTo>
                <a:close/>
                <a:moveTo>
                  <a:pt x="10659" y="14461"/>
                </a:moveTo>
                <a:cubicBezTo>
                  <a:pt x="10663" y="14463"/>
                  <a:pt x="10666" y="14465"/>
                  <a:pt x="10671" y="14466"/>
                </a:cubicBezTo>
                <a:lnTo>
                  <a:pt x="10533" y="14507"/>
                </a:lnTo>
                <a:cubicBezTo>
                  <a:pt x="10401" y="14545"/>
                  <a:pt x="10364" y="14622"/>
                  <a:pt x="10449" y="14680"/>
                </a:cubicBezTo>
                <a:cubicBezTo>
                  <a:pt x="10460" y="14688"/>
                  <a:pt x="10472" y="14694"/>
                  <a:pt x="10486" y="14701"/>
                </a:cubicBezTo>
                <a:lnTo>
                  <a:pt x="10017" y="14817"/>
                </a:lnTo>
                <a:cubicBezTo>
                  <a:pt x="10029" y="14786"/>
                  <a:pt x="10015" y="14753"/>
                  <a:pt x="9972" y="14725"/>
                </a:cubicBezTo>
                <a:cubicBezTo>
                  <a:pt x="9950" y="14710"/>
                  <a:pt x="9921" y="14698"/>
                  <a:pt x="9889" y="14689"/>
                </a:cubicBezTo>
                <a:cubicBezTo>
                  <a:pt x="9889" y="14689"/>
                  <a:pt x="10659" y="14461"/>
                  <a:pt x="10659" y="14461"/>
                </a:cubicBezTo>
                <a:close/>
                <a:moveTo>
                  <a:pt x="10715" y="14071"/>
                </a:moveTo>
                <a:cubicBezTo>
                  <a:pt x="10807" y="14100"/>
                  <a:pt x="10932" y="14104"/>
                  <a:pt x="11037" y="14078"/>
                </a:cubicBezTo>
                <a:lnTo>
                  <a:pt x="11992" y="13841"/>
                </a:lnTo>
                <a:lnTo>
                  <a:pt x="10771" y="14229"/>
                </a:lnTo>
                <a:cubicBezTo>
                  <a:pt x="10678" y="14197"/>
                  <a:pt x="10547" y="14190"/>
                  <a:pt x="10438" y="14217"/>
                </a:cubicBezTo>
                <a:lnTo>
                  <a:pt x="9749" y="14389"/>
                </a:lnTo>
                <a:cubicBezTo>
                  <a:pt x="9749" y="14389"/>
                  <a:pt x="10715" y="14071"/>
                  <a:pt x="10715" y="14071"/>
                </a:cubicBezTo>
                <a:close/>
                <a:moveTo>
                  <a:pt x="10937" y="13798"/>
                </a:moveTo>
                <a:cubicBezTo>
                  <a:pt x="10844" y="13767"/>
                  <a:pt x="10715" y="13760"/>
                  <a:pt x="10606" y="13787"/>
                </a:cubicBezTo>
                <a:lnTo>
                  <a:pt x="10135" y="13904"/>
                </a:lnTo>
                <a:lnTo>
                  <a:pt x="10826" y="13680"/>
                </a:lnTo>
                <a:cubicBezTo>
                  <a:pt x="10875" y="13664"/>
                  <a:pt x="10905" y="13642"/>
                  <a:pt x="10923" y="13619"/>
                </a:cubicBezTo>
                <a:cubicBezTo>
                  <a:pt x="10913" y="13648"/>
                  <a:pt x="10925" y="13679"/>
                  <a:pt x="10965" y="13706"/>
                </a:cubicBezTo>
                <a:cubicBezTo>
                  <a:pt x="10997" y="13728"/>
                  <a:pt x="11041" y="13743"/>
                  <a:pt x="11091" y="13753"/>
                </a:cubicBezTo>
                <a:cubicBezTo>
                  <a:pt x="11091" y="13753"/>
                  <a:pt x="10937" y="13798"/>
                  <a:pt x="10937" y="13798"/>
                </a:cubicBezTo>
                <a:close/>
                <a:moveTo>
                  <a:pt x="10368" y="13475"/>
                </a:moveTo>
                <a:cubicBezTo>
                  <a:pt x="10451" y="13448"/>
                  <a:pt x="10490" y="13405"/>
                  <a:pt x="10483" y="13364"/>
                </a:cubicBezTo>
                <a:cubicBezTo>
                  <a:pt x="10552" y="13370"/>
                  <a:pt x="10627" y="13366"/>
                  <a:pt x="10694" y="13350"/>
                </a:cubicBezTo>
                <a:lnTo>
                  <a:pt x="10817" y="13319"/>
                </a:lnTo>
                <a:cubicBezTo>
                  <a:pt x="10790" y="13354"/>
                  <a:pt x="10799" y="13394"/>
                  <a:pt x="10849" y="13427"/>
                </a:cubicBezTo>
                <a:cubicBezTo>
                  <a:pt x="10934" y="13485"/>
                  <a:pt x="11110" y="13504"/>
                  <a:pt x="11247" y="13469"/>
                </a:cubicBezTo>
                <a:lnTo>
                  <a:pt x="11272" y="13463"/>
                </a:lnTo>
                <a:lnTo>
                  <a:pt x="11043" y="13533"/>
                </a:lnTo>
                <a:cubicBezTo>
                  <a:pt x="10991" y="13549"/>
                  <a:pt x="10960" y="13571"/>
                  <a:pt x="10940" y="13595"/>
                </a:cubicBezTo>
                <a:cubicBezTo>
                  <a:pt x="10949" y="13565"/>
                  <a:pt x="10936" y="13534"/>
                  <a:pt x="10895" y="13507"/>
                </a:cubicBezTo>
                <a:cubicBezTo>
                  <a:pt x="10808" y="13451"/>
                  <a:pt x="10635" y="13434"/>
                  <a:pt x="10499" y="13467"/>
                </a:cubicBezTo>
                <a:lnTo>
                  <a:pt x="10039" y="13582"/>
                </a:lnTo>
                <a:cubicBezTo>
                  <a:pt x="10039" y="13582"/>
                  <a:pt x="10368" y="13475"/>
                  <a:pt x="10368" y="13475"/>
                </a:cubicBezTo>
                <a:close/>
                <a:moveTo>
                  <a:pt x="16251" y="11480"/>
                </a:moveTo>
                <a:cubicBezTo>
                  <a:pt x="16227" y="11488"/>
                  <a:pt x="16211" y="11498"/>
                  <a:pt x="16194" y="11508"/>
                </a:cubicBezTo>
                <a:cubicBezTo>
                  <a:pt x="16175" y="11511"/>
                  <a:pt x="16157" y="11514"/>
                  <a:pt x="16139" y="11519"/>
                </a:cubicBezTo>
                <a:lnTo>
                  <a:pt x="15878" y="11584"/>
                </a:lnTo>
                <a:cubicBezTo>
                  <a:pt x="15872" y="11569"/>
                  <a:pt x="15859" y="11553"/>
                  <a:pt x="15839" y="11539"/>
                </a:cubicBezTo>
                <a:cubicBezTo>
                  <a:pt x="15756" y="11480"/>
                  <a:pt x="15577" y="11460"/>
                  <a:pt x="15437" y="11495"/>
                </a:cubicBezTo>
                <a:lnTo>
                  <a:pt x="15334" y="11520"/>
                </a:lnTo>
                <a:lnTo>
                  <a:pt x="15708" y="11416"/>
                </a:lnTo>
                <a:cubicBezTo>
                  <a:pt x="15843" y="11379"/>
                  <a:pt x="15884" y="11302"/>
                  <a:pt x="15800" y="11243"/>
                </a:cubicBezTo>
                <a:cubicBezTo>
                  <a:pt x="15772" y="11223"/>
                  <a:pt x="15732" y="11207"/>
                  <a:pt x="15688" y="11197"/>
                </a:cubicBezTo>
                <a:lnTo>
                  <a:pt x="16293" y="11032"/>
                </a:lnTo>
                <a:cubicBezTo>
                  <a:pt x="16383" y="11061"/>
                  <a:pt x="16506" y="11068"/>
                  <a:pt x="16611" y="11044"/>
                </a:cubicBezTo>
                <a:cubicBezTo>
                  <a:pt x="16548" y="11086"/>
                  <a:pt x="16546" y="11141"/>
                  <a:pt x="16614" y="11184"/>
                </a:cubicBezTo>
                <a:cubicBezTo>
                  <a:pt x="16701" y="11240"/>
                  <a:pt x="16874" y="11257"/>
                  <a:pt x="17009" y="11223"/>
                </a:cubicBezTo>
                <a:lnTo>
                  <a:pt x="17046" y="11214"/>
                </a:lnTo>
                <a:cubicBezTo>
                  <a:pt x="17046" y="11214"/>
                  <a:pt x="16251" y="11480"/>
                  <a:pt x="16251" y="11480"/>
                </a:cubicBezTo>
                <a:close/>
                <a:moveTo>
                  <a:pt x="16618" y="10600"/>
                </a:moveTo>
                <a:cubicBezTo>
                  <a:pt x="16747" y="10564"/>
                  <a:pt x="16788" y="10491"/>
                  <a:pt x="16717" y="10433"/>
                </a:cubicBezTo>
                <a:lnTo>
                  <a:pt x="17025" y="10357"/>
                </a:lnTo>
                <a:cubicBezTo>
                  <a:pt x="17026" y="10379"/>
                  <a:pt x="17042" y="10402"/>
                  <a:pt x="17072" y="10422"/>
                </a:cubicBezTo>
                <a:cubicBezTo>
                  <a:pt x="17133" y="10463"/>
                  <a:pt x="17240" y="10483"/>
                  <a:pt x="17345" y="10480"/>
                </a:cubicBezTo>
                <a:lnTo>
                  <a:pt x="16452" y="10777"/>
                </a:lnTo>
                <a:cubicBezTo>
                  <a:pt x="16361" y="10750"/>
                  <a:pt x="16240" y="10747"/>
                  <a:pt x="16139" y="10772"/>
                </a:cubicBezTo>
                <a:lnTo>
                  <a:pt x="14954" y="11066"/>
                </a:lnTo>
                <a:cubicBezTo>
                  <a:pt x="14954" y="11066"/>
                  <a:pt x="16618" y="10600"/>
                  <a:pt x="16618" y="10600"/>
                </a:cubicBezTo>
                <a:close/>
                <a:moveTo>
                  <a:pt x="4988" y="9109"/>
                </a:moveTo>
                <a:cubicBezTo>
                  <a:pt x="4929" y="9126"/>
                  <a:pt x="4889" y="9149"/>
                  <a:pt x="4868" y="9175"/>
                </a:cubicBezTo>
                <a:lnTo>
                  <a:pt x="3740" y="9456"/>
                </a:lnTo>
                <a:lnTo>
                  <a:pt x="4300" y="9237"/>
                </a:lnTo>
                <a:cubicBezTo>
                  <a:pt x="4412" y="9193"/>
                  <a:pt x="4429" y="9120"/>
                  <a:pt x="4340" y="9067"/>
                </a:cubicBezTo>
                <a:cubicBezTo>
                  <a:pt x="4319" y="9055"/>
                  <a:pt x="4294" y="9045"/>
                  <a:pt x="4266" y="9037"/>
                </a:cubicBezTo>
                <a:lnTo>
                  <a:pt x="4648" y="8919"/>
                </a:lnTo>
                <a:cubicBezTo>
                  <a:pt x="4776" y="8879"/>
                  <a:pt x="4810" y="8803"/>
                  <a:pt x="4724" y="8746"/>
                </a:cubicBezTo>
                <a:cubicBezTo>
                  <a:pt x="4705" y="8733"/>
                  <a:pt x="4681" y="8722"/>
                  <a:pt x="4654" y="8713"/>
                </a:cubicBezTo>
                <a:lnTo>
                  <a:pt x="5246" y="8527"/>
                </a:lnTo>
                <a:cubicBezTo>
                  <a:pt x="5373" y="8487"/>
                  <a:pt x="5405" y="8411"/>
                  <a:pt x="5319" y="8354"/>
                </a:cubicBezTo>
                <a:cubicBezTo>
                  <a:pt x="5232" y="8297"/>
                  <a:pt x="5058" y="8279"/>
                  <a:pt x="4922" y="8313"/>
                </a:cubicBezTo>
                <a:lnTo>
                  <a:pt x="4510" y="8416"/>
                </a:lnTo>
                <a:lnTo>
                  <a:pt x="4990" y="8245"/>
                </a:lnTo>
                <a:cubicBezTo>
                  <a:pt x="5108" y="8202"/>
                  <a:pt x="5132" y="8128"/>
                  <a:pt x="5044" y="8073"/>
                </a:cubicBezTo>
                <a:cubicBezTo>
                  <a:pt x="4956" y="8019"/>
                  <a:pt x="4785" y="8002"/>
                  <a:pt x="4652" y="8036"/>
                </a:cubicBezTo>
                <a:lnTo>
                  <a:pt x="4319" y="8118"/>
                </a:lnTo>
                <a:cubicBezTo>
                  <a:pt x="4337" y="8085"/>
                  <a:pt x="4323" y="8048"/>
                  <a:pt x="4274" y="8018"/>
                </a:cubicBezTo>
                <a:cubicBezTo>
                  <a:pt x="4186" y="7963"/>
                  <a:pt x="4015" y="7947"/>
                  <a:pt x="3882" y="7980"/>
                </a:cubicBezTo>
                <a:lnTo>
                  <a:pt x="3848" y="7988"/>
                </a:lnTo>
                <a:lnTo>
                  <a:pt x="4361" y="7812"/>
                </a:lnTo>
                <a:cubicBezTo>
                  <a:pt x="4483" y="7771"/>
                  <a:pt x="4509" y="7696"/>
                  <a:pt x="4422" y="7640"/>
                </a:cubicBezTo>
                <a:cubicBezTo>
                  <a:pt x="4386" y="7618"/>
                  <a:pt x="4337" y="7602"/>
                  <a:pt x="4282" y="7593"/>
                </a:cubicBezTo>
                <a:lnTo>
                  <a:pt x="4990" y="7359"/>
                </a:lnTo>
                <a:cubicBezTo>
                  <a:pt x="5114" y="7318"/>
                  <a:pt x="5142" y="7243"/>
                  <a:pt x="5056" y="7187"/>
                </a:cubicBezTo>
                <a:cubicBezTo>
                  <a:pt x="4969" y="7131"/>
                  <a:pt x="4796" y="7114"/>
                  <a:pt x="4661" y="7147"/>
                </a:cubicBezTo>
                <a:lnTo>
                  <a:pt x="3913" y="7333"/>
                </a:lnTo>
                <a:lnTo>
                  <a:pt x="4512" y="7118"/>
                </a:lnTo>
                <a:cubicBezTo>
                  <a:pt x="4630" y="7076"/>
                  <a:pt x="4653" y="7001"/>
                  <a:pt x="4565" y="6947"/>
                </a:cubicBezTo>
                <a:cubicBezTo>
                  <a:pt x="4561" y="6945"/>
                  <a:pt x="4557" y="6943"/>
                  <a:pt x="4553" y="6940"/>
                </a:cubicBezTo>
                <a:lnTo>
                  <a:pt x="5139" y="6764"/>
                </a:lnTo>
                <a:cubicBezTo>
                  <a:pt x="5205" y="6745"/>
                  <a:pt x="5246" y="6716"/>
                  <a:pt x="5260" y="6684"/>
                </a:cubicBezTo>
                <a:cubicBezTo>
                  <a:pt x="5261" y="6684"/>
                  <a:pt x="5261" y="6684"/>
                  <a:pt x="5261" y="6684"/>
                </a:cubicBezTo>
                <a:lnTo>
                  <a:pt x="5761" y="6560"/>
                </a:lnTo>
                <a:cubicBezTo>
                  <a:pt x="5698" y="6600"/>
                  <a:pt x="5692" y="6654"/>
                  <a:pt x="5754" y="6698"/>
                </a:cubicBezTo>
                <a:cubicBezTo>
                  <a:pt x="5838" y="6757"/>
                  <a:pt x="6016" y="6776"/>
                  <a:pt x="6155" y="6742"/>
                </a:cubicBezTo>
                <a:lnTo>
                  <a:pt x="7484" y="6412"/>
                </a:lnTo>
                <a:lnTo>
                  <a:pt x="5348" y="7016"/>
                </a:lnTo>
                <a:cubicBezTo>
                  <a:pt x="5214" y="7054"/>
                  <a:pt x="5174" y="7131"/>
                  <a:pt x="5258" y="7190"/>
                </a:cubicBezTo>
                <a:cubicBezTo>
                  <a:pt x="5343" y="7249"/>
                  <a:pt x="5520" y="7268"/>
                  <a:pt x="5659" y="7233"/>
                </a:cubicBezTo>
                <a:lnTo>
                  <a:pt x="5978" y="7154"/>
                </a:lnTo>
                <a:lnTo>
                  <a:pt x="5405" y="7311"/>
                </a:lnTo>
                <a:cubicBezTo>
                  <a:pt x="5269" y="7348"/>
                  <a:pt x="5227" y="7426"/>
                  <a:pt x="5311" y="7485"/>
                </a:cubicBezTo>
                <a:cubicBezTo>
                  <a:pt x="5328" y="7498"/>
                  <a:pt x="5350" y="7508"/>
                  <a:pt x="5375" y="7517"/>
                </a:cubicBezTo>
                <a:lnTo>
                  <a:pt x="4828" y="7662"/>
                </a:lnTo>
                <a:cubicBezTo>
                  <a:pt x="4690" y="7699"/>
                  <a:pt x="4646" y="7776"/>
                  <a:pt x="4729" y="7836"/>
                </a:cubicBezTo>
                <a:cubicBezTo>
                  <a:pt x="4812" y="7896"/>
                  <a:pt x="4991" y="7916"/>
                  <a:pt x="5132" y="7881"/>
                </a:cubicBezTo>
                <a:lnTo>
                  <a:pt x="5702" y="7740"/>
                </a:lnTo>
                <a:cubicBezTo>
                  <a:pt x="5678" y="7773"/>
                  <a:pt x="5686" y="7810"/>
                  <a:pt x="5731" y="7843"/>
                </a:cubicBezTo>
                <a:cubicBezTo>
                  <a:pt x="5759" y="7862"/>
                  <a:pt x="5797" y="7878"/>
                  <a:pt x="5841" y="7888"/>
                </a:cubicBezTo>
                <a:cubicBezTo>
                  <a:pt x="5743" y="7929"/>
                  <a:pt x="5720" y="7994"/>
                  <a:pt x="5792" y="8046"/>
                </a:cubicBezTo>
                <a:cubicBezTo>
                  <a:pt x="5875" y="8106"/>
                  <a:pt x="6054" y="8126"/>
                  <a:pt x="6195" y="8091"/>
                </a:cubicBezTo>
                <a:lnTo>
                  <a:pt x="6560" y="8000"/>
                </a:lnTo>
                <a:lnTo>
                  <a:pt x="6038" y="8142"/>
                </a:lnTo>
                <a:cubicBezTo>
                  <a:pt x="5902" y="8179"/>
                  <a:pt x="5859" y="8257"/>
                  <a:pt x="5943" y="8316"/>
                </a:cubicBezTo>
                <a:cubicBezTo>
                  <a:pt x="6026" y="8376"/>
                  <a:pt x="6205" y="8396"/>
                  <a:pt x="6345" y="8361"/>
                </a:cubicBezTo>
                <a:lnTo>
                  <a:pt x="6884" y="8227"/>
                </a:lnTo>
                <a:lnTo>
                  <a:pt x="5802" y="8520"/>
                </a:lnTo>
                <a:cubicBezTo>
                  <a:pt x="5665" y="8557"/>
                  <a:pt x="5622" y="8635"/>
                  <a:pt x="5706" y="8694"/>
                </a:cubicBezTo>
                <a:cubicBezTo>
                  <a:pt x="5789" y="8754"/>
                  <a:pt x="5968" y="8774"/>
                  <a:pt x="6108" y="8739"/>
                </a:cubicBezTo>
                <a:lnTo>
                  <a:pt x="8362" y="8179"/>
                </a:lnTo>
                <a:cubicBezTo>
                  <a:pt x="8362" y="8179"/>
                  <a:pt x="4988" y="9109"/>
                  <a:pt x="4988" y="9109"/>
                </a:cubicBezTo>
                <a:close/>
                <a:moveTo>
                  <a:pt x="5802" y="9633"/>
                </a:moveTo>
                <a:cubicBezTo>
                  <a:pt x="5669" y="9671"/>
                  <a:pt x="5630" y="9748"/>
                  <a:pt x="5714" y="9807"/>
                </a:cubicBezTo>
                <a:cubicBezTo>
                  <a:pt x="5759" y="9838"/>
                  <a:pt x="5830" y="9858"/>
                  <a:pt x="5907" y="9865"/>
                </a:cubicBezTo>
                <a:lnTo>
                  <a:pt x="5084" y="10091"/>
                </a:lnTo>
                <a:cubicBezTo>
                  <a:pt x="4948" y="10128"/>
                  <a:pt x="4906" y="10205"/>
                  <a:pt x="4990" y="10264"/>
                </a:cubicBezTo>
                <a:cubicBezTo>
                  <a:pt x="4993" y="10266"/>
                  <a:pt x="4997" y="10268"/>
                  <a:pt x="5000" y="10270"/>
                </a:cubicBezTo>
                <a:lnTo>
                  <a:pt x="4688" y="10347"/>
                </a:lnTo>
                <a:cubicBezTo>
                  <a:pt x="4730" y="10308"/>
                  <a:pt x="4725" y="10261"/>
                  <a:pt x="4665" y="10223"/>
                </a:cubicBezTo>
                <a:cubicBezTo>
                  <a:pt x="4658" y="10218"/>
                  <a:pt x="4651" y="10214"/>
                  <a:pt x="4643" y="10210"/>
                </a:cubicBezTo>
                <a:lnTo>
                  <a:pt x="5029" y="10092"/>
                </a:lnTo>
                <a:cubicBezTo>
                  <a:pt x="5158" y="10052"/>
                  <a:pt x="5192" y="9976"/>
                  <a:pt x="5106" y="9919"/>
                </a:cubicBezTo>
                <a:cubicBezTo>
                  <a:pt x="5056" y="9885"/>
                  <a:pt x="4976" y="9865"/>
                  <a:pt x="4890" y="9861"/>
                </a:cubicBezTo>
                <a:lnTo>
                  <a:pt x="5316" y="9720"/>
                </a:lnTo>
                <a:cubicBezTo>
                  <a:pt x="5373" y="9701"/>
                  <a:pt x="5407" y="9675"/>
                  <a:pt x="5422" y="9647"/>
                </a:cubicBezTo>
                <a:lnTo>
                  <a:pt x="7946" y="9019"/>
                </a:lnTo>
                <a:cubicBezTo>
                  <a:pt x="7946" y="9019"/>
                  <a:pt x="5802" y="9633"/>
                  <a:pt x="5802" y="9633"/>
                </a:cubicBezTo>
                <a:close/>
                <a:moveTo>
                  <a:pt x="5473" y="10446"/>
                </a:moveTo>
                <a:cubicBezTo>
                  <a:pt x="5596" y="10405"/>
                  <a:pt x="5623" y="10329"/>
                  <a:pt x="5536" y="10274"/>
                </a:cubicBezTo>
                <a:cubicBezTo>
                  <a:pt x="5536" y="10274"/>
                  <a:pt x="5535" y="10273"/>
                  <a:pt x="5535" y="10273"/>
                </a:cubicBezTo>
                <a:lnTo>
                  <a:pt x="5657" y="10243"/>
                </a:lnTo>
                <a:cubicBezTo>
                  <a:pt x="5642" y="10274"/>
                  <a:pt x="5653" y="10307"/>
                  <a:pt x="5693" y="10335"/>
                </a:cubicBezTo>
                <a:cubicBezTo>
                  <a:pt x="5718" y="10353"/>
                  <a:pt x="5751" y="10367"/>
                  <a:pt x="5789" y="10377"/>
                </a:cubicBezTo>
                <a:lnTo>
                  <a:pt x="5220" y="10531"/>
                </a:lnTo>
                <a:cubicBezTo>
                  <a:pt x="5220" y="10531"/>
                  <a:pt x="5473" y="10446"/>
                  <a:pt x="5473" y="10446"/>
                </a:cubicBezTo>
                <a:close/>
                <a:moveTo>
                  <a:pt x="5790" y="10878"/>
                </a:moveTo>
                <a:cubicBezTo>
                  <a:pt x="5843" y="10916"/>
                  <a:pt x="5933" y="10937"/>
                  <a:pt x="6028" y="10939"/>
                </a:cubicBezTo>
                <a:lnTo>
                  <a:pt x="5028" y="11217"/>
                </a:lnTo>
                <a:cubicBezTo>
                  <a:pt x="5016" y="11221"/>
                  <a:pt x="5006" y="11225"/>
                  <a:pt x="4995" y="11229"/>
                </a:cubicBezTo>
                <a:cubicBezTo>
                  <a:pt x="4960" y="11217"/>
                  <a:pt x="4921" y="11207"/>
                  <a:pt x="4877" y="11203"/>
                </a:cubicBezTo>
                <a:cubicBezTo>
                  <a:pt x="4895" y="11171"/>
                  <a:pt x="4883" y="11135"/>
                  <a:pt x="4837" y="11105"/>
                </a:cubicBezTo>
                <a:cubicBezTo>
                  <a:pt x="4788" y="11072"/>
                  <a:pt x="4709" y="11052"/>
                  <a:pt x="4625" y="11048"/>
                </a:cubicBezTo>
                <a:lnTo>
                  <a:pt x="5194" y="10854"/>
                </a:lnTo>
                <a:cubicBezTo>
                  <a:pt x="5216" y="10847"/>
                  <a:pt x="5231" y="10838"/>
                  <a:pt x="5246" y="10829"/>
                </a:cubicBezTo>
                <a:lnTo>
                  <a:pt x="6956" y="10404"/>
                </a:lnTo>
                <a:lnTo>
                  <a:pt x="5881" y="10705"/>
                </a:lnTo>
                <a:cubicBezTo>
                  <a:pt x="5746" y="10742"/>
                  <a:pt x="5706" y="10820"/>
                  <a:pt x="5790" y="10878"/>
                </a:cubicBezTo>
                <a:close/>
                <a:moveTo>
                  <a:pt x="5030" y="9456"/>
                </a:moveTo>
                <a:cubicBezTo>
                  <a:pt x="4992" y="9473"/>
                  <a:pt x="4967" y="9494"/>
                  <a:pt x="4955" y="9516"/>
                </a:cubicBezTo>
                <a:lnTo>
                  <a:pt x="4463" y="9638"/>
                </a:lnTo>
                <a:cubicBezTo>
                  <a:pt x="4463" y="9638"/>
                  <a:pt x="5030" y="9456"/>
                  <a:pt x="5030" y="9456"/>
                </a:cubicBezTo>
                <a:close/>
                <a:moveTo>
                  <a:pt x="5145" y="9419"/>
                </a:moveTo>
                <a:lnTo>
                  <a:pt x="5391" y="9339"/>
                </a:lnTo>
                <a:cubicBezTo>
                  <a:pt x="5440" y="9324"/>
                  <a:pt x="5469" y="9302"/>
                  <a:pt x="5488" y="9280"/>
                </a:cubicBezTo>
                <a:lnTo>
                  <a:pt x="6724" y="8973"/>
                </a:lnTo>
                <a:cubicBezTo>
                  <a:pt x="6724" y="8973"/>
                  <a:pt x="5145" y="9419"/>
                  <a:pt x="5145" y="9419"/>
                </a:cubicBezTo>
                <a:close/>
                <a:moveTo>
                  <a:pt x="4990" y="11551"/>
                </a:moveTo>
                <a:cubicBezTo>
                  <a:pt x="4951" y="11562"/>
                  <a:pt x="4921" y="11577"/>
                  <a:pt x="4899" y="11593"/>
                </a:cubicBezTo>
                <a:cubicBezTo>
                  <a:pt x="4826" y="11585"/>
                  <a:pt x="4747" y="11588"/>
                  <a:pt x="4678" y="11606"/>
                </a:cubicBezTo>
                <a:lnTo>
                  <a:pt x="4288" y="11702"/>
                </a:lnTo>
                <a:lnTo>
                  <a:pt x="5009" y="11425"/>
                </a:lnTo>
                <a:cubicBezTo>
                  <a:pt x="5101" y="11456"/>
                  <a:pt x="5230" y="11462"/>
                  <a:pt x="5337" y="11435"/>
                </a:cubicBezTo>
                <a:lnTo>
                  <a:pt x="5945" y="11284"/>
                </a:lnTo>
                <a:cubicBezTo>
                  <a:pt x="5945" y="11284"/>
                  <a:pt x="4990" y="11551"/>
                  <a:pt x="4990" y="11551"/>
                </a:cubicBezTo>
                <a:close/>
                <a:moveTo>
                  <a:pt x="4762" y="6386"/>
                </a:moveTo>
                <a:cubicBezTo>
                  <a:pt x="4841" y="6398"/>
                  <a:pt x="4931" y="6396"/>
                  <a:pt x="5009" y="6377"/>
                </a:cubicBezTo>
                <a:lnTo>
                  <a:pt x="6809" y="5930"/>
                </a:lnTo>
                <a:lnTo>
                  <a:pt x="4947" y="6468"/>
                </a:lnTo>
                <a:cubicBezTo>
                  <a:pt x="4880" y="6487"/>
                  <a:pt x="4837" y="6517"/>
                  <a:pt x="4822" y="6549"/>
                </a:cubicBezTo>
                <a:cubicBezTo>
                  <a:pt x="4822" y="6549"/>
                  <a:pt x="4821" y="6549"/>
                  <a:pt x="4821" y="6549"/>
                </a:cubicBezTo>
                <a:lnTo>
                  <a:pt x="4540" y="6619"/>
                </a:lnTo>
                <a:cubicBezTo>
                  <a:pt x="4542" y="6594"/>
                  <a:pt x="4525" y="6568"/>
                  <a:pt x="4491" y="6545"/>
                </a:cubicBezTo>
                <a:cubicBezTo>
                  <a:pt x="4462" y="6527"/>
                  <a:pt x="4424" y="6513"/>
                  <a:pt x="4381" y="6503"/>
                </a:cubicBezTo>
                <a:cubicBezTo>
                  <a:pt x="4381" y="6503"/>
                  <a:pt x="4762" y="6386"/>
                  <a:pt x="4762" y="6386"/>
                </a:cubicBezTo>
                <a:close/>
                <a:moveTo>
                  <a:pt x="21046" y="9063"/>
                </a:moveTo>
                <a:lnTo>
                  <a:pt x="20904" y="9098"/>
                </a:lnTo>
                <a:lnTo>
                  <a:pt x="21404" y="8940"/>
                </a:lnTo>
                <a:cubicBezTo>
                  <a:pt x="21531" y="8900"/>
                  <a:pt x="21563" y="8824"/>
                  <a:pt x="21477" y="8768"/>
                </a:cubicBezTo>
                <a:cubicBezTo>
                  <a:pt x="21391" y="8711"/>
                  <a:pt x="21216" y="8693"/>
                  <a:pt x="21080" y="8727"/>
                </a:cubicBezTo>
                <a:lnTo>
                  <a:pt x="20509" y="8869"/>
                </a:lnTo>
                <a:cubicBezTo>
                  <a:pt x="20524" y="8837"/>
                  <a:pt x="20510" y="8803"/>
                  <a:pt x="20466" y="8774"/>
                </a:cubicBezTo>
                <a:cubicBezTo>
                  <a:pt x="20459" y="8769"/>
                  <a:pt x="20451" y="8765"/>
                  <a:pt x="20443" y="8761"/>
                </a:cubicBezTo>
                <a:lnTo>
                  <a:pt x="21335" y="8497"/>
                </a:lnTo>
                <a:cubicBezTo>
                  <a:pt x="21466" y="8458"/>
                  <a:pt x="21502" y="8382"/>
                  <a:pt x="21417" y="8324"/>
                </a:cubicBezTo>
                <a:cubicBezTo>
                  <a:pt x="21332" y="8266"/>
                  <a:pt x="21156" y="8247"/>
                  <a:pt x="21018" y="8281"/>
                </a:cubicBezTo>
                <a:lnTo>
                  <a:pt x="20626" y="8379"/>
                </a:lnTo>
                <a:cubicBezTo>
                  <a:pt x="20654" y="8342"/>
                  <a:pt x="20643" y="8301"/>
                  <a:pt x="20590" y="8268"/>
                </a:cubicBezTo>
                <a:cubicBezTo>
                  <a:pt x="20503" y="8212"/>
                  <a:pt x="20331" y="8195"/>
                  <a:pt x="20196" y="8228"/>
                </a:cubicBezTo>
                <a:lnTo>
                  <a:pt x="19907" y="8300"/>
                </a:lnTo>
                <a:lnTo>
                  <a:pt x="20291" y="8155"/>
                </a:lnTo>
                <a:cubicBezTo>
                  <a:pt x="20406" y="8112"/>
                  <a:pt x="20425" y="8038"/>
                  <a:pt x="20336" y="7985"/>
                </a:cubicBezTo>
                <a:cubicBezTo>
                  <a:pt x="20247" y="7931"/>
                  <a:pt x="20079" y="7915"/>
                  <a:pt x="19947" y="7948"/>
                </a:cubicBezTo>
                <a:lnTo>
                  <a:pt x="19882" y="7964"/>
                </a:lnTo>
                <a:lnTo>
                  <a:pt x="20602" y="7700"/>
                </a:lnTo>
                <a:cubicBezTo>
                  <a:pt x="20719" y="7658"/>
                  <a:pt x="20741" y="7584"/>
                  <a:pt x="20653" y="7530"/>
                </a:cubicBezTo>
                <a:cubicBezTo>
                  <a:pt x="20629" y="7515"/>
                  <a:pt x="20601" y="7504"/>
                  <a:pt x="20568" y="7495"/>
                </a:cubicBezTo>
                <a:lnTo>
                  <a:pt x="20615" y="7481"/>
                </a:lnTo>
                <a:cubicBezTo>
                  <a:pt x="20742" y="7440"/>
                  <a:pt x="20774" y="7365"/>
                  <a:pt x="20688" y="7308"/>
                </a:cubicBezTo>
                <a:cubicBezTo>
                  <a:pt x="20606" y="7253"/>
                  <a:pt x="20442" y="7235"/>
                  <a:pt x="20309" y="7263"/>
                </a:cubicBezTo>
                <a:lnTo>
                  <a:pt x="20836" y="7075"/>
                </a:lnTo>
                <a:cubicBezTo>
                  <a:pt x="20955" y="7033"/>
                  <a:pt x="20978" y="6959"/>
                  <a:pt x="20890" y="6904"/>
                </a:cubicBezTo>
                <a:cubicBezTo>
                  <a:pt x="20806" y="6852"/>
                  <a:pt x="20645" y="6835"/>
                  <a:pt x="20515" y="6863"/>
                </a:cubicBezTo>
                <a:cubicBezTo>
                  <a:pt x="20552" y="6824"/>
                  <a:pt x="20544" y="6779"/>
                  <a:pt x="20486" y="6742"/>
                </a:cubicBezTo>
                <a:cubicBezTo>
                  <a:pt x="20452" y="6720"/>
                  <a:pt x="20404" y="6704"/>
                  <a:pt x="20350" y="6695"/>
                </a:cubicBezTo>
                <a:lnTo>
                  <a:pt x="20938" y="6500"/>
                </a:lnTo>
                <a:cubicBezTo>
                  <a:pt x="21062" y="6459"/>
                  <a:pt x="21091" y="6384"/>
                  <a:pt x="21004" y="6328"/>
                </a:cubicBezTo>
                <a:cubicBezTo>
                  <a:pt x="20940" y="6287"/>
                  <a:pt x="20831" y="6267"/>
                  <a:pt x="20724" y="6272"/>
                </a:cubicBezTo>
                <a:lnTo>
                  <a:pt x="21128" y="6145"/>
                </a:lnTo>
                <a:cubicBezTo>
                  <a:pt x="21255" y="6105"/>
                  <a:pt x="21287" y="6029"/>
                  <a:pt x="21201" y="5972"/>
                </a:cubicBezTo>
                <a:cubicBezTo>
                  <a:pt x="21161" y="5946"/>
                  <a:pt x="21103" y="5928"/>
                  <a:pt x="21038" y="5920"/>
                </a:cubicBezTo>
                <a:lnTo>
                  <a:pt x="21053" y="5915"/>
                </a:lnTo>
                <a:cubicBezTo>
                  <a:pt x="21182" y="5875"/>
                  <a:pt x="21216" y="5799"/>
                  <a:pt x="21130" y="5742"/>
                </a:cubicBezTo>
                <a:cubicBezTo>
                  <a:pt x="21044" y="5685"/>
                  <a:pt x="20869" y="5667"/>
                  <a:pt x="20732" y="5701"/>
                </a:cubicBezTo>
                <a:lnTo>
                  <a:pt x="20663" y="5718"/>
                </a:lnTo>
                <a:cubicBezTo>
                  <a:pt x="20659" y="5698"/>
                  <a:pt x="20644" y="5677"/>
                  <a:pt x="20617" y="5659"/>
                </a:cubicBezTo>
                <a:cubicBezTo>
                  <a:pt x="20532" y="5602"/>
                  <a:pt x="20356" y="5583"/>
                  <a:pt x="20219" y="5618"/>
                </a:cubicBezTo>
                <a:lnTo>
                  <a:pt x="19811" y="5719"/>
                </a:lnTo>
                <a:lnTo>
                  <a:pt x="19815" y="5718"/>
                </a:lnTo>
                <a:cubicBezTo>
                  <a:pt x="19936" y="5677"/>
                  <a:pt x="19964" y="5603"/>
                  <a:pt x="19880" y="5548"/>
                </a:cubicBezTo>
                <a:lnTo>
                  <a:pt x="20844" y="5247"/>
                </a:lnTo>
                <a:cubicBezTo>
                  <a:pt x="20972" y="5208"/>
                  <a:pt x="21005" y="5132"/>
                  <a:pt x="20919" y="5075"/>
                </a:cubicBezTo>
                <a:cubicBezTo>
                  <a:pt x="20833" y="5018"/>
                  <a:pt x="20658" y="5000"/>
                  <a:pt x="20522" y="5034"/>
                </a:cubicBezTo>
                <a:lnTo>
                  <a:pt x="19600" y="5263"/>
                </a:lnTo>
                <a:cubicBezTo>
                  <a:pt x="19593" y="5255"/>
                  <a:pt x="19586" y="5248"/>
                  <a:pt x="19576" y="5242"/>
                </a:cubicBezTo>
                <a:cubicBezTo>
                  <a:pt x="19493" y="5182"/>
                  <a:pt x="19314" y="5163"/>
                  <a:pt x="19175" y="5197"/>
                </a:cubicBezTo>
                <a:lnTo>
                  <a:pt x="19079" y="5221"/>
                </a:lnTo>
                <a:lnTo>
                  <a:pt x="20161" y="4928"/>
                </a:lnTo>
                <a:cubicBezTo>
                  <a:pt x="20298" y="4891"/>
                  <a:pt x="20340" y="4813"/>
                  <a:pt x="20257" y="4754"/>
                </a:cubicBezTo>
                <a:cubicBezTo>
                  <a:pt x="20174" y="4694"/>
                  <a:pt x="19994" y="4674"/>
                  <a:pt x="19855" y="4709"/>
                </a:cubicBezTo>
                <a:lnTo>
                  <a:pt x="18982" y="4926"/>
                </a:lnTo>
                <a:lnTo>
                  <a:pt x="19505" y="4784"/>
                </a:lnTo>
                <a:cubicBezTo>
                  <a:pt x="19642" y="4747"/>
                  <a:pt x="19684" y="4669"/>
                  <a:pt x="19601" y="4610"/>
                </a:cubicBezTo>
                <a:cubicBezTo>
                  <a:pt x="19529" y="4559"/>
                  <a:pt x="19387" y="4537"/>
                  <a:pt x="19259" y="4554"/>
                </a:cubicBezTo>
                <a:cubicBezTo>
                  <a:pt x="19259" y="4531"/>
                  <a:pt x="19246" y="4508"/>
                  <a:pt x="19217" y="4487"/>
                </a:cubicBezTo>
                <a:cubicBezTo>
                  <a:pt x="19133" y="4427"/>
                  <a:pt x="18954" y="4407"/>
                  <a:pt x="18814" y="4442"/>
                </a:cubicBezTo>
                <a:lnTo>
                  <a:pt x="18780" y="4451"/>
                </a:lnTo>
                <a:cubicBezTo>
                  <a:pt x="18803" y="4417"/>
                  <a:pt x="18795" y="4380"/>
                  <a:pt x="18750" y="4348"/>
                </a:cubicBezTo>
                <a:cubicBezTo>
                  <a:pt x="18667" y="4288"/>
                  <a:pt x="18488" y="4268"/>
                  <a:pt x="18348" y="4303"/>
                </a:cubicBezTo>
                <a:lnTo>
                  <a:pt x="18266" y="4323"/>
                </a:lnTo>
                <a:cubicBezTo>
                  <a:pt x="18262" y="4305"/>
                  <a:pt x="18248" y="4287"/>
                  <a:pt x="18226" y="4271"/>
                </a:cubicBezTo>
                <a:cubicBezTo>
                  <a:pt x="18142" y="4211"/>
                  <a:pt x="17963" y="4191"/>
                  <a:pt x="17822" y="4226"/>
                </a:cubicBezTo>
                <a:lnTo>
                  <a:pt x="17321" y="4350"/>
                </a:lnTo>
                <a:lnTo>
                  <a:pt x="17895" y="4193"/>
                </a:lnTo>
                <a:cubicBezTo>
                  <a:pt x="18031" y="4156"/>
                  <a:pt x="18073" y="4079"/>
                  <a:pt x="17989" y="4019"/>
                </a:cubicBezTo>
                <a:cubicBezTo>
                  <a:pt x="17906" y="3960"/>
                  <a:pt x="17727" y="3940"/>
                  <a:pt x="17587" y="3975"/>
                </a:cubicBezTo>
                <a:lnTo>
                  <a:pt x="14211" y="4814"/>
                </a:lnTo>
                <a:lnTo>
                  <a:pt x="16347" y="4209"/>
                </a:lnTo>
                <a:cubicBezTo>
                  <a:pt x="16481" y="4171"/>
                  <a:pt x="16521" y="4094"/>
                  <a:pt x="16437" y="4036"/>
                </a:cubicBezTo>
                <a:cubicBezTo>
                  <a:pt x="16352" y="3977"/>
                  <a:pt x="16175" y="3958"/>
                  <a:pt x="16036" y="3992"/>
                </a:cubicBezTo>
                <a:lnTo>
                  <a:pt x="15529" y="4118"/>
                </a:lnTo>
                <a:cubicBezTo>
                  <a:pt x="15591" y="4078"/>
                  <a:pt x="15598" y="4024"/>
                  <a:pt x="15535" y="3980"/>
                </a:cubicBezTo>
                <a:cubicBezTo>
                  <a:pt x="15451" y="3921"/>
                  <a:pt x="15273" y="3902"/>
                  <a:pt x="15134" y="3936"/>
                </a:cubicBezTo>
                <a:lnTo>
                  <a:pt x="12551" y="4578"/>
                </a:lnTo>
                <a:lnTo>
                  <a:pt x="14413" y="4040"/>
                </a:lnTo>
                <a:cubicBezTo>
                  <a:pt x="14546" y="4001"/>
                  <a:pt x="14584" y="3925"/>
                  <a:pt x="14500" y="3866"/>
                </a:cubicBezTo>
                <a:cubicBezTo>
                  <a:pt x="14415" y="3808"/>
                  <a:pt x="14238" y="3789"/>
                  <a:pt x="14100" y="3823"/>
                </a:cubicBezTo>
                <a:lnTo>
                  <a:pt x="8658" y="5175"/>
                </a:lnTo>
                <a:lnTo>
                  <a:pt x="13181" y="3908"/>
                </a:lnTo>
                <a:cubicBezTo>
                  <a:pt x="13315" y="3870"/>
                  <a:pt x="13356" y="3793"/>
                  <a:pt x="13272" y="3734"/>
                </a:cubicBezTo>
                <a:cubicBezTo>
                  <a:pt x="13188" y="3675"/>
                  <a:pt x="13010" y="3656"/>
                  <a:pt x="12870" y="3691"/>
                </a:cubicBezTo>
                <a:lnTo>
                  <a:pt x="11786" y="3960"/>
                </a:lnTo>
                <a:cubicBezTo>
                  <a:pt x="11787" y="3937"/>
                  <a:pt x="11773" y="3913"/>
                  <a:pt x="11743" y="3892"/>
                </a:cubicBezTo>
                <a:cubicBezTo>
                  <a:pt x="11660" y="3832"/>
                  <a:pt x="11481" y="3812"/>
                  <a:pt x="11341" y="3847"/>
                </a:cubicBezTo>
                <a:lnTo>
                  <a:pt x="10983" y="3936"/>
                </a:lnTo>
                <a:lnTo>
                  <a:pt x="11297" y="3849"/>
                </a:lnTo>
                <a:cubicBezTo>
                  <a:pt x="11416" y="3816"/>
                  <a:pt x="11462" y="3752"/>
                  <a:pt x="11414" y="3697"/>
                </a:cubicBezTo>
                <a:lnTo>
                  <a:pt x="14589" y="2908"/>
                </a:lnTo>
                <a:cubicBezTo>
                  <a:pt x="14731" y="2872"/>
                  <a:pt x="14780" y="2794"/>
                  <a:pt x="14698" y="2733"/>
                </a:cubicBezTo>
                <a:cubicBezTo>
                  <a:pt x="14675" y="2716"/>
                  <a:pt x="14644" y="2702"/>
                  <a:pt x="14608" y="2692"/>
                </a:cubicBezTo>
                <a:lnTo>
                  <a:pt x="15222" y="2501"/>
                </a:lnTo>
                <a:cubicBezTo>
                  <a:pt x="15351" y="2461"/>
                  <a:pt x="15384" y="2385"/>
                  <a:pt x="15298" y="2328"/>
                </a:cubicBezTo>
                <a:cubicBezTo>
                  <a:pt x="15276" y="2313"/>
                  <a:pt x="15248" y="2301"/>
                  <a:pt x="15216" y="2292"/>
                </a:cubicBezTo>
                <a:cubicBezTo>
                  <a:pt x="15317" y="2251"/>
                  <a:pt x="15339" y="2184"/>
                  <a:pt x="15264" y="2131"/>
                </a:cubicBezTo>
                <a:cubicBezTo>
                  <a:pt x="15239" y="2115"/>
                  <a:pt x="15208" y="2101"/>
                  <a:pt x="15172" y="2092"/>
                </a:cubicBezTo>
                <a:lnTo>
                  <a:pt x="15276" y="2061"/>
                </a:lnTo>
                <a:cubicBezTo>
                  <a:pt x="15409" y="2023"/>
                  <a:pt x="15447" y="1946"/>
                  <a:pt x="15362" y="1888"/>
                </a:cubicBezTo>
                <a:cubicBezTo>
                  <a:pt x="15278" y="1829"/>
                  <a:pt x="15101" y="1810"/>
                  <a:pt x="14962" y="1845"/>
                </a:cubicBezTo>
                <a:lnTo>
                  <a:pt x="13743" y="2148"/>
                </a:lnTo>
                <a:lnTo>
                  <a:pt x="14687" y="1840"/>
                </a:lnTo>
                <a:cubicBezTo>
                  <a:pt x="14811" y="1799"/>
                  <a:pt x="14841" y="1723"/>
                  <a:pt x="14755" y="1667"/>
                </a:cubicBezTo>
                <a:cubicBezTo>
                  <a:pt x="14734" y="1654"/>
                  <a:pt x="14709" y="1643"/>
                  <a:pt x="14681" y="1635"/>
                </a:cubicBezTo>
                <a:lnTo>
                  <a:pt x="14728" y="1622"/>
                </a:lnTo>
                <a:cubicBezTo>
                  <a:pt x="14863" y="1584"/>
                  <a:pt x="14903" y="1507"/>
                  <a:pt x="14819" y="1448"/>
                </a:cubicBezTo>
                <a:cubicBezTo>
                  <a:pt x="14735" y="1389"/>
                  <a:pt x="14557" y="1369"/>
                  <a:pt x="14418" y="1404"/>
                </a:cubicBezTo>
                <a:lnTo>
                  <a:pt x="14250" y="1446"/>
                </a:lnTo>
                <a:lnTo>
                  <a:pt x="14804" y="1278"/>
                </a:lnTo>
                <a:cubicBezTo>
                  <a:pt x="14934" y="1238"/>
                  <a:pt x="14968" y="1162"/>
                  <a:pt x="14883" y="1104"/>
                </a:cubicBezTo>
                <a:cubicBezTo>
                  <a:pt x="14856" y="1086"/>
                  <a:pt x="14819" y="1072"/>
                  <a:pt x="14778" y="1062"/>
                </a:cubicBezTo>
                <a:cubicBezTo>
                  <a:pt x="14909" y="1024"/>
                  <a:pt x="14949" y="948"/>
                  <a:pt x="14866" y="889"/>
                </a:cubicBezTo>
                <a:cubicBezTo>
                  <a:pt x="14782" y="830"/>
                  <a:pt x="14603" y="811"/>
                  <a:pt x="14464" y="845"/>
                </a:cubicBezTo>
                <a:lnTo>
                  <a:pt x="13092" y="1186"/>
                </a:lnTo>
                <a:lnTo>
                  <a:pt x="13628" y="1023"/>
                </a:lnTo>
                <a:cubicBezTo>
                  <a:pt x="13757" y="983"/>
                  <a:pt x="13792" y="907"/>
                  <a:pt x="13706" y="850"/>
                </a:cubicBezTo>
                <a:cubicBezTo>
                  <a:pt x="13621" y="792"/>
                  <a:pt x="13445" y="774"/>
                  <a:pt x="13308" y="808"/>
                </a:cubicBezTo>
                <a:lnTo>
                  <a:pt x="11870" y="1165"/>
                </a:lnTo>
                <a:lnTo>
                  <a:pt x="13237" y="730"/>
                </a:lnTo>
                <a:cubicBezTo>
                  <a:pt x="13363" y="690"/>
                  <a:pt x="13395" y="614"/>
                  <a:pt x="13309" y="558"/>
                </a:cubicBezTo>
                <a:cubicBezTo>
                  <a:pt x="13292" y="547"/>
                  <a:pt x="13272" y="537"/>
                  <a:pt x="13249" y="529"/>
                </a:cubicBezTo>
                <a:lnTo>
                  <a:pt x="13382" y="492"/>
                </a:lnTo>
                <a:cubicBezTo>
                  <a:pt x="13517" y="455"/>
                  <a:pt x="13558" y="378"/>
                  <a:pt x="13474" y="319"/>
                </a:cubicBezTo>
                <a:cubicBezTo>
                  <a:pt x="13391" y="259"/>
                  <a:pt x="13212" y="240"/>
                  <a:pt x="13073" y="274"/>
                </a:cubicBezTo>
                <a:lnTo>
                  <a:pt x="12925" y="311"/>
                </a:lnTo>
                <a:cubicBezTo>
                  <a:pt x="12932" y="284"/>
                  <a:pt x="12918" y="256"/>
                  <a:pt x="12882" y="231"/>
                </a:cubicBezTo>
                <a:cubicBezTo>
                  <a:pt x="12797" y="172"/>
                  <a:pt x="12620" y="153"/>
                  <a:pt x="12482" y="188"/>
                </a:cubicBezTo>
                <a:lnTo>
                  <a:pt x="12352" y="220"/>
                </a:lnTo>
                <a:cubicBezTo>
                  <a:pt x="12454" y="178"/>
                  <a:pt x="12475" y="111"/>
                  <a:pt x="12397" y="59"/>
                </a:cubicBezTo>
                <a:cubicBezTo>
                  <a:pt x="12312" y="1"/>
                  <a:pt x="12136" y="-17"/>
                  <a:pt x="11999" y="17"/>
                </a:cubicBezTo>
                <a:lnTo>
                  <a:pt x="11269" y="198"/>
                </a:lnTo>
                <a:cubicBezTo>
                  <a:pt x="11290" y="165"/>
                  <a:pt x="11280" y="128"/>
                  <a:pt x="11233" y="96"/>
                </a:cubicBezTo>
                <a:cubicBezTo>
                  <a:pt x="11147" y="38"/>
                  <a:pt x="10972" y="20"/>
                  <a:pt x="10834" y="54"/>
                </a:cubicBezTo>
                <a:lnTo>
                  <a:pt x="9943" y="276"/>
                </a:lnTo>
                <a:cubicBezTo>
                  <a:pt x="10031" y="231"/>
                  <a:pt x="10039" y="166"/>
                  <a:pt x="9957" y="118"/>
                </a:cubicBezTo>
                <a:cubicBezTo>
                  <a:pt x="9868" y="65"/>
                  <a:pt x="9700" y="50"/>
                  <a:pt x="9569" y="82"/>
                </a:cubicBezTo>
                <a:lnTo>
                  <a:pt x="7578" y="577"/>
                </a:lnTo>
                <a:cubicBezTo>
                  <a:pt x="7436" y="612"/>
                  <a:pt x="7387" y="690"/>
                  <a:pt x="7469" y="751"/>
                </a:cubicBezTo>
                <a:cubicBezTo>
                  <a:pt x="7517" y="787"/>
                  <a:pt x="7600" y="809"/>
                  <a:pt x="7688" y="814"/>
                </a:cubicBezTo>
                <a:lnTo>
                  <a:pt x="7513" y="883"/>
                </a:lnTo>
                <a:cubicBezTo>
                  <a:pt x="7401" y="927"/>
                  <a:pt x="7383" y="1000"/>
                  <a:pt x="7473" y="1053"/>
                </a:cubicBezTo>
                <a:cubicBezTo>
                  <a:pt x="7481" y="1057"/>
                  <a:pt x="7489" y="1062"/>
                  <a:pt x="7498" y="1066"/>
                </a:cubicBezTo>
                <a:lnTo>
                  <a:pt x="6218" y="1454"/>
                </a:lnTo>
                <a:cubicBezTo>
                  <a:pt x="6088" y="1493"/>
                  <a:pt x="6054" y="1570"/>
                  <a:pt x="6139" y="1627"/>
                </a:cubicBezTo>
                <a:cubicBezTo>
                  <a:pt x="6225" y="1685"/>
                  <a:pt x="6400" y="1703"/>
                  <a:pt x="6537" y="1669"/>
                </a:cubicBezTo>
                <a:lnTo>
                  <a:pt x="6780" y="1609"/>
                </a:lnTo>
                <a:cubicBezTo>
                  <a:pt x="6678" y="1650"/>
                  <a:pt x="6657" y="1718"/>
                  <a:pt x="6735" y="1770"/>
                </a:cubicBezTo>
                <a:cubicBezTo>
                  <a:pt x="6775" y="1797"/>
                  <a:pt x="6834" y="1815"/>
                  <a:pt x="6899" y="1823"/>
                </a:cubicBezTo>
                <a:cubicBezTo>
                  <a:pt x="6836" y="1864"/>
                  <a:pt x="6831" y="1918"/>
                  <a:pt x="6894" y="1962"/>
                </a:cubicBezTo>
                <a:cubicBezTo>
                  <a:pt x="6903" y="1968"/>
                  <a:pt x="6913" y="1974"/>
                  <a:pt x="6924" y="1979"/>
                </a:cubicBezTo>
                <a:lnTo>
                  <a:pt x="6028" y="2228"/>
                </a:lnTo>
                <a:cubicBezTo>
                  <a:pt x="5892" y="2265"/>
                  <a:pt x="5851" y="2343"/>
                  <a:pt x="5935" y="2402"/>
                </a:cubicBezTo>
                <a:cubicBezTo>
                  <a:pt x="6019" y="2461"/>
                  <a:pt x="6197" y="2481"/>
                  <a:pt x="6337" y="2446"/>
                </a:cubicBezTo>
                <a:lnTo>
                  <a:pt x="8670" y="1866"/>
                </a:lnTo>
                <a:lnTo>
                  <a:pt x="7303" y="2301"/>
                </a:lnTo>
                <a:cubicBezTo>
                  <a:pt x="7177" y="2341"/>
                  <a:pt x="7145" y="2417"/>
                  <a:pt x="7232" y="2473"/>
                </a:cubicBezTo>
                <a:cubicBezTo>
                  <a:pt x="7318" y="2530"/>
                  <a:pt x="7492" y="2548"/>
                  <a:pt x="7628" y="2514"/>
                </a:cubicBezTo>
                <a:lnTo>
                  <a:pt x="8073" y="2404"/>
                </a:lnTo>
                <a:lnTo>
                  <a:pt x="7536" y="2567"/>
                </a:lnTo>
                <a:cubicBezTo>
                  <a:pt x="7407" y="2607"/>
                  <a:pt x="7372" y="2683"/>
                  <a:pt x="7458" y="2740"/>
                </a:cubicBezTo>
                <a:cubicBezTo>
                  <a:pt x="7477" y="2753"/>
                  <a:pt x="7501" y="2765"/>
                  <a:pt x="7529" y="2773"/>
                </a:cubicBezTo>
                <a:lnTo>
                  <a:pt x="6928" y="2941"/>
                </a:lnTo>
                <a:cubicBezTo>
                  <a:pt x="6793" y="2978"/>
                  <a:pt x="6752" y="3055"/>
                  <a:pt x="6836" y="3114"/>
                </a:cubicBezTo>
                <a:cubicBezTo>
                  <a:pt x="6920" y="3173"/>
                  <a:pt x="7098" y="3193"/>
                  <a:pt x="7237" y="3158"/>
                </a:cubicBezTo>
                <a:lnTo>
                  <a:pt x="9105" y="2694"/>
                </a:lnTo>
                <a:lnTo>
                  <a:pt x="8552" y="2862"/>
                </a:lnTo>
                <a:cubicBezTo>
                  <a:pt x="8422" y="2901"/>
                  <a:pt x="8387" y="2978"/>
                  <a:pt x="8473" y="3035"/>
                </a:cubicBezTo>
                <a:cubicBezTo>
                  <a:pt x="8484" y="3043"/>
                  <a:pt x="8496" y="3050"/>
                  <a:pt x="8510" y="3056"/>
                </a:cubicBezTo>
                <a:lnTo>
                  <a:pt x="7707" y="3280"/>
                </a:lnTo>
                <a:cubicBezTo>
                  <a:pt x="7572" y="3318"/>
                  <a:pt x="7532" y="3395"/>
                  <a:pt x="7616" y="3454"/>
                </a:cubicBezTo>
                <a:cubicBezTo>
                  <a:pt x="7700" y="3513"/>
                  <a:pt x="7878" y="3532"/>
                  <a:pt x="8017" y="3498"/>
                </a:cubicBezTo>
                <a:lnTo>
                  <a:pt x="10562" y="2866"/>
                </a:lnTo>
                <a:lnTo>
                  <a:pt x="9618" y="3174"/>
                </a:lnTo>
                <a:cubicBezTo>
                  <a:pt x="9493" y="3215"/>
                  <a:pt x="9463" y="3290"/>
                  <a:pt x="9550" y="3346"/>
                </a:cubicBezTo>
                <a:cubicBezTo>
                  <a:pt x="9578" y="3364"/>
                  <a:pt x="9615" y="3379"/>
                  <a:pt x="9657" y="3388"/>
                </a:cubicBezTo>
                <a:cubicBezTo>
                  <a:pt x="9567" y="3430"/>
                  <a:pt x="9549" y="3493"/>
                  <a:pt x="9622" y="3543"/>
                </a:cubicBezTo>
                <a:cubicBezTo>
                  <a:pt x="9648" y="3561"/>
                  <a:pt x="9682" y="3575"/>
                  <a:pt x="9721" y="3585"/>
                </a:cubicBezTo>
                <a:cubicBezTo>
                  <a:pt x="9649" y="3626"/>
                  <a:pt x="9640" y="3684"/>
                  <a:pt x="9706" y="3730"/>
                </a:cubicBezTo>
                <a:cubicBezTo>
                  <a:pt x="9762" y="3769"/>
                  <a:pt x="9859" y="3790"/>
                  <a:pt x="9958" y="3790"/>
                </a:cubicBezTo>
                <a:cubicBezTo>
                  <a:pt x="10009" y="3790"/>
                  <a:pt x="10060" y="3785"/>
                  <a:pt x="10106" y="3773"/>
                </a:cubicBezTo>
                <a:lnTo>
                  <a:pt x="10729" y="3618"/>
                </a:lnTo>
                <a:cubicBezTo>
                  <a:pt x="10715" y="3643"/>
                  <a:pt x="10718" y="3669"/>
                  <a:pt x="10740" y="3693"/>
                </a:cubicBezTo>
                <a:lnTo>
                  <a:pt x="7644" y="4462"/>
                </a:lnTo>
                <a:lnTo>
                  <a:pt x="9265" y="3984"/>
                </a:lnTo>
                <a:cubicBezTo>
                  <a:pt x="9397" y="3945"/>
                  <a:pt x="9434" y="3868"/>
                  <a:pt x="9349" y="3810"/>
                </a:cubicBezTo>
                <a:cubicBezTo>
                  <a:pt x="9264" y="3752"/>
                  <a:pt x="9088" y="3734"/>
                  <a:pt x="8949" y="3768"/>
                </a:cubicBezTo>
                <a:lnTo>
                  <a:pt x="7647" y="4092"/>
                </a:lnTo>
                <a:lnTo>
                  <a:pt x="8408" y="3867"/>
                </a:lnTo>
                <a:cubicBezTo>
                  <a:pt x="8539" y="3829"/>
                  <a:pt x="8576" y="3752"/>
                  <a:pt x="8491" y="3694"/>
                </a:cubicBezTo>
                <a:cubicBezTo>
                  <a:pt x="8406" y="3636"/>
                  <a:pt x="8230" y="3617"/>
                  <a:pt x="8092" y="3652"/>
                </a:cubicBezTo>
                <a:lnTo>
                  <a:pt x="6539" y="4037"/>
                </a:lnTo>
                <a:cubicBezTo>
                  <a:pt x="6577" y="4000"/>
                  <a:pt x="6572" y="3955"/>
                  <a:pt x="6517" y="3918"/>
                </a:cubicBezTo>
                <a:cubicBezTo>
                  <a:pt x="6432" y="3860"/>
                  <a:pt x="6256" y="3842"/>
                  <a:pt x="6118" y="3876"/>
                </a:cubicBezTo>
                <a:lnTo>
                  <a:pt x="5233" y="4096"/>
                </a:lnTo>
                <a:lnTo>
                  <a:pt x="5634" y="3962"/>
                </a:lnTo>
                <a:cubicBezTo>
                  <a:pt x="5757" y="3920"/>
                  <a:pt x="5785" y="3845"/>
                  <a:pt x="5697" y="3790"/>
                </a:cubicBezTo>
                <a:cubicBezTo>
                  <a:pt x="5610" y="3734"/>
                  <a:pt x="5438" y="3717"/>
                  <a:pt x="5303" y="3750"/>
                </a:cubicBezTo>
                <a:lnTo>
                  <a:pt x="3040" y="4313"/>
                </a:lnTo>
                <a:cubicBezTo>
                  <a:pt x="2898" y="4348"/>
                  <a:pt x="2850" y="4426"/>
                  <a:pt x="2932" y="4487"/>
                </a:cubicBezTo>
                <a:cubicBezTo>
                  <a:pt x="2950" y="4500"/>
                  <a:pt x="2972" y="4512"/>
                  <a:pt x="2998" y="4521"/>
                </a:cubicBezTo>
                <a:lnTo>
                  <a:pt x="1482" y="5029"/>
                </a:lnTo>
                <a:cubicBezTo>
                  <a:pt x="1359" y="5070"/>
                  <a:pt x="1331" y="5146"/>
                  <a:pt x="1419" y="5201"/>
                </a:cubicBezTo>
                <a:cubicBezTo>
                  <a:pt x="1454" y="5224"/>
                  <a:pt x="1503" y="5240"/>
                  <a:pt x="1557" y="5249"/>
                </a:cubicBezTo>
                <a:lnTo>
                  <a:pt x="1050" y="5402"/>
                </a:lnTo>
                <a:cubicBezTo>
                  <a:pt x="920" y="5441"/>
                  <a:pt x="885" y="5517"/>
                  <a:pt x="970" y="5575"/>
                </a:cubicBezTo>
                <a:cubicBezTo>
                  <a:pt x="1055" y="5632"/>
                  <a:pt x="1231" y="5651"/>
                  <a:pt x="1369" y="5617"/>
                </a:cubicBezTo>
                <a:lnTo>
                  <a:pt x="1694" y="5536"/>
                </a:lnTo>
                <a:lnTo>
                  <a:pt x="932" y="5760"/>
                </a:lnTo>
                <a:cubicBezTo>
                  <a:pt x="801" y="5799"/>
                  <a:pt x="764" y="5876"/>
                  <a:pt x="849" y="5934"/>
                </a:cubicBezTo>
                <a:cubicBezTo>
                  <a:pt x="934" y="5992"/>
                  <a:pt x="1110" y="6011"/>
                  <a:pt x="1248" y="5976"/>
                </a:cubicBezTo>
                <a:lnTo>
                  <a:pt x="2588" y="5643"/>
                </a:lnTo>
                <a:lnTo>
                  <a:pt x="967" y="6121"/>
                </a:lnTo>
                <a:cubicBezTo>
                  <a:pt x="835" y="6160"/>
                  <a:pt x="799" y="6237"/>
                  <a:pt x="884" y="6295"/>
                </a:cubicBezTo>
                <a:cubicBezTo>
                  <a:pt x="941" y="6334"/>
                  <a:pt x="1041" y="6355"/>
                  <a:pt x="1140" y="6354"/>
                </a:cubicBezTo>
                <a:lnTo>
                  <a:pt x="177" y="6621"/>
                </a:lnTo>
                <a:cubicBezTo>
                  <a:pt x="41" y="6659"/>
                  <a:pt x="0" y="6736"/>
                  <a:pt x="84" y="6795"/>
                </a:cubicBezTo>
                <a:cubicBezTo>
                  <a:pt x="167" y="6854"/>
                  <a:pt x="346" y="6874"/>
                  <a:pt x="485" y="6839"/>
                </a:cubicBezTo>
                <a:lnTo>
                  <a:pt x="1066" y="6695"/>
                </a:lnTo>
                <a:cubicBezTo>
                  <a:pt x="1065" y="6718"/>
                  <a:pt x="1079" y="6742"/>
                  <a:pt x="1109" y="6763"/>
                </a:cubicBezTo>
                <a:cubicBezTo>
                  <a:pt x="1192" y="6823"/>
                  <a:pt x="1371" y="6843"/>
                  <a:pt x="1511" y="6808"/>
                </a:cubicBezTo>
                <a:lnTo>
                  <a:pt x="3566" y="6297"/>
                </a:lnTo>
                <a:lnTo>
                  <a:pt x="1193" y="6962"/>
                </a:lnTo>
                <a:cubicBezTo>
                  <a:pt x="1058" y="7000"/>
                  <a:pt x="1018" y="7077"/>
                  <a:pt x="1102" y="7136"/>
                </a:cubicBezTo>
                <a:cubicBezTo>
                  <a:pt x="1122" y="7150"/>
                  <a:pt x="1147" y="7162"/>
                  <a:pt x="1176" y="7171"/>
                </a:cubicBezTo>
                <a:lnTo>
                  <a:pt x="133" y="7491"/>
                </a:lnTo>
                <a:cubicBezTo>
                  <a:pt x="4" y="7530"/>
                  <a:pt x="-31" y="7607"/>
                  <a:pt x="55" y="7664"/>
                </a:cubicBezTo>
                <a:cubicBezTo>
                  <a:pt x="141" y="7721"/>
                  <a:pt x="316" y="7740"/>
                  <a:pt x="453" y="7706"/>
                </a:cubicBezTo>
                <a:lnTo>
                  <a:pt x="1158" y="7530"/>
                </a:lnTo>
                <a:cubicBezTo>
                  <a:pt x="1157" y="7556"/>
                  <a:pt x="1173" y="7581"/>
                  <a:pt x="1208" y="7604"/>
                </a:cubicBezTo>
                <a:cubicBezTo>
                  <a:pt x="1219" y="7611"/>
                  <a:pt x="1231" y="7617"/>
                  <a:pt x="1244" y="7623"/>
                </a:cubicBezTo>
                <a:lnTo>
                  <a:pt x="962" y="7708"/>
                </a:lnTo>
                <a:cubicBezTo>
                  <a:pt x="831" y="7747"/>
                  <a:pt x="796" y="7824"/>
                  <a:pt x="881" y="7881"/>
                </a:cubicBezTo>
                <a:cubicBezTo>
                  <a:pt x="966" y="7939"/>
                  <a:pt x="1142" y="7957"/>
                  <a:pt x="1280" y="7923"/>
                </a:cubicBezTo>
                <a:lnTo>
                  <a:pt x="1485" y="7872"/>
                </a:lnTo>
                <a:lnTo>
                  <a:pt x="887" y="8087"/>
                </a:lnTo>
                <a:cubicBezTo>
                  <a:pt x="769" y="8130"/>
                  <a:pt x="746" y="8204"/>
                  <a:pt x="834" y="8258"/>
                </a:cubicBezTo>
                <a:cubicBezTo>
                  <a:pt x="904" y="8302"/>
                  <a:pt x="1027" y="8321"/>
                  <a:pt x="1142" y="8310"/>
                </a:cubicBezTo>
                <a:lnTo>
                  <a:pt x="1015" y="8352"/>
                </a:lnTo>
                <a:cubicBezTo>
                  <a:pt x="892" y="8393"/>
                  <a:pt x="863" y="8468"/>
                  <a:pt x="950" y="8524"/>
                </a:cubicBezTo>
                <a:cubicBezTo>
                  <a:pt x="1001" y="8557"/>
                  <a:pt x="1083" y="8577"/>
                  <a:pt x="1169" y="8580"/>
                </a:cubicBezTo>
                <a:lnTo>
                  <a:pt x="369" y="8854"/>
                </a:lnTo>
                <a:cubicBezTo>
                  <a:pt x="247" y="8896"/>
                  <a:pt x="221" y="8971"/>
                  <a:pt x="308" y="9026"/>
                </a:cubicBezTo>
                <a:cubicBezTo>
                  <a:pt x="396" y="9081"/>
                  <a:pt x="568" y="9098"/>
                  <a:pt x="702" y="9065"/>
                </a:cubicBezTo>
                <a:lnTo>
                  <a:pt x="1302" y="8916"/>
                </a:lnTo>
                <a:cubicBezTo>
                  <a:pt x="1285" y="8949"/>
                  <a:pt x="1299" y="8986"/>
                  <a:pt x="1347" y="9016"/>
                </a:cubicBezTo>
                <a:cubicBezTo>
                  <a:pt x="1435" y="9071"/>
                  <a:pt x="1606" y="9087"/>
                  <a:pt x="1740" y="9054"/>
                </a:cubicBezTo>
                <a:lnTo>
                  <a:pt x="1908" y="9012"/>
                </a:lnTo>
                <a:lnTo>
                  <a:pt x="1429" y="9183"/>
                </a:lnTo>
                <a:cubicBezTo>
                  <a:pt x="1310" y="9226"/>
                  <a:pt x="1287" y="9300"/>
                  <a:pt x="1375" y="9354"/>
                </a:cubicBezTo>
                <a:cubicBezTo>
                  <a:pt x="1404" y="9373"/>
                  <a:pt x="1443" y="9387"/>
                  <a:pt x="1487" y="9396"/>
                </a:cubicBezTo>
                <a:lnTo>
                  <a:pt x="1270" y="9465"/>
                </a:lnTo>
                <a:cubicBezTo>
                  <a:pt x="1143" y="9505"/>
                  <a:pt x="1111" y="9581"/>
                  <a:pt x="1197" y="9637"/>
                </a:cubicBezTo>
                <a:cubicBezTo>
                  <a:pt x="1209" y="9645"/>
                  <a:pt x="1222" y="9652"/>
                  <a:pt x="1236" y="9658"/>
                </a:cubicBezTo>
                <a:lnTo>
                  <a:pt x="416" y="9911"/>
                </a:lnTo>
                <a:cubicBezTo>
                  <a:pt x="287" y="9951"/>
                  <a:pt x="253" y="10027"/>
                  <a:pt x="339" y="10084"/>
                </a:cubicBezTo>
                <a:cubicBezTo>
                  <a:pt x="425" y="10141"/>
                  <a:pt x="600" y="10160"/>
                  <a:pt x="737" y="10126"/>
                </a:cubicBezTo>
                <a:lnTo>
                  <a:pt x="1856" y="9847"/>
                </a:lnTo>
                <a:lnTo>
                  <a:pt x="1297" y="10066"/>
                </a:lnTo>
                <a:cubicBezTo>
                  <a:pt x="1184" y="10110"/>
                  <a:pt x="1167" y="10183"/>
                  <a:pt x="1257" y="10236"/>
                </a:cubicBezTo>
                <a:cubicBezTo>
                  <a:pt x="1306" y="10265"/>
                  <a:pt x="1380" y="10283"/>
                  <a:pt x="1458" y="10287"/>
                </a:cubicBezTo>
                <a:lnTo>
                  <a:pt x="119" y="10719"/>
                </a:lnTo>
                <a:cubicBezTo>
                  <a:pt x="-6" y="10759"/>
                  <a:pt x="-37" y="10835"/>
                  <a:pt x="50" y="10891"/>
                </a:cubicBezTo>
                <a:cubicBezTo>
                  <a:pt x="136" y="10948"/>
                  <a:pt x="309" y="10965"/>
                  <a:pt x="445" y="10931"/>
                </a:cubicBezTo>
                <a:lnTo>
                  <a:pt x="1397" y="10695"/>
                </a:lnTo>
                <a:lnTo>
                  <a:pt x="1320" y="10720"/>
                </a:lnTo>
                <a:cubicBezTo>
                  <a:pt x="1196" y="10761"/>
                  <a:pt x="1167" y="10837"/>
                  <a:pt x="1254" y="10893"/>
                </a:cubicBezTo>
                <a:cubicBezTo>
                  <a:pt x="1271" y="10904"/>
                  <a:pt x="1291" y="10913"/>
                  <a:pt x="1314" y="10921"/>
                </a:cubicBezTo>
                <a:cubicBezTo>
                  <a:pt x="1203" y="10962"/>
                  <a:pt x="1177" y="11033"/>
                  <a:pt x="1258" y="11087"/>
                </a:cubicBezTo>
                <a:cubicBezTo>
                  <a:pt x="1297" y="11113"/>
                  <a:pt x="1355" y="11131"/>
                  <a:pt x="1419" y="11139"/>
                </a:cubicBezTo>
                <a:lnTo>
                  <a:pt x="1166" y="11224"/>
                </a:lnTo>
                <a:cubicBezTo>
                  <a:pt x="1043" y="11265"/>
                  <a:pt x="1016" y="11340"/>
                  <a:pt x="1103" y="11396"/>
                </a:cubicBezTo>
                <a:cubicBezTo>
                  <a:pt x="1190" y="11452"/>
                  <a:pt x="1362" y="11469"/>
                  <a:pt x="1497" y="11435"/>
                </a:cubicBezTo>
                <a:lnTo>
                  <a:pt x="1799" y="11360"/>
                </a:lnTo>
                <a:lnTo>
                  <a:pt x="1281" y="11535"/>
                </a:lnTo>
                <a:cubicBezTo>
                  <a:pt x="1158" y="11576"/>
                  <a:pt x="1131" y="11651"/>
                  <a:pt x="1218" y="11707"/>
                </a:cubicBezTo>
                <a:cubicBezTo>
                  <a:pt x="1305" y="11762"/>
                  <a:pt x="1478" y="11779"/>
                  <a:pt x="1612" y="11746"/>
                </a:cubicBezTo>
                <a:lnTo>
                  <a:pt x="1614" y="11745"/>
                </a:lnTo>
                <a:lnTo>
                  <a:pt x="1370" y="11828"/>
                </a:lnTo>
                <a:cubicBezTo>
                  <a:pt x="1248" y="11870"/>
                  <a:pt x="1221" y="11945"/>
                  <a:pt x="1309" y="12000"/>
                </a:cubicBezTo>
                <a:cubicBezTo>
                  <a:pt x="1322" y="12009"/>
                  <a:pt x="1338" y="12016"/>
                  <a:pt x="1355" y="12023"/>
                </a:cubicBezTo>
                <a:lnTo>
                  <a:pt x="1054" y="12116"/>
                </a:lnTo>
                <a:cubicBezTo>
                  <a:pt x="926" y="12156"/>
                  <a:pt x="893" y="12232"/>
                  <a:pt x="979" y="12289"/>
                </a:cubicBezTo>
                <a:cubicBezTo>
                  <a:pt x="1065" y="12346"/>
                  <a:pt x="1240" y="12364"/>
                  <a:pt x="1376" y="12330"/>
                </a:cubicBezTo>
                <a:lnTo>
                  <a:pt x="2470" y="12059"/>
                </a:lnTo>
                <a:lnTo>
                  <a:pt x="1744" y="12337"/>
                </a:lnTo>
                <a:cubicBezTo>
                  <a:pt x="1631" y="12381"/>
                  <a:pt x="1613" y="12454"/>
                  <a:pt x="1702" y="12507"/>
                </a:cubicBezTo>
                <a:cubicBezTo>
                  <a:pt x="1759" y="12542"/>
                  <a:pt x="1850" y="12560"/>
                  <a:pt x="1942" y="12560"/>
                </a:cubicBezTo>
                <a:cubicBezTo>
                  <a:pt x="1993" y="12560"/>
                  <a:pt x="2044" y="12555"/>
                  <a:pt x="2090" y="12543"/>
                </a:cubicBezTo>
                <a:lnTo>
                  <a:pt x="2664" y="12401"/>
                </a:lnTo>
                <a:cubicBezTo>
                  <a:pt x="2659" y="12429"/>
                  <a:pt x="2677" y="12459"/>
                  <a:pt x="2718" y="12484"/>
                </a:cubicBezTo>
                <a:cubicBezTo>
                  <a:pt x="2807" y="12538"/>
                  <a:pt x="2976" y="12554"/>
                  <a:pt x="3108" y="12521"/>
                </a:cubicBezTo>
                <a:lnTo>
                  <a:pt x="5180" y="12006"/>
                </a:lnTo>
                <a:cubicBezTo>
                  <a:pt x="5322" y="11971"/>
                  <a:pt x="5370" y="11893"/>
                  <a:pt x="5288" y="11832"/>
                </a:cubicBezTo>
                <a:cubicBezTo>
                  <a:pt x="5261" y="11811"/>
                  <a:pt x="5222" y="11796"/>
                  <a:pt x="5178" y="11785"/>
                </a:cubicBezTo>
                <a:cubicBezTo>
                  <a:pt x="5220" y="11784"/>
                  <a:pt x="5262" y="11779"/>
                  <a:pt x="5300" y="11769"/>
                </a:cubicBezTo>
                <a:lnTo>
                  <a:pt x="7515" y="11219"/>
                </a:lnTo>
                <a:lnTo>
                  <a:pt x="5546" y="11776"/>
                </a:lnTo>
                <a:cubicBezTo>
                  <a:pt x="5412" y="11813"/>
                  <a:pt x="5372" y="11890"/>
                  <a:pt x="5457" y="11949"/>
                </a:cubicBezTo>
                <a:cubicBezTo>
                  <a:pt x="5490" y="11973"/>
                  <a:pt x="5539" y="11990"/>
                  <a:pt x="5594" y="12000"/>
                </a:cubicBezTo>
                <a:lnTo>
                  <a:pt x="5006" y="12160"/>
                </a:lnTo>
                <a:cubicBezTo>
                  <a:pt x="4870" y="12197"/>
                  <a:pt x="4828" y="12275"/>
                  <a:pt x="4911" y="12334"/>
                </a:cubicBezTo>
                <a:cubicBezTo>
                  <a:pt x="4963" y="12371"/>
                  <a:pt x="5051" y="12393"/>
                  <a:pt x="5144" y="12395"/>
                </a:cubicBezTo>
                <a:lnTo>
                  <a:pt x="4896" y="12463"/>
                </a:lnTo>
                <a:cubicBezTo>
                  <a:pt x="4760" y="12500"/>
                  <a:pt x="4717" y="12578"/>
                  <a:pt x="4801" y="12637"/>
                </a:cubicBezTo>
                <a:cubicBezTo>
                  <a:pt x="4855" y="12675"/>
                  <a:pt x="4949" y="12697"/>
                  <a:pt x="5046" y="12699"/>
                </a:cubicBezTo>
                <a:cubicBezTo>
                  <a:pt x="5000" y="12737"/>
                  <a:pt x="5000" y="12784"/>
                  <a:pt x="5055" y="12823"/>
                </a:cubicBezTo>
                <a:cubicBezTo>
                  <a:pt x="5117" y="12867"/>
                  <a:pt x="5230" y="12890"/>
                  <a:pt x="5341" y="12884"/>
                </a:cubicBezTo>
                <a:lnTo>
                  <a:pt x="5290" y="12898"/>
                </a:lnTo>
                <a:cubicBezTo>
                  <a:pt x="5154" y="12936"/>
                  <a:pt x="5112" y="13013"/>
                  <a:pt x="5196" y="13072"/>
                </a:cubicBezTo>
                <a:cubicBezTo>
                  <a:pt x="5276" y="13129"/>
                  <a:pt x="5441" y="13149"/>
                  <a:pt x="5578" y="13121"/>
                </a:cubicBezTo>
                <a:cubicBezTo>
                  <a:pt x="5577" y="13144"/>
                  <a:pt x="5591" y="13167"/>
                  <a:pt x="5620" y="13188"/>
                </a:cubicBezTo>
                <a:cubicBezTo>
                  <a:pt x="5703" y="13247"/>
                  <a:pt x="5882" y="13268"/>
                  <a:pt x="6023" y="13233"/>
                </a:cubicBezTo>
                <a:lnTo>
                  <a:pt x="7064" y="12974"/>
                </a:lnTo>
                <a:lnTo>
                  <a:pt x="5401" y="13440"/>
                </a:lnTo>
                <a:cubicBezTo>
                  <a:pt x="5266" y="13478"/>
                  <a:pt x="5226" y="13555"/>
                  <a:pt x="5310" y="13614"/>
                </a:cubicBezTo>
                <a:cubicBezTo>
                  <a:pt x="5391" y="13671"/>
                  <a:pt x="5559" y="13691"/>
                  <a:pt x="5696" y="13661"/>
                </a:cubicBezTo>
                <a:cubicBezTo>
                  <a:pt x="5683" y="13691"/>
                  <a:pt x="5695" y="13722"/>
                  <a:pt x="5734" y="13750"/>
                </a:cubicBezTo>
                <a:cubicBezTo>
                  <a:pt x="5788" y="13789"/>
                  <a:pt x="5882" y="13811"/>
                  <a:pt x="5979" y="13812"/>
                </a:cubicBezTo>
                <a:lnTo>
                  <a:pt x="4850" y="14125"/>
                </a:lnTo>
                <a:cubicBezTo>
                  <a:pt x="4715" y="14163"/>
                  <a:pt x="4674" y="14240"/>
                  <a:pt x="4758" y="14299"/>
                </a:cubicBezTo>
                <a:cubicBezTo>
                  <a:pt x="4842" y="14358"/>
                  <a:pt x="5020" y="14378"/>
                  <a:pt x="5160" y="14343"/>
                </a:cubicBezTo>
                <a:lnTo>
                  <a:pt x="5654" y="14220"/>
                </a:lnTo>
                <a:cubicBezTo>
                  <a:pt x="5660" y="14235"/>
                  <a:pt x="5673" y="14250"/>
                  <a:pt x="5692" y="14265"/>
                </a:cubicBezTo>
                <a:cubicBezTo>
                  <a:pt x="5722" y="14286"/>
                  <a:pt x="5764" y="14302"/>
                  <a:pt x="5811" y="14312"/>
                </a:cubicBezTo>
                <a:lnTo>
                  <a:pt x="5772" y="14323"/>
                </a:lnTo>
                <a:cubicBezTo>
                  <a:pt x="5636" y="14360"/>
                  <a:pt x="5593" y="14437"/>
                  <a:pt x="5676" y="14497"/>
                </a:cubicBezTo>
                <a:cubicBezTo>
                  <a:pt x="5760" y="14556"/>
                  <a:pt x="5939" y="14576"/>
                  <a:pt x="6079" y="14542"/>
                </a:cubicBezTo>
                <a:lnTo>
                  <a:pt x="6182" y="14516"/>
                </a:lnTo>
                <a:lnTo>
                  <a:pt x="5853" y="14623"/>
                </a:lnTo>
                <a:cubicBezTo>
                  <a:pt x="5728" y="14664"/>
                  <a:pt x="5698" y="14739"/>
                  <a:pt x="5784" y="14795"/>
                </a:cubicBezTo>
                <a:cubicBezTo>
                  <a:pt x="5871" y="14852"/>
                  <a:pt x="6045" y="14869"/>
                  <a:pt x="6180" y="14835"/>
                </a:cubicBezTo>
                <a:lnTo>
                  <a:pt x="6586" y="14734"/>
                </a:lnTo>
                <a:lnTo>
                  <a:pt x="5895" y="14959"/>
                </a:lnTo>
                <a:cubicBezTo>
                  <a:pt x="5769" y="14999"/>
                  <a:pt x="5739" y="15075"/>
                  <a:pt x="5826" y="15131"/>
                </a:cubicBezTo>
                <a:cubicBezTo>
                  <a:pt x="5912" y="15187"/>
                  <a:pt x="6086" y="15205"/>
                  <a:pt x="6221" y="15171"/>
                </a:cubicBezTo>
                <a:lnTo>
                  <a:pt x="6909" y="15000"/>
                </a:lnTo>
                <a:lnTo>
                  <a:pt x="5723" y="15390"/>
                </a:lnTo>
                <a:cubicBezTo>
                  <a:pt x="5598" y="15431"/>
                  <a:pt x="5569" y="15506"/>
                  <a:pt x="5656" y="15562"/>
                </a:cubicBezTo>
                <a:cubicBezTo>
                  <a:pt x="5682" y="15579"/>
                  <a:pt x="5716" y="15593"/>
                  <a:pt x="5755" y="15602"/>
                </a:cubicBezTo>
                <a:lnTo>
                  <a:pt x="5072" y="15804"/>
                </a:lnTo>
                <a:cubicBezTo>
                  <a:pt x="4940" y="15843"/>
                  <a:pt x="4904" y="15920"/>
                  <a:pt x="4989" y="15978"/>
                </a:cubicBezTo>
                <a:cubicBezTo>
                  <a:pt x="5074" y="16036"/>
                  <a:pt x="5250" y="16054"/>
                  <a:pt x="5388" y="16020"/>
                </a:cubicBezTo>
                <a:lnTo>
                  <a:pt x="5941" y="15883"/>
                </a:lnTo>
                <a:cubicBezTo>
                  <a:pt x="5929" y="15913"/>
                  <a:pt x="5942" y="15946"/>
                  <a:pt x="5985" y="15975"/>
                </a:cubicBezTo>
                <a:cubicBezTo>
                  <a:pt x="6041" y="16011"/>
                  <a:pt x="6133" y="16031"/>
                  <a:pt x="6228" y="16032"/>
                </a:cubicBezTo>
                <a:lnTo>
                  <a:pt x="4975" y="16418"/>
                </a:lnTo>
                <a:cubicBezTo>
                  <a:pt x="4846" y="16457"/>
                  <a:pt x="4813" y="16533"/>
                  <a:pt x="4898" y="16591"/>
                </a:cubicBezTo>
                <a:cubicBezTo>
                  <a:pt x="4984" y="16648"/>
                  <a:pt x="5159" y="16666"/>
                  <a:pt x="5296" y="16632"/>
                </a:cubicBezTo>
                <a:lnTo>
                  <a:pt x="6082" y="16437"/>
                </a:lnTo>
                <a:lnTo>
                  <a:pt x="5056" y="16762"/>
                </a:lnTo>
                <a:cubicBezTo>
                  <a:pt x="4929" y="16802"/>
                  <a:pt x="4897" y="16878"/>
                  <a:pt x="4983" y="16934"/>
                </a:cubicBezTo>
                <a:cubicBezTo>
                  <a:pt x="5055" y="16982"/>
                  <a:pt x="5188" y="17002"/>
                  <a:pt x="5309" y="16988"/>
                </a:cubicBezTo>
                <a:cubicBezTo>
                  <a:pt x="5311" y="17010"/>
                  <a:pt x="5326" y="17033"/>
                  <a:pt x="5355" y="17053"/>
                </a:cubicBezTo>
                <a:cubicBezTo>
                  <a:pt x="5376" y="17067"/>
                  <a:pt x="5402" y="17079"/>
                  <a:pt x="5432" y="17088"/>
                </a:cubicBezTo>
                <a:lnTo>
                  <a:pt x="5119" y="17178"/>
                </a:lnTo>
                <a:cubicBezTo>
                  <a:pt x="4986" y="17216"/>
                  <a:pt x="4948" y="17293"/>
                  <a:pt x="5032" y="17352"/>
                </a:cubicBezTo>
                <a:cubicBezTo>
                  <a:pt x="5117" y="17410"/>
                  <a:pt x="5294" y="17429"/>
                  <a:pt x="5432" y="17395"/>
                </a:cubicBezTo>
                <a:lnTo>
                  <a:pt x="6179" y="17209"/>
                </a:lnTo>
                <a:lnTo>
                  <a:pt x="5144" y="17534"/>
                </a:lnTo>
                <a:cubicBezTo>
                  <a:pt x="5016" y="17574"/>
                  <a:pt x="4984" y="17650"/>
                  <a:pt x="5070" y="17707"/>
                </a:cubicBezTo>
                <a:cubicBezTo>
                  <a:pt x="5156" y="17764"/>
                  <a:pt x="5330" y="17781"/>
                  <a:pt x="5467" y="17748"/>
                </a:cubicBezTo>
                <a:lnTo>
                  <a:pt x="5575" y="17721"/>
                </a:lnTo>
                <a:cubicBezTo>
                  <a:pt x="5580" y="17739"/>
                  <a:pt x="5594" y="17756"/>
                  <a:pt x="5618" y="17772"/>
                </a:cubicBezTo>
                <a:cubicBezTo>
                  <a:pt x="5703" y="17831"/>
                  <a:pt x="5879" y="17850"/>
                  <a:pt x="6018" y="17815"/>
                </a:cubicBezTo>
                <a:lnTo>
                  <a:pt x="6024" y="17814"/>
                </a:lnTo>
                <a:lnTo>
                  <a:pt x="5547" y="17969"/>
                </a:lnTo>
                <a:cubicBezTo>
                  <a:pt x="5422" y="18009"/>
                  <a:pt x="5392" y="18085"/>
                  <a:pt x="5478" y="18141"/>
                </a:cubicBezTo>
                <a:cubicBezTo>
                  <a:pt x="5525" y="18171"/>
                  <a:pt x="5596" y="18190"/>
                  <a:pt x="5672" y="18196"/>
                </a:cubicBezTo>
                <a:lnTo>
                  <a:pt x="5655" y="18202"/>
                </a:lnTo>
                <a:cubicBezTo>
                  <a:pt x="5524" y="18241"/>
                  <a:pt x="5489" y="18317"/>
                  <a:pt x="5574" y="18375"/>
                </a:cubicBezTo>
                <a:cubicBezTo>
                  <a:pt x="5625" y="18409"/>
                  <a:pt x="5707" y="18429"/>
                  <a:pt x="5794" y="18433"/>
                </a:cubicBezTo>
                <a:lnTo>
                  <a:pt x="5001" y="18687"/>
                </a:lnTo>
                <a:cubicBezTo>
                  <a:pt x="4875" y="18728"/>
                  <a:pt x="4844" y="18803"/>
                  <a:pt x="4930" y="18860"/>
                </a:cubicBezTo>
                <a:cubicBezTo>
                  <a:pt x="5017" y="18916"/>
                  <a:pt x="5191" y="18934"/>
                  <a:pt x="5326" y="18900"/>
                </a:cubicBezTo>
                <a:lnTo>
                  <a:pt x="5831" y="18775"/>
                </a:lnTo>
                <a:lnTo>
                  <a:pt x="4991" y="19039"/>
                </a:lnTo>
                <a:cubicBezTo>
                  <a:pt x="4864" y="19079"/>
                  <a:pt x="4831" y="19155"/>
                  <a:pt x="4918" y="19212"/>
                </a:cubicBezTo>
                <a:cubicBezTo>
                  <a:pt x="4994" y="19262"/>
                  <a:pt x="5139" y="19282"/>
                  <a:pt x="5266" y="19262"/>
                </a:cubicBezTo>
                <a:cubicBezTo>
                  <a:pt x="5267" y="19285"/>
                  <a:pt x="5282" y="19307"/>
                  <a:pt x="5311" y="19327"/>
                </a:cubicBezTo>
                <a:cubicBezTo>
                  <a:pt x="5396" y="19385"/>
                  <a:pt x="5573" y="19405"/>
                  <a:pt x="5711" y="19370"/>
                </a:cubicBezTo>
                <a:lnTo>
                  <a:pt x="6004" y="19297"/>
                </a:lnTo>
                <a:lnTo>
                  <a:pt x="5464" y="19468"/>
                </a:lnTo>
                <a:cubicBezTo>
                  <a:pt x="5337" y="19508"/>
                  <a:pt x="5306" y="19584"/>
                  <a:pt x="5392" y="19641"/>
                </a:cubicBezTo>
                <a:cubicBezTo>
                  <a:pt x="5478" y="19697"/>
                  <a:pt x="5652" y="19715"/>
                  <a:pt x="5788" y="19681"/>
                </a:cubicBezTo>
                <a:lnTo>
                  <a:pt x="6829" y="19423"/>
                </a:lnTo>
                <a:lnTo>
                  <a:pt x="5774" y="19782"/>
                </a:lnTo>
                <a:cubicBezTo>
                  <a:pt x="5652" y="19824"/>
                  <a:pt x="5625" y="19899"/>
                  <a:pt x="5712" y="19954"/>
                </a:cubicBezTo>
                <a:cubicBezTo>
                  <a:pt x="5747" y="19976"/>
                  <a:pt x="5794" y="19992"/>
                  <a:pt x="5848" y="20001"/>
                </a:cubicBezTo>
                <a:lnTo>
                  <a:pt x="4924" y="20280"/>
                </a:lnTo>
                <a:cubicBezTo>
                  <a:pt x="4794" y="20319"/>
                  <a:pt x="4759" y="20395"/>
                  <a:pt x="4844" y="20453"/>
                </a:cubicBezTo>
                <a:cubicBezTo>
                  <a:pt x="4929" y="20511"/>
                  <a:pt x="5105" y="20529"/>
                  <a:pt x="5243" y="20495"/>
                </a:cubicBezTo>
                <a:lnTo>
                  <a:pt x="6445" y="20196"/>
                </a:lnTo>
                <a:lnTo>
                  <a:pt x="5165" y="20602"/>
                </a:lnTo>
                <a:cubicBezTo>
                  <a:pt x="5038" y="20642"/>
                  <a:pt x="5006" y="20718"/>
                  <a:pt x="5093" y="20775"/>
                </a:cubicBezTo>
                <a:cubicBezTo>
                  <a:pt x="5179" y="20832"/>
                  <a:pt x="5353" y="20849"/>
                  <a:pt x="5489" y="20815"/>
                </a:cubicBezTo>
                <a:lnTo>
                  <a:pt x="5820" y="20733"/>
                </a:lnTo>
                <a:cubicBezTo>
                  <a:pt x="5821" y="20756"/>
                  <a:pt x="5837" y="20780"/>
                  <a:pt x="5868" y="20800"/>
                </a:cubicBezTo>
                <a:cubicBezTo>
                  <a:pt x="5954" y="20858"/>
                  <a:pt x="6129" y="20876"/>
                  <a:pt x="6265" y="20842"/>
                </a:cubicBezTo>
                <a:lnTo>
                  <a:pt x="6328" y="20826"/>
                </a:lnTo>
                <a:lnTo>
                  <a:pt x="6260" y="20848"/>
                </a:lnTo>
                <a:cubicBezTo>
                  <a:pt x="6133" y="20888"/>
                  <a:pt x="6101" y="20964"/>
                  <a:pt x="6187" y="21020"/>
                </a:cubicBezTo>
                <a:cubicBezTo>
                  <a:pt x="6273" y="21077"/>
                  <a:pt x="6447" y="21095"/>
                  <a:pt x="6584" y="21061"/>
                </a:cubicBezTo>
                <a:lnTo>
                  <a:pt x="6886" y="20986"/>
                </a:lnTo>
                <a:cubicBezTo>
                  <a:pt x="6867" y="21019"/>
                  <a:pt x="6879" y="21056"/>
                  <a:pt x="6926" y="21086"/>
                </a:cubicBezTo>
                <a:cubicBezTo>
                  <a:pt x="7012" y="21143"/>
                  <a:pt x="7186" y="21161"/>
                  <a:pt x="7322" y="21127"/>
                </a:cubicBezTo>
                <a:lnTo>
                  <a:pt x="7551" y="21070"/>
                </a:lnTo>
                <a:lnTo>
                  <a:pt x="6897" y="21307"/>
                </a:lnTo>
                <a:cubicBezTo>
                  <a:pt x="6780" y="21350"/>
                  <a:pt x="6757" y="21424"/>
                  <a:pt x="6846" y="21478"/>
                </a:cubicBezTo>
                <a:cubicBezTo>
                  <a:pt x="6903" y="21513"/>
                  <a:pt x="6995" y="21532"/>
                  <a:pt x="7089" y="21532"/>
                </a:cubicBezTo>
                <a:cubicBezTo>
                  <a:pt x="7139" y="21532"/>
                  <a:pt x="7190" y="21527"/>
                  <a:pt x="7237" y="21515"/>
                </a:cubicBezTo>
                <a:lnTo>
                  <a:pt x="8290" y="21253"/>
                </a:lnTo>
                <a:cubicBezTo>
                  <a:pt x="8257" y="21294"/>
                  <a:pt x="8273" y="21340"/>
                  <a:pt x="8339" y="21376"/>
                </a:cubicBezTo>
                <a:cubicBezTo>
                  <a:pt x="8430" y="21425"/>
                  <a:pt x="8592" y="21438"/>
                  <a:pt x="8719" y="21406"/>
                </a:cubicBezTo>
                <a:lnTo>
                  <a:pt x="10158" y="21049"/>
                </a:lnTo>
                <a:cubicBezTo>
                  <a:pt x="10300" y="21013"/>
                  <a:pt x="10349" y="20935"/>
                  <a:pt x="10267" y="20874"/>
                </a:cubicBezTo>
                <a:cubicBezTo>
                  <a:pt x="10211" y="20832"/>
                  <a:pt x="10102" y="20809"/>
                  <a:pt x="10002" y="20810"/>
                </a:cubicBezTo>
                <a:cubicBezTo>
                  <a:pt x="10066" y="20765"/>
                  <a:pt x="10060" y="20706"/>
                  <a:pt x="9980" y="20664"/>
                </a:cubicBezTo>
                <a:cubicBezTo>
                  <a:pt x="9917" y="20629"/>
                  <a:pt x="9820" y="20612"/>
                  <a:pt x="9723" y="20616"/>
                </a:cubicBezTo>
                <a:lnTo>
                  <a:pt x="10496" y="20336"/>
                </a:lnTo>
                <a:cubicBezTo>
                  <a:pt x="10614" y="20293"/>
                  <a:pt x="10636" y="20219"/>
                  <a:pt x="10548" y="20165"/>
                </a:cubicBezTo>
                <a:cubicBezTo>
                  <a:pt x="10522" y="20149"/>
                  <a:pt x="10489" y="20137"/>
                  <a:pt x="10453" y="20127"/>
                </a:cubicBezTo>
                <a:lnTo>
                  <a:pt x="10856" y="19998"/>
                </a:lnTo>
                <a:cubicBezTo>
                  <a:pt x="10983" y="19958"/>
                  <a:pt x="11014" y="19882"/>
                  <a:pt x="10928" y="19826"/>
                </a:cubicBezTo>
                <a:cubicBezTo>
                  <a:pt x="10869" y="19787"/>
                  <a:pt x="10769" y="19766"/>
                  <a:pt x="10670" y="19768"/>
                </a:cubicBezTo>
                <a:lnTo>
                  <a:pt x="10795" y="19729"/>
                </a:lnTo>
                <a:cubicBezTo>
                  <a:pt x="10886" y="19775"/>
                  <a:pt x="11043" y="19788"/>
                  <a:pt x="11169" y="19757"/>
                </a:cubicBezTo>
                <a:lnTo>
                  <a:pt x="12107" y="19524"/>
                </a:lnTo>
                <a:lnTo>
                  <a:pt x="11107" y="19847"/>
                </a:lnTo>
                <a:cubicBezTo>
                  <a:pt x="10982" y="19888"/>
                  <a:pt x="10951" y="19963"/>
                  <a:pt x="11038" y="20020"/>
                </a:cubicBezTo>
                <a:cubicBezTo>
                  <a:pt x="11078" y="20046"/>
                  <a:pt x="11136" y="20063"/>
                  <a:pt x="11201" y="20072"/>
                </a:cubicBezTo>
                <a:cubicBezTo>
                  <a:pt x="11145" y="20112"/>
                  <a:pt x="11143" y="20164"/>
                  <a:pt x="11205" y="20206"/>
                </a:cubicBezTo>
                <a:cubicBezTo>
                  <a:pt x="11255" y="20239"/>
                  <a:pt x="11334" y="20259"/>
                  <a:pt x="11419" y="20264"/>
                </a:cubicBezTo>
                <a:cubicBezTo>
                  <a:pt x="11390" y="20300"/>
                  <a:pt x="11398" y="20340"/>
                  <a:pt x="11448" y="20375"/>
                </a:cubicBezTo>
                <a:cubicBezTo>
                  <a:pt x="11533" y="20432"/>
                  <a:pt x="11709" y="20451"/>
                  <a:pt x="11847" y="20417"/>
                </a:cubicBezTo>
                <a:lnTo>
                  <a:pt x="12297" y="20305"/>
                </a:lnTo>
                <a:lnTo>
                  <a:pt x="11640" y="20515"/>
                </a:lnTo>
                <a:cubicBezTo>
                  <a:pt x="11513" y="20555"/>
                  <a:pt x="11482" y="20631"/>
                  <a:pt x="11568" y="20687"/>
                </a:cubicBezTo>
                <a:cubicBezTo>
                  <a:pt x="11599" y="20707"/>
                  <a:pt x="11640" y="20723"/>
                  <a:pt x="11687" y="20732"/>
                </a:cubicBezTo>
                <a:lnTo>
                  <a:pt x="11193" y="20885"/>
                </a:lnTo>
                <a:cubicBezTo>
                  <a:pt x="11064" y="20924"/>
                  <a:pt x="11031" y="21000"/>
                  <a:pt x="11116" y="21058"/>
                </a:cubicBezTo>
                <a:cubicBezTo>
                  <a:pt x="11202" y="21115"/>
                  <a:pt x="11377" y="21133"/>
                  <a:pt x="11514" y="21099"/>
                </a:cubicBezTo>
                <a:lnTo>
                  <a:pt x="11734" y="21044"/>
                </a:lnTo>
                <a:cubicBezTo>
                  <a:pt x="11680" y="21085"/>
                  <a:pt x="11680" y="21136"/>
                  <a:pt x="11743" y="21177"/>
                </a:cubicBezTo>
                <a:cubicBezTo>
                  <a:pt x="11829" y="21234"/>
                  <a:pt x="12003" y="21252"/>
                  <a:pt x="12140" y="21218"/>
                </a:cubicBezTo>
                <a:lnTo>
                  <a:pt x="12667" y="21087"/>
                </a:lnTo>
                <a:lnTo>
                  <a:pt x="12574" y="21118"/>
                </a:lnTo>
                <a:cubicBezTo>
                  <a:pt x="12450" y="21159"/>
                  <a:pt x="12421" y="21234"/>
                  <a:pt x="12507" y="21290"/>
                </a:cubicBezTo>
                <a:cubicBezTo>
                  <a:pt x="12594" y="21346"/>
                  <a:pt x="12767" y="21364"/>
                  <a:pt x="12903" y="21330"/>
                </a:cubicBezTo>
                <a:lnTo>
                  <a:pt x="13227" y="21249"/>
                </a:lnTo>
                <a:lnTo>
                  <a:pt x="12937" y="21360"/>
                </a:lnTo>
                <a:cubicBezTo>
                  <a:pt x="12823" y="21403"/>
                  <a:pt x="12803" y="21477"/>
                  <a:pt x="12892" y="21530"/>
                </a:cubicBezTo>
                <a:cubicBezTo>
                  <a:pt x="12950" y="21564"/>
                  <a:pt x="13041" y="21583"/>
                  <a:pt x="13133" y="21583"/>
                </a:cubicBezTo>
                <a:cubicBezTo>
                  <a:pt x="13184" y="21583"/>
                  <a:pt x="13235" y="21577"/>
                  <a:pt x="13281" y="21566"/>
                </a:cubicBezTo>
                <a:lnTo>
                  <a:pt x="15447" y="21028"/>
                </a:lnTo>
                <a:cubicBezTo>
                  <a:pt x="15588" y="20993"/>
                  <a:pt x="15637" y="20915"/>
                  <a:pt x="15555" y="20854"/>
                </a:cubicBezTo>
                <a:cubicBezTo>
                  <a:pt x="15506" y="20817"/>
                  <a:pt x="15421" y="20795"/>
                  <a:pt x="15330" y="20790"/>
                </a:cubicBezTo>
                <a:lnTo>
                  <a:pt x="15835" y="20598"/>
                </a:lnTo>
                <a:cubicBezTo>
                  <a:pt x="15950" y="20555"/>
                  <a:pt x="15969" y="20481"/>
                  <a:pt x="15880" y="20428"/>
                </a:cubicBezTo>
                <a:cubicBezTo>
                  <a:pt x="15850" y="20410"/>
                  <a:pt x="15812" y="20397"/>
                  <a:pt x="15769" y="20388"/>
                </a:cubicBezTo>
                <a:lnTo>
                  <a:pt x="16666" y="20092"/>
                </a:lnTo>
                <a:cubicBezTo>
                  <a:pt x="16791" y="20052"/>
                  <a:pt x="16820" y="19976"/>
                  <a:pt x="16733" y="19920"/>
                </a:cubicBezTo>
                <a:cubicBezTo>
                  <a:pt x="16662" y="19875"/>
                  <a:pt x="16535" y="19855"/>
                  <a:pt x="16417" y="19867"/>
                </a:cubicBezTo>
                <a:cubicBezTo>
                  <a:pt x="16484" y="19825"/>
                  <a:pt x="16490" y="19769"/>
                  <a:pt x="16422" y="19724"/>
                </a:cubicBezTo>
                <a:cubicBezTo>
                  <a:pt x="16336" y="19667"/>
                  <a:pt x="16162" y="19649"/>
                  <a:pt x="16025" y="19683"/>
                </a:cubicBezTo>
                <a:lnTo>
                  <a:pt x="15976" y="19696"/>
                </a:lnTo>
                <a:cubicBezTo>
                  <a:pt x="16005" y="19660"/>
                  <a:pt x="15996" y="19619"/>
                  <a:pt x="15945" y="19584"/>
                </a:cubicBezTo>
                <a:cubicBezTo>
                  <a:pt x="15896" y="19552"/>
                  <a:pt x="15817" y="19532"/>
                  <a:pt x="15734" y="19527"/>
                </a:cubicBezTo>
                <a:lnTo>
                  <a:pt x="16821" y="19180"/>
                </a:lnTo>
                <a:cubicBezTo>
                  <a:pt x="16947" y="19140"/>
                  <a:pt x="16979" y="19064"/>
                  <a:pt x="16893" y="19007"/>
                </a:cubicBezTo>
                <a:cubicBezTo>
                  <a:pt x="16814" y="18956"/>
                  <a:pt x="16661" y="18936"/>
                  <a:pt x="16531" y="18959"/>
                </a:cubicBezTo>
                <a:cubicBezTo>
                  <a:pt x="16536" y="18933"/>
                  <a:pt x="16522" y="18905"/>
                  <a:pt x="16486" y="18881"/>
                </a:cubicBezTo>
                <a:cubicBezTo>
                  <a:pt x="16411" y="18830"/>
                  <a:pt x="16265" y="18810"/>
                  <a:pt x="16136" y="18829"/>
                </a:cubicBezTo>
                <a:cubicBezTo>
                  <a:pt x="16142" y="18802"/>
                  <a:pt x="16128" y="18774"/>
                  <a:pt x="16091" y="18749"/>
                </a:cubicBezTo>
                <a:cubicBezTo>
                  <a:pt x="16006" y="18691"/>
                  <a:pt x="15830" y="18672"/>
                  <a:pt x="15693" y="18707"/>
                </a:cubicBezTo>
                <a:lnTo>
                  <a:pt x="15392" y="18781"/>
                </a:lnTo>
                <a:lnTo>
                  <a:pt x="16392" y="18458"/>
                </a:lnTo>
                <a:cubicBezTo>
                  <a:pt x="16518" y="18417"/>
                  <a:pt x="16548" y="18342"/>
                  <a:pt x="16462" y="18286"/>
                </a:cubicBezTo>
                <a:cubicBezTo>
                  <a:pt x="16441" y="18272"/>
                  <a:pt x="16415" y="18261"/>
                  <a:pt x="16387" y="18252"/>
                </a:cubicBezTo>
                <a:lnTo>
                  <a:pt x="16505" y="18218"/>
                </a:lnTo>
                <a:cubicBezTo>
                  <a:pt x="16638" y="18180"/>
                  <a:pt x="16677" y="18103"/>
                  <a:pt x="16592" y="18044"/>
                </a:cubicBezTo>
                <a:cubicBezTo>
                  <a:pt x="16562" y="18023"/>
                  <a:pt x="16520" y="18008"/>
                  <a:pt x="16472" y="17997"/>
                </a:cubicBezTo>
                <a:lnTo>
                  <a:pt x="16619" y="17954"/>
                </a:lnTo>
                <a:cubicBezTo>
                  <a:pt x="16751" y="17915"/>
                  <a:pt x="16787" y="17839"/>
                  <a:pt x="16703" y="17781"/>
                </a:cubicBezTo>
                <a:cubicBezTo>
                  <a:pt x="16618" y="17723"/>
                  <a:pt x="16441" y="17704"/>
                  <a:pt x="16303" y="17738"/>
                </a:cubicBezTo>
                <a:lnTo>
                  <a:pt x="16005" y="17812"/>
                </a:lnTo>
                <a:lnTo>
                  <a:pt x="16787" y="17563"/>
                </a:lnTo>
                <a:cubicBezTo>
                  <a:pt x="16913" y="17523"/>
                  <a:pt x="16945" y="17447"/>
                  <a:pt x="16859" y="17390"/>
                </a:cubicBezTo>
                <a:cubicBezTo>
                  <a:pt x="16772" y="17334"/>
                  <a:pt x="16598" y="17316"/>
                  <a:pt x="16462" y="17350"/>
                </a:cubicBezTo>
                <a:lnTo>
                  <a:pt x="15156" y="17674"/>
                </a:lnTo>
                <a:lnTo>
                  <a:pt x="15947" y="17409"/>
                </a:lnTo>
                <a:cubicBezTo>
                  <a:pt x="16070" y="17368"/>
                  <a:pt x="16098" y="17293"/>
                  <a:pt x="16011" y="17237"/>
                </a:cubicBezTo>
                <a:cubicBezTo>
                  <a:pt x="15964" y="17207"/>
                  <a:pt x="15892" y="17188"/>
                  <a:pt x="15814" y="17182"/>
                </a:cubicBezTo>
                <a:cubicBezTo>
                  <a:pt x="15851" y="17145"/>
                  <a:pt x="15845" y="17100"/>
                  <a:pt x="15790" y="17063"/>
                </a:cubicBezTo>
                <a:cubicBezTo>
                  <a:pt x="15763" y="17045"/>
                  <a:pt x="15727" y="17031"/>
                  <a:pt x="15687" y="17021"/>
                </a:cubicBezTo>
                <a:lnTo>
                  <a:pt x="16000" y="16929"/>
                </a:lnTo>
                <a:cubicBezTo>
                  <a:pt x="16131" y="16890"/>
                  <a:pt x="16168" y="16813"/>
                  <a:pt x="16083" y="16755"/>
                </a:cubicBezTo>
                <a:cubicBezTo>
                  <a:pt x="15998" y="16697"/>
                  <a:pt x="15822" y="16679"/>
                  <a:pt x="15684" y="16713"/>
                </a:cubicBezTo>
                <a:lnTo>
                  <a:pt x="15387" y="16787"/>
                </a:lnTo>
                <a:lnTo>
                  <a:pt x="15494" y="16751"/>
                </a:lnTo>
                <a:cubicBezTo>
                  <a:pt x="15618" y="16710"/>
                  <a:pt x="15647" y="16635"/>
                  <a:pt x="15560" y="16579"/>
                </a:cubicBezTo>
                <a:cubicBezTo>
                  <a:pt x="15548" y="16571"/>
                  <a:pt x="15535" y="16565"/>
                  <a:pt x="15521" y="16559"/>
                </a:cubicBezTo>
                <a:lnTo>
                  <a:pt x="16350" y="16318"/>
                </a:lnTo>
                <a:cubicBezTo>
                  <a:pt x="16483" y="16280"/>
                  <a:pt x="16521" y="16203"/>
                  <a:pt x="16436" y="16145"/>
                </a:cubicBezTo>
                <a:cubicBezTo>
                  <a:pt x="16352" y="16086"/>
                  <a:pt x="16175" y="16067"/>
                  <a:pt x="16036" y="16102"/>
                </a:cubicBezTo>
                <a:lnTo>
                  <a:pt x="16031" y="16103"/>
                </a:lnTo>
                <a:cubicBezTo>
                  <a:pt x="16044" y="16073"/>
                  <a:pt x="16031" y="16040"/>
                  <a:pt x="15990" y="16012"/>
                </a:cubicBezTo>
                <a:cubicBezTo>
                  <a:pt x="15904" y="15954"/>
                  <a:pt x="15729" y="15935"/>
                  <a:pt x="15591" y="15970"/>
                </a:cubicBezTo>
                <a:lnTo>
                  <a:pt x="15139" y="16082"/>
                </a:lnTo>
                <a:lnTo>
                  <a:pt x="15896" y="15837"/>
                </a:lnTo>
                <a:cubicBezTo>
                  <a:pt x="16022" y="15796"/>
                  <a:pt x="16052" y="15721"/>
                  <a:pt x="15966" y="15664"/>
                </a:cubicBezTo>
                <a:cubicBezTo>
                  <a:pt x="15879" y="15608"/>
                  <a:pt x="15706" y="15590"/>
                  <a:pt x="15570" y="15624"/>
                </a:cubicBezTo>
                <a:lnTo>
                  <a:pt x="15099" y="15741"/>
                </a:lnTo>
                <a:lnTo>
                  <a:pt x="15714" y="15547"/>
                </a:lnTo>
                <a:cubicBezTo>
                  <a:pt x="15841" y="15507"/>
                  <a:pt x="15873" y="15431"/>
                  <a:pt x="15787" y="15374"/>
                </a:cubicBezTo>
                <a:cubicBezTo>
                  <a:pt x="15701" y="15317"/>
                  <a:pt x="15527" y="15299"/>
                  <a:pt x="15391" y="15333"/>
                </a:cubicBezTo>
                <a:lnTo>
                  <a:pt x="15107" y="15404"/>
                </a:lnTo>
                <a:lnTo>
                  <a:pt x="15590" y="15244"/>
                </a:lnTo>
                <a:cubicBezTo>
                  <a:pt x="15714" y="15203"/>
                  <a:pt x="15742" y="15128"/>
                  <a:pt x="15655" y="15072"/>
                </a:cubicBezTo>
                <a:cubicBezTo>
                  <a:pt x="15580" y="15023"/>
                  <a:pt x="15438" y="15004"/>
                  <a:pt x="15314" y="15022"/>
                </a:cubicBezTo>
                <a:lnTo>
                  <a:pt x="16419" y="14670"/>
                </a:lnTo>
                <a:cubicBezTo>
                  <a:pt x="16546" y="14630"/>
                  <a:pt x="16577" y="14554"/>
                  <a:pt x="16491" y="14497"/>
                </a:cubicBezTo>
                <a:cubicBezTo>
                  <a:pt x="16431" y="14458"/>
                  <a:pt x="16327" y="14438"/>
                  <a:pt x="16226" y="14440"/>
                </a:cubicBezTo>
                <a:lnTo>
                  <a:pt x="16823" y="14256"/>
                </a:lnTo>
                <a:cubicBezTo>
                  <a:pt x="16951" y="14216"/>
                  <a:pt x="16985" y="14140"/>
                  <a:pt x="16899" y="14083"/>
                </a:cubicBezTo>
                <a:cubicBezTo>
                  <a:pt x="16814" y="14026"/>
                  <a:pt x="16638" y="14008"/>
                  <a:pt x="16501" y="14042"/>
                </a:cubicBezTo>
                <a:lnTo>
                  <a:pt x="15065" y="14399"/>
                </a:lnTo>
                <a:lnTo>
                  <a:pt x="16140" y="14034"/>
                </a:lnTo>
                <a:cubicBezTo>
                  <a:pt x="16262" y="13992"/>
                  <a:pt x="16289" y="13917"/>
                  <a:pt x="16202" y="13862"/>
                </a:cubicBezTo>
                <a:cubicBezTo>
                  <a:pt x="16155" y="13832"/>
                  <a:pt x="16083" y="13813"/>
                  <a:pt x="16007" y="13807"/>
                </a:cubicBezTo>
                <a:lnTo>
                  <a:pt x="16768" y="13569"/>
                </a:lnTo>
                <a:cubicBezTo>
                  <a:pt x="16895" y="13529"/>
                  <a:pt x="16928" y="13453"/>
                  <a:pt x="16842" y="13396"/>
                </a:cubicBezTo>
                <a:cubicBezTo>
                  <a:pt x="16756" y="13339"/>
                  <a:pt x="16581" y="13321"/>
                  <a:pt x="16445" y="13355"/>
                </a:cubicBezTo>
                <a:lnTo>
                  <a:pt x="16144" y="13429"/>
                </a:lnTo>
                <a:lnTo>
                  <a:pt x="16488" y="13321"/>
                </a:lnTo>
                <a:cubicBezTo>
                  <a:pt x="16615" y="13281"/>
                  <a:pt x="16647" y="13205"/>
                  <a:pt x="16560" y="13148"/>
                </a:cubicBezTo>
                <a:cubicBezTo>
                  <a:pt x="16474" y="13091"/>
                  <a:pt x="16300" y="13073"/>
                  <a:pt x="16164" y="13107"/>
                </a:cubicBezTo>
                <a:lnTo>
                  <a:pt x="15811" y="13195"/>
                </a:lnTo>
                <a:cubicBezTo>
                  <a:pt x="15808" y="13175"/>
                  <a:pt x="15793" y="13154"/>
                  <a:pt x="15766" y="13135"/>
                </a:cubicBezTo>
                <a:cubicBezTo>
                  <a:pt x="15681" y="13077"/>
                  <a:pt x="15504" y="13058"/>
                  <a:pt x="15366" y="13093"/>
                </a:cubicBezTo>
                <a:lnTo>
                  <a:pt x="15287" y="13112"/>
                </a:lnTo>
                <a:lnTo>
                  <a:pt x="16610" y="12692"/>
                </a:lnTo>
                <a:cubicBezTo>
                  <a:pt x="16737" y="12652"/>
                  <a:pt x="16769" y="12577"/>
                  <a:pt x="16683" y="12520"/>
                </a:cubicBezTo>
                <a:cubicBezTo>
                  <a:pt x="16636" y="12489"/>
                  <a:pt x="16565" y="12470"/>
                  <a:pt x="16488" y="12464"/>
                </a:cubicBezTo>
                <a:cubicBezTo>
                  <a:pt x="16564" y="12423"/>
                  <a:pt x="16575" y="12364"/>
                  <a:pt x="16507" y="12317"/>
                </a:cubicBezTo>
                <a:cubicBezTo>
                  <a:pt x="16446" y="12275"/>
                  <a:pt x="16338" y="12254"/>
                  <a:pt x="16232" y="12257"/>
                </a:cubicBezTo>
                <a:lnTo>
                  <a:pt x="16669" y="12124"/>
                </a:lnTo>
                <a:cubicBezTo>
                  <a:pt x="16762" y="12159"/>
                  <a:pt x="16898" y="12168"/>
                  <a:pt x="17011" y="12140"/>
                </a:cubicBezTo>
                <a:lnTo>
                  <a:pt x="17504" y="12018"/>
                </a:lnTo>
                <a:cubicBezTo>
                  <a:pt x="17498" y="12045"/>
                  <a:pt x="17514" y="12074"/>
                  <a:pt x="17552" y="12099"/>
                </a:cubicBezTo>
                <a:cubicBezTo>
                  <a:pt x="17639" y="12155"/>
                  <a:pt x="17812" y="12172"/>
                  <a:pt x="17948" y="12139"/>
                </a:cubicBezTo>
                <a:lnTo>
                  <a:pt x="18079" y="12106"/>
                </a:lnTo>
                <a:cubicBezTo>
                  <a:pt x="18075" y="12134"/>
                  <a:pt x="18094" y="12163"/>
                  <a:pt x="18135" y="12188"/>
                </a:cubicBezTo>
                <a:cubicBezTo>
                  <a:pt x="18224" y="12241"/>
                  <a:pt x="18392" y="12256"/>
                  <a:pt x="18523" y="12223"/>
                </a:cubicBezTo>
                <a:lnTo>
                  <a:pt x="18729" y="12172"/>
                </a:lnTo>
                <a:lnTo>
                  <a:pt x="18574" y="12248"/>
                </a:lnTo>
                <a:cubicBezTo>
                  <a:pt x="18478" y="12295"/>
                  <a:pt x="18474" y="12365"/>
                  <a:pt x="18566" y="12413"/>
                </a:cubicBezTo>
                <a:cubicBezTo>
                  <a:pt x="18625" y="12444"/>
                  <a:pt x="18710" y="12460"/>
                  <a:pt x="18796" y="12460"/>
                </a:cubicBezTo>
                <a:cubicBezTo>
                  <a:pt x="18847" y="12460"/>
                  <a:pt x="18898" y="12455"/>
                  <a:pt x="18944" y="12443"/>
                </a:cubicBezTo>
                <a:lnTo>
                  <a:pt x="20274" y="12113"/>
                </a:lnTo>
                <a:cubicBezTo>
                  <a:pt x="20416" y="12077"/>
                  <a:pt x="20464" y="11999"/>
                  <a:pt x="20382" y="11938"/>
                </a:cubicBezTo>
                <a:cubicBezTo>
                  <a:pt x="20329" y="11898"/>
                  <a:pt x="20233" y="11876"/>
                  <a:pt x="20133" y="11874"/>
                </a:cubicBezTo>
                <a:lnTo>
                  <a:pt x="20379" y="11755"/>
                </a:lnTo>
                <a:cubicBezTo>
                  <a:pt x="20475" y="11708"/>
                  <a:pt x="20478" y="11638"/>
                  <a:pt x="20386" y="11589"/>
                </a:cubicBezTo>
                <a:cubicBezTo>
                  <a:pt x="20354" y="11573"/>
                  <a:pt x="20314" y="11560"/>
                  <a:pt x="20270" y="11552"/>
                </a:cubicBezTo>
                <a:cubicBezTo>
                  <a:pt x="20355" y="11508"/>
                  <a:pt x="20362" y="11444"/>
                  <a:pt x="20282" y="11396"/>
                </a:cubicBezTo>
                <a:cubicBezTo>
                  <a:pt x="20275" y="11392"/>
                  <a:pt x="20267" y="11388"/>
                  <a:pt x="20259" y="11384"/>
                </a:cubicBezTo>
                <a:lnTo>
                  <a:pt x="20928" y="11166"/>
                </a:lnTo>
                <a:cubicBezTo>
                  <a:pt x="21053" y="11125"/>
                  <a:pt x="21082" y="11050"/>
                  <a:pt x="20996" y="10993"/>
                </a:cubicBezTo>
                <a:cubicBezTo>
                  <a:pt x="20909" y="10937"/>
                  <a:pt x="20736" y="10920"/>
                  <a:pt x="20600" y="10954"/>
                </a:cubicBezTo>
                <a:lnTo>
                  <a:pt x="20452" y="10990"/>
                </a:lnTo>
                <a:lnTo>
                  <a:pt x="21151" y="10756"/>
                </a:lnTo>
                <a:cubicBezTo>
                  <a:pt x="21274" y="10715"/>
                  <a:pt x="21302" y="10640"/>
                  <a:pt x="21215" y="10584"/>
                </a:cubicBezTo>
                <a:cubicBezTo>
                  <a:pt x="21166" y="10553"/>
                  <a:pt x="21089" y="10534"/>
                  <a:pt x="21006" y="10529"/>
                </a:cubicBezTo>
                <a:cubicBezTo>
                  <a:pt x="21012" y="10502"/>
                  <a:pt x="20997" y="10474"/>
                  <a:pt x="20961" y="10450"/>
                </a:cubicBezTo>
                <a:cubicBezTo>
                  <a:pt x="20876" y="10392"/>
                  <a:pt x="20700" y="10373"/>
                  <a:pt x="20563" y="10408"/>
                </a:cubicBezTo>
                <a:lnTo>
                  <a:pt x="20017" y="10543"/>
                </a:lnTo>
                <a:lnTo>
                  <a:pt x="20812" y="10277"/>
                </a:lnTo>
                <a:cubicBezTo>
                  <a:pt x="20935" y="10236"/>
                  <a:pt x="20963" y="10161"/>
                  <a:pt x="20876" y="10105"/>
                </a:cubicBezTo>
                <a:cubicBezTo>
                  <a:pt x="20789" y="10049"/>
                  <a:pt x="20617" y="10032"/>
                  <a:pt x="20482" y="10066"/>
                </a:cubicBezTo>
                <a:lnTo>
                  <a:pt x="20359" y="10096"/>
                </a:lnTo>
                <a:cubicBezTo>
                  <a:pt x="20421" y="10054"/>
                  <a:pt x="20423" y="9999"/>
                  <a:pt x="20355" y="9956"/>
                </a:cubicBezTo>
                <a:cubicBezTo>
                  <a:pt x="20290" y="9914"/>
                  <a:pt x="20174" y="9894"/>
                  <a:pt x="20064" y="9901"/>
                </a:cubicBezTo>
                <a:lnTo>
                  <a:pt x="21066" y="9569"/>
                </a:lnTo>
                <a:cubicBezTo>
                  <a:pt x="21190" y="9528"/>
                  <a:pt x="21219" y="9452"/>
                  <a:pt x="21132" y="9397"/>
                </a:cubicBezTo>
                <a:cubicBezTo>
                  <a:pt x="21114" y="9385"/>
                  <a:pt x="21094" y="9376"/>
                  <a:pt x="21070" y="9368"/>
                </a:cubicBezTo>
                <a:lnTo>
                  <a:pt x="21366" y="9278"/>
                </a:lnTo>
                <a:cubicBezTo>
                  <a:pt x="21495" y="9238"/>
                  <a:pt x="21530" y="9162"/>
                  <a:pt x="21445" y="9105"/>
                </a:cubicBezTo>
                <a:cubicBezTo>
                  <a:pt x="21359" y="9047"/>
                  <a:pt x="21184" y="9029"/>
                  <a:pt x="21046" y="906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43"/>
          <p:cNvSpPr/>
          <p:nvPr/>
        </p:nvSpPr>
        <p:spPr>
          <a:xfrm>
            <a:off x="6756400" y="2298699"/>
            <a:ext cx="1533383" cy="3198192"/>
          </a:xfrm>
          <a:custGeom>
            <a:avLst/>
            <a:gdLst/>
            <a:ahLst/>
            <a:cxnLst>
              <a:cxn ang="0">
                <a:pos x="wd2" y="hd2"/>
              </a:cxn>
              <a:cxn ang="5400000">
                <a:pos x="wd2" y="hd2"/>
              </a:cxn>
              <a:cxn ang="10800000">
                <a:pos x="wd2" y="hd2"/>
              </a:cxn>
              <a:cxn ang="16200000">
                <a:pos x="wd2" y="hd2"/>
              </a:cxn>
            </a:cxnLst>
            <a:rect l="0" t="0" r="r" b="b"/>
            <a:pathLst>
              <a:path w="21531" h="21583" extrusionOk="0">
                <a:moveTo>
                  <a:pt x="6683" y="1662"/>
                </a:moveTo>
                <a:cubicBezTo>
                  <a:pt x="6604" y="1606"/>
                  <a:pt x="6630" y="1530"/>
                  <a:pt x="6742" y="1489"/>
                </a:cubicBezTo>
                <a:lnTo>
                  <a:pt x="7515" y="1203"/>
                </a:lnTo>
                <a:cubicBezTo>
                  <a:pt x="7404" y="1224"/>
                  <a:pt x="7275" y="1207"/>
                  <a:pt x="7202" y="1159"/>
                </a:cubicBezTo>
                <a:cubicBezTo>
                  <a:pt x="7121" y="1106"/>
                  <a:pt x="7137" y="1032"/>
                  <a:pt x="7238" y="988"/>
                </a:cubicBezTo>
                <a:lnTo>
                  <a:pt x="7851" y="719"/>
                </a:lnTo>
                <a:cubicBezTo>
                  <a:pt x="7836" y="711"/>
                  <a:pt x="7822" y="703"/>
                  <a:pt x="7810" y="693"/>
                </a:cubicBezTo>
                <a:cubicBezTo>
                  <a:pt x="7736" y="631"/>
                  <a:pt x="7780" y="553"/>
                  <a:pt x="7908" y="517"/>
                </a:cubicBezTo>
                <a:lnTo>
                  <a:pt x="9033" y="205"/>
                </a:lnTo>
                <a:cubicBezTo>
                  <a:pt x="9151" y="172"/>
                  <a:pt x="9302" y="187"/>
                  <a:pt x="9383" y="240"/>
                </a:cubicBezTo>
                <a:cubicBezTo>
                  <a:pt x="9450" y="285"/>
                  <a:pt x="9450" y="344"/>
                  <a:pt x="9389" y="388"/>
                </a:cubicBezTo>
                <a:lnTo>
                  <a:pt x="10725" y="17"/>
                </a:lnTo>
                <a:cubicBezTo>
                  <a:pt x="10847" y="-17"/>
                  <a:pt x="11003" y="0"/>
                  <a:pt x="11082" y="57"/>
                </a:cubicBezTo>
                <a:cubicBezTo>
                  <a:pt x="11160" y="113"/>
                  <a:pt x="11134" y="189"/>
                  <a:pt x="11022" y="230"/>
                </a:cubicBezTo>
                <a:lnTo>
                  <a:pt x="10266" y="510"/>
                </a:lnTo>
                <a:lnTo>
                  <a:pt x="11330" y="215"/>
                </a:lnTo>
                <a:cubicBezTo>
                  <a:pt x="11453" y="180"/>
                  <a:pt x="11610" y="198"/>
                  <a:pt x="11688" y="256"/>
                </a:cubicBezTo>
                <a:cubicBezTo>
                  <a:pt x="11752" y="303"/>
                  <a:pt x="11744" y="363"/>
                  <a:pt x="11674" y="406"/>
                </a:cubicBezTo>
                <a:lnTo>
                  <a:pt x="12726" y="114"/>
                </a:lnTo>
                <a:cubicBezTo>
                  <a:pt x="12850" y="79"/>
                  <a:pt x="13009" y="98"/>
                  <a:pt x="13086" y="156"/>
                </a:cubicBezTo>
                <a:cubicBezTo>
                  <a:pt x="13162" y="215"/>
                  <a:pt x="13129" y="292"/>
                  <a:pt x="13011" y="331"/>
                </a:cubicBezTo>
                <a:lnTo>
                  <a:pt x="12607" y="464"/>
                </a:lnTo>
                <a:cubicBezTo>
                  <a:pt x="12701" y="462"/>
                  <a:pt x="12796" y="483"/>
                  <a:pt x="12850" y="524"/>
                </a:cubicBezTo>
                <a:cubicBezTo>
                  <a:pt x="12892" y="557"/>
                  <a:pt x="12901" y="595"/>
                  <a:pt x="12880" y="629"/>
                </a:cubicBezTo>
                <a:lnTo>
                  <a:pt x="12972" y="604"/>
                </a:lnTo>
                <a:cubicBezTo>
                  <a:pt x="13096" y="569"/>
                  <a:pt x="13254" y="588"/>
                  <a:pt x="13331" y="646"/>
                </a:cubicBezTo>
                <a:cubicBezTo>
                  <a:pt x="13408" y="704"/>
                  <a:pt x="13376" y="781"/>
                  <a:pt x="13259" y="821"/>
                </a:cubicBezTo>
                <a:lnTo>
                  <a:pt x="13060" y="887"/>
                </a:lnTo>
                <a:lnTo>
                  <a:pt x="13509" y="763"/>
                </a:lnTo>
                <a:cubicBezTo>
                  <a:pt x="13634" y="728"/>
                  <a:pt x="13794" y="747"/>
                  <a:pt x="13870" y="806"/>
                </a:cubicBezTo>
                <a:cubicBezTo>
                  <a:pt x="13895" y="825"/>
                  <a:pt x="13908" y="846"/>
                  <a:pt x="13910" y="867"/>
                </a:cubicBezTo>
                <a:lnTo>
                  <a:pt x="14133" y="805"/>
                </a:lnTo>
                <a:cubicBezTo>
                  <a:pt x="14259" y="770"/>
                  <a:pt x="14419" y="790"/>
                  <a:pt x="14495" y="849"/>
                </a:cubicBezTo>
                <a:cubicBezTo>
                  <a:pt x="14571" y="909"/>
                  <a:pt x="14534" y="987"/>
                  <a:pt x="14412" y="1024"/>
                </a:cubicBezTo>
                <a:lnTo>
                  <a:pt x="14099" y="1122"/>
                </a:lnTo>
                <a:cubicBezTo>
                  <a:pt x="14130" y="1131"/>
                  <a:pt x="14157" y="1144"/>
                  <a:pt x="14178" y="1160"/>
                </a:cubicBezTo>
                <a:cubicBezTo>
                  <a:pt x="14255" y="1218"/>
                  <a:pt x="14224" y="1295"/>
                  <a:pt x="14107" y="1334"/>
                </a:cubicBezTo>
                <a:lnTo>
                  <a:pt x="12963" y="1721"/>
                </a:lnTo>
                <a:lnTo>
                  <a:pt x="14486" y="1299"/>
                </a:lnTo>
                <a:cubicBezTo>
                  <a:pt x="14611" y="1264"/>
                  <a:pt x="14769" y="1283"/>
                  <a:pt x="14846" y="1341"/>
                </a:cubicBezTo>
                <a:cubicBezTo>
                  <a:pt x="14923" y="1400"/>
                  <a:pt x="14890" y="1477"/>
                  <a:pt x="14772" y="1516"/>
                </a:cubicBezTo>
                <a:lnTo>
                  <a:pt x="13935" y="1795"/>
                </a:lnTo>
                <a:lnTo>
                  <a:pt x="14142" y="1737"/>
                </a:lnTo>
                <a:cubicBezTo>
                  <a:pt x="14265" y="1703"/>
                  <a:pt x="14421" y="1721"/>
                  <a:pt x="14499" y="1778"/>
                </a:cubicBezTo>
                <a:cubicBezTo>
                  <a:pt x="14577" y="1835"/>
                  <a:pt x="14548" y="1911"/>
                  <a:pt x="14434" y="1952"/>
                </a:cubicBezTo>
                <a:lnTo>
                  <a:pt x="13821" y="2169"/>
                </a:lnTo>
                <a:lnTo>
                  <a:pt x="14440" y="1998"/>
                </a:lnTo>
                <a:cubicBezTo>
                  <a:pt x="14562" y="1964"/>
                  <a:pt x="14718" y="1981"/>
                  <a:pt x="14796" y="2038"/>
                </a:cubicBezTo>
                <a:cubicBezTo>
                  <a:pt x="14875" y="2095"/>
                  <a:pt x="14848" y="2171"/>
                  <a:pt x="14735" y="2212"/>
                </a:cubicBezTo>
                <a:lnTo>
                  <a:pt x="13737" y="2574"/>
                </a:lnTo>
                <a:cubicBezTo>
                  <a:pt x="13832" y="2574"/>
                  <a:pt x="13922" y="2597"/>
                  <a:pt x="13972" y="2638"/>
                </a:cubicBezTo>
                <a:cubicBezTo>
                  <a:pt x="14046" y="2700"/>
                  <a:pt x="14002" y="2778"/>
                  <a:pt x="13875" y="2814"/>
                </a:cubicBezTo>
                <a:lnTo>
                  <a:pt x="10479" y="3756"/>
                </a:lnTo>
                <a:cubicBezTo>
                  <a:pt x="10437" y="3768"/>
                  <a:pt x="10391" y="3773"/>
                  <a:pt x="10346" y="3773"/>
                </a:cubicBezTo>
                <a:cubicBezTo>
                  <a:pt x="10259" y="3773"/>
                  <a:pt x="10174" y="3753"/>
                  <a:pt x="10123" y="3716"/>
                </a:cubicBezTo>
                <a:cubicBezTo>
                  <a:pt x="10045" y="3659"/>
                  <a:pt x="10072" y="3583"/>
                  <a:pt x="10184" y="3542"/>
                </a:cubicBezTo>
                <a:lnTo>
                  <a:pt x="10964" y="3259"/>
                </a:lnTo>
                <a:lnTo>
                  <a:pt x="9951" y="3540"/>
                </a:lnTo>
                <a:cubicBezTo>
                  <a:pt x="9828" y="3574"/>
                  <a:pt x="9671" y="3556"/>
                  <a:pt x="9593" y="3499"/>
                </a:cubicBezTo>
                <a:cubicBezTo>
                  <a:pt x="9516" y="3442"/>
                  <a:pt x="9544" y="3366"/>
                  <a:pt x="9658" y="3325"/>
                </a:cubicBezTo>
                <a:lnTo>
                  <a:pt x="10272" y="3108"/>
                </a:lnTo>
                <a:lnTo>
                  <a:pt x="8558" y="3583"/>
                </a:lnTo>
                <a:cubicBezTo>
                  <a:pt x="8433" y="3618"/>
                  <a:pt x="8275" y="3599"/>
                  <a:pt x="8198" y="3541"/>
                </a:cubicBezTo>
                <a:cubicBezTo>
                  <a:pt x="8121" y="3483"/>
                  <a:pt x="8154" y="3406"/>
                  <a:pt x="8272" y="3366"/>
                </a:cubicBezTo>
                <a:lnTo>
                  <a:pt x="9110" y="3087"/>
                </a:lnTo>
                <a:lnTo>
                  <a:pt x="8081" y="3373"/>
                </a:lnTo>
                <a:cubicBezTo>
                  <a:pt x="7957" y="3407"/>
                  <a:pt x="7799" y="3389"/>
                  <a:pt x="7722" y="3331"/>
                </a:cubicBezTo>
                <a:cubicBezTo>
                  <a:pt x="7645" y="3273"/>
                  <a:pt x="7676" y="3196"/>
                  <a:pt x="7793" y="3157"/>
                </a:cubicBezTo>
                <a:lnTo>
                  <a:pt x="8936" y="2770"/>
                </a:lnTo>
                <a:lnTo>
                  <a:pt x="7585" y="3145"/>
                </a:lnTo>
                <a:cubicBezTo>
                  <a:pt x="7459" y="3180"/>
                  <a:pt x="7298" y="3160"/>
                  <a:pt x="7223" y="3100"/>
                </a:cubicBezTo>
                <a:cubicBezTo>
                  <a:pt x="7147" y="3041"/>
                  <a:pt x="7184" y="2963"/>
                  <a:pt x="7306" y="2925"/>
                </a:cubicBezTo>
                <a:lnTo>
                  <a:pt x="8118" y="2673"/>
                </a:lnTo>
                <a:cubicBezTo>
                  <a:pt x="8097" y="2665"/>
                  <a:pt x="8078" y="2654"/>
                  <a:pt x="8063" y="2642"/>
                </a:cubicBezTo>
                <a:cubicBezTo>
                  <a:pt x="8039" y="2623"/>
                  <a:pt x="8026" y="2603"/>
                  <a:pt x="8023" y="2582"/>
                </a:cubicBezTo>
                <a:lnTo>
                  <a:pt x="8000" y="2588"/>
                </a:lnTo>
                <a:cubicBezTo>
                  <a:pt x="7875" y="2623"/>
                  <a:pt x="7717" y="2604"/>
                  <a:pt x="7640" y="2546"/>
                </a:cubicBezTo>
                <a:cubicBezTo>
                  <a:pt x="7563" y="2488"/>
                  <a:pt x="7595" y="2411"/>
                  <a:pt x="7713" y="2372"/>
                </a:cubicBezTo>
                <a:lnTo>
                  <a:pt x="7912" y="2305"/>
                </a:lnTo>
                <a:lnTo>
                  <a:pt x="7721" y="2358"/>
                </a:lnTo>
                <a:cubicBezTo>
                  <a:pt x="7597" y="2392"/>
                  <a:pt x="7438" y="2373"/>
                  <a:pt x="7361" y="2315"/>
                </a:cubicBezTo>
                <a:cubicBezTo>
                  <a:pt x="7318" y="2282"/>
                  <a:pt x="7310" y="2244"/>
                  <a:pt x="7331" y="2210"/>
                </a:cubicBezTo>
                <a:lnTo>
                  <a:pt x="7259" y="2230"/>
                </a:lnTo>
                <a:cubicBezTo>
                  <a:pt x="7135" y="2264"/>
                  <a:pt x="6976" y="2245"/>
                  <a:pt x="6899" y="2187"/>
                </a:cubicBezTo>
                <a:cubicBezTo>
                  <a:pt x="6823" y="2128"/>
                  <a:pt x="6856" y="2051"/>
                  <a:pt x="6974" y="2012"/>
                </a:cubicBezTo>
                <a:lnTo>
                  <a:pt x="7672" y="1782"/>
                </a:lnTo>
                <a:cubicBezTo>
                  <a:pt x="7598" y="1777"/>
                  <a:pt x="7528" y="1757"/>
                  <a:pt x="7484" y="1725"/>
                </a:cubicBezTo>
                <a:cubicBezTo>
                  <a:pt x="7420" y="1678"/>
                  <a:pt x="7429" y="1617"/>
                  <a:pt x="7498" y="1575"/>
                </a:cubicBezTo>
                <a:lnTo>
                  <a:pt x="7039" y="1702"/>
                </a:lnTo>
                <a:cubicBezTo>
                  <a:pt x="6917" y="1736"/>
                  <a:pt x="6761" y="1719"/>
                  <a:pt x="6683" y="1662"/>
                </a:cubicBezTo>
                <a:close/>
                <a:moveTo>
                  <a:pt x="18506" y="10914"/>
                </a:moveTo>
                <a:cubicBezTo>
                  <a:pt x="18407" y="10959"/>
                  <a:pt x="18393" y="11032"/>
                  <a:pt x="18474" y="11084"/>
                </a:cubicBezTo>
                <a:cubicBezTo>
                  <a:pt x="18478" y="11087"/>
                  <a:pt x="18482" y="11089"/>
                  <a:pt x="18486" y="11091"/>
                </a:cubicBezTo>
                <a:lnTo>
                  <a:pt x="17981" y="11265"/>
                </a:lnTo>
                <a:cubicBezTo>
                  <a:pt x="17925" y="11262"/>
                  <a:pt x="17866" y="11266"/>
                  <a:pt x="17813" y="11281"/>
                </a:cubicBezTo>
                <a:lnTo>
                  <a:pt x="16646" y="11605"/>
                </a:lnTo>
                <a:lnTo>
                  <a:pt x="18258" y="11108"/>
                </a:lnTo>
                <a:cubicBezTo>
                  <a:pt x="18375" y="11072"/>
                  <a:pt x="18414" y="11000"/>
                  <a:pt x="18351" y="10942"/>
                </a:cubicBezTo>
                <a:lnTo>
                  <a:pt x="18592" y="10875"/>
                </a:lnTo>
                <a:cubicBezTo>
                  <a:pt x="18592" y="10875"/>
                  <a:pt x="18506" y="10914"/>
                  <a:pt x="18506" y="10914"/>
                </a:cubicBezTo>
                <a:close/>
                <a:moveTo>
                  <a:pt x="11368" y="16168"/>
                </a:moveTo>
                <a:cubicBezTo>
                  <a:pt x="11264" y="16212"/>
                  <a:pt x="11245" y="16286"/>
                  <a:pt x="11325" y="16340"/>
                </a:cubicBezTo>
                <a:cubicBezTo>
                  <a:pt x="11405" y="16394"/>
                  <a:pt x="11558" y="16410"/>
                  <a:pt x="11677" y="16377"/>
                </a:cubicBezTo>
                <a:lnTo>
                  <a:pt x="11869" y="16324"/>
                </a:lnTo>
                <a:lnTo>
                  <a:pt x="11330" y="16533"/>
                </a:lnTo>
                <a:cubicBezTo>
                  <a:pt x="11222" y="16576"/>
                  <a:pt x="11199" y="16651"/>
                  <a:pt x="11278" y="16706"/>
                </a:cubicBezTo>
                <a:cubicBezTo>
                  <a:pt x="11307" y="16726"/>
                  <a:pt x="11347" y="16742"/>
                  <a:pt x="11391" y="16751"/>
                </a:cubicBezTo>
                <a:lnTo>
                  <a:pt x="10731" y="17003"/>
                </a:lnTo>
                <a:cubicBezTo>
                  <a:pt x="10728" y="16980"/>
                  <a:pt x="10717" y="16957"/>
                  <a:pt x="10688" y="16937"/>
                </a:cubicBezTo>
                <a:cubicBezTo>
                  <a:pt x="10608" y="16882"/>
                  <a:pt x="10454" y="16866"/>
                  <a:pt x="10334" y="16899"/>
                </a:cubicBezTo>
                <a:lnTo>
                  <a:pt x="9403" y="17158"/>
                </a:lnTo>
                <a:lnTo>
                  <a:pt x="10085" y="16892"/>
                </a:lnTo>
                <a:cubicBezTo>
                  <a:pt x="10194" y="16850"/>
                  <a:pt x="10217" y="16775"/>
                  <a:pt x="10138" y="16720"/>
                </a:cubicBezTo>
                <a:cubicBezTo>
                  <a:pt x="10098" y="16692"/>
                  <a:pt x="10039" y="16674"/>
                  <a:pt x="9976" y="16667"/>
                </a:cubicBezTo>
                <a:lnTo>
                  <a:pt x="10485" y="16484"/>
                </a:lnTo>
                <a:cubicBezTo>
                  <a:pt x="10598" y="16443"/>
                  <a:pt x="10626" y="16367"/>
                  <a:pt x="10548" y="16310"/>
                </a:cubicBezTo>
                <a:cubicBezTo>
                  <a:pt x="10520" y="16290"/>
                  <a:pt x="10482" y="16275"/>
                  <a:pt x="10440" y="16265"/>
                </a:cubicBezTo>
                <a:lnTo>
                  <a:pt x="10636" y="16198"/>
                </a:lnTo>
                <a:cubicBezTo>
                  <a:pt x="10716" y="16219"/>
                  <a:pt x="10816" y="16220"/>
                  <a:pt x="10900" y="16197"/>
                </a:cubicBezTo>
                <a:lnTo>
                  <a:pt x="12094" y="15866"/>
                </a:lnTo>
                <a:cubicBezTo>
                  <a:pt x="12094" y="15866"/>
                  <a:pt x="11368" y="16168"/>
                  <a:pt x="11368" y="16168"/>
                </a:cubicBezTo>
                <a:close/>
                <a:moveTo>
                  <a:pt x="10620" y="17117"/>
                </a:moveTo>
                <a:cubicBezTo>
                  <a:pt x="10623" y="17139"/>
                  <a:pt x="10634" y="17162"/>
                  <a:pt x="10662" y="17182"/>
                </a:cubicBezTo>
                <a:cubicBezTo>
                  <a:pt x="10666" y="17185"/>
                  <a:pt x="10672" y="17187"/>
                  <a:pt x="10677" y="17189"/>
                </a:cubicBezTo>
                <a:cubicBezTo>
                  <a:pt x="10654" y="17192"/>
                  <a:pt x="10630" y="17195"/>
                  <a:pt x="10609" y="17201"/>
                </a:cubicBezTo>
                <a:lnTo>
                  <a:pt x="9952" y="17383"/>
                </a:lnTo>
                <a:cubicBezTo>
                  <a:pt x="9952" y="17383"/>
                  <a:pt x="10620" y="17117"/>
                  <a:pt x="10620" y="17117"/>
                </a:cubicBezTo>
                <a:close/>
                <a:moveTo>
                  <a:pt x="10713" y="17525"/>
                </a:moveTo>
                <a:cubicBezTo>
                  <a:pt x="10673" y="17526"/>
                  <a:pt x="10632" y="17531"/>
                  <a:pt x="10595" y="17541"/>
                </a:cubicBezTo>
                <a:lnTo>
                  <a:pt x="10502" y="17567"/>
                </a:lnTo>
                <a:lnTo>
                  <a:pt x="10669" y="17504"/>
                </a:lnTo>
                <a:cubicBezTo>
                  <a:pt x="10683" y="17511"/>
                  <a:pt x="10696" y="17519"/>
                  <a:pt x="10713" y="17525"/>
                </a:cubicBezTo>
                <a:close/>
                <a:moveTo>
                  <a:pt x="11420" y="18629"/>
                </a:moveTo>
                <a:cubicBezTo>
                  <a:pt x="11469" y="18662"/>
                  <a:pt x="11545" y="18680"/>
                  <a:pt x="11624" y="18682"/>
                </a:cubicBezTo>
                <a:lnTo>
                  <a:pt x="10944" y="18931"/>
                </a:lnTo>
                <a:cubicBezTo>
                  <a:pt x="10832" y="18972"/>
                  <a:pt x="10805" y="19048"/>
                  <a:pt x="10883" y="19105"/>
                </a:cubicBezTo>
                <a:cubicBezTo>
                  <a:pt x="10932" y="19139"/>
                  <a:pt x="11010" y="19160"/>
                  <a:pt x="11091" y="19162"/>
                </a:cubicBezTo>
                <a:lnTo>
                  <a:pt x="10618" y="19333"/>
                </a:lnTo>
                <a:cubicBezTo>
                  <a:pt x="10506" y="19374"/>
                  <a:pt x="10478" y="19450"/>
                  <a:pt x="10556" y="19507"/>
                </a:cubicBezTo>
                <a:cubicBezTo>
                  <a:pt x="10634" y="19563"/>
                  <a:pt x="10791" y="19581"/>
                  <a:pt x="10913" y="19547"/>
                </a:cubicBezTo>
                <a:lnTo>
                  <a:pt x="11438" y="19401"/>
                </a:lnTo>
                <a:lnTo>
                  <a:pt x="10548" y="19734"/>
                </a:lnTo>
                <a:cubicBezTo>
                  <a:pt x="10468" y="19713"/>
                  <a:pt x="10369" y="19710"/>
                  <a:pt x="10286" y="19734"/>
                </a:cubicBezTo>
                <a:lnTo>
                  <a:pt x="9810" y="19866"/>
                </a:lnTo>
                <a:lnTo>
                  <a:pt x="10011" y="19787"/>
                </a:lnTo>
                <a:cubicBezTo>
                  <a:pt x="10119" y="19744"/>
                  <a:pt x="10141" y="19669"/>
                  <a:pt x="10062" y="19614"/>
                </a:cubicBezTo>
                <a:cubicBezTo>
                  <a:pt x="10032" y="19593"/>
                  <a:pt x="9992" y="19578"/>
                  <a:pt x="9947" y="19569"/>
                </a:cubicBezTo>
                <a:lnTo>
                  <a:pt x="10751" y="19278"/>
                </a:lnTo>
                <a:cubicBezTo>
                  <a:pt x="10864" y="19238"/>
                  <a:pt x="10892" y="19162"/>
                  <a:pt x="10814" y="19105"/>
                </a:cubicBezTo>
                <a:cubicBezTo>
                  <a:pt x="10736" y="19048"/>
                  <a:pt x="10579" y="19030"/>
                  <a:pt x="10457" y="19064"/>
                </a:cubicBezTo>
                <a:lnTo>
                  <a:pt x="10300" y="19108"/>
                </a:lnTo>
                <a:lnTo>
                  <a:pt x="10818" y="18908"/>
                </a:lnTo>
                <a:cubicBezTo>
                  <a:pt x="10928" y="18866"/>
                  <a:pt x="10951" y="18791"/>
                  <a:pt x="10872" y="18735"/>
                </a:cubicBezTo>
                <a:cubicBezTo>
                  <a:pt x="10800" y="18685"/>
                  <a:pt x="10665" y="18666"/>
                  <a:pt x="10549" y="18689"/>
                </a:cubicBezTo>
                <a:cubicBezTo>
                  <a:pt x="10564" y="18656"/>
                  <a:pt x="10552" y="18621"/>
                  <a:pt x="10511" y="18592"/>
                </a:cubicBezTo>
                <a:cubicBezTo>
                  <a:pt x="10464" y="18558"/>
                  <a:pt x="10389" y="18538"/>
                  <a:pt x="10310" y="18534"/>
                </a:cubicBezTo>
                <a:lnTo>
                  <a:pt x="10486" y="18470"/>
                </a:lnTo>
                <a:cubicBezTo>
                  <a:pt x="10599" y="18430"/>
                  <a:pt x="10626" y="18353"/>
                  <a:pt x="10548" y="18297"/>
                </a:cubicBezTo>
                <a:cubicBezTo>
                  <a:pt x="10470" y="18240"/>
                  <a:pt x="10314" y="18222"/>
                  <a:pt x="10192" y="18256"/>
                </a:cubicBezTo>
                <a:lnTo>
                  <a:pt x="9610" y="18418"/>
                </a:lnTo>
                <a:lnTo>
                  <a:pt x="10329" y="18143"/>
                </a:lnTo>
                <a:cubicBezTo>
                  <a:pt x="10439" y="18101"/>
                  <a:pt x="10462" y="18025"/>
                  <a:pt x="10384" y="17970"/>
                </a:cubicBezTo>
                <a:cubicBezTo>
                  <a:pt x="10370" y="17960"/>
                  <a:pt x="10353" y="17951"/>
                  <a:pt x="10336" y="17944"/>
                </a:cubicBezTo>
                <a:lnTo>
                  <a:pt x="10884" y="17757"/>
                </a:lnTo>
                <a:cubicBezTo>
                  <a:pt x="11000" y="17718"/>
                  <a:pt x="11031" y="17641"/>
                  <a:pt x="10954" y="17583"/>
                </a:cubicBezTo>
                <a:cubicBezTo>
                  <a:pt x="10936" y="17569"/>
                  <a:pt x="10913" y="17558"/>
                  <a:pt x="10887" y="17549"/>
                </a:cubicBezTo>
                <a:cubicBezTo>
                  <a:pt x="10927" y="17548"/>
                  <a:pt x="10967" y="17544"/>
                  <a:pt x="11004" y="17533"/>
                </a:cubicBezTo>
                <a:lnTo>
                  <a:pt x="11075" y="17514"/>
                </a:lnTo>
                <a:cubicBezTo>
                  <a:pt x="11015" y="17556"/>
                  <a:pt x="11013" y="17613"/>
                  <a:pt x="11076" y="17658"/>
                </a:cubicBezTo>
                <a:cubicBezTo>
                  <a:pt x="11152" y="17711"/>
                  <a:pt x="11299" y="17729"/>
                  <a:pt x="11418" y="17700"/>
                </a:cubicBezTo>
                <a:lnTo>
                  <a:pt x="11062" y="17849"/>
                </a:lnTo>
                <a:cubicBezTo>
                  <a:pt x="10959" y="17892"/>
                  <a:pt x="10940" y="17967"/>
                  <a:pt x="11020" y="18020"/>
                </a:cubicBezTo>
                <a:cubicBezTo>
                  <a:pt x="11101" y="18074"/>
                  <a:pt x="11253" y="18090"/>
                  <a:pt x="11372" y="18057"/>
                </a:cubicBezTo>
                <a:lnTo>
                  <a:pt x="11534" y="18012"/>
                </a:lnTo>
                <a:lnTo>
                  <a:pt x="10733" y="18320"/>
                </a:lnTo>
                <a:cubicBezTo>
                  <a:pt x="10624" y="18362"/>
                  <a:pt x="10600" y="18438"/>
                  <a:pt x="10679" y="18493"/>
                </a:cubicBezTo>
                <a:cubicBezTo>
                  <a:pt x="10758" y="18549"/>
                  <a:pt x="10913" y="18565"/>
                  <a:pt x="11034" y="18532"/>
                </a:cubicBezTo>
                <a:lnTo>
                  <a:pt x="11769" y="18328"/>
                </a:lnTo>
                <a:lnTo>
                  <a:pt x="11462" y="18457"/>
                </a:lnTo>
                <a:cubicBezTo>
                  <a:pt x="11358" y="18501"/>
                  <a:pt x="11340" y="18575"/>
                  <a:pt x="11420" y="18629"/>
                </a:cubicBezTo>
                <a:close/>
                <a:moveTo>
                  <a:pt x="10572" y="20288"/>
                </a:moveTo>
                <a:cubicBezTo>
                  <a:pt x="10608" y="20249"/>
                  <a:pt x="10606" y="20203"/>
                  <a:pt x="10553" y="20166"/>
                </a:cubicBezTo>
                <a:cubicBezTo>
                  <a:pt x="10475" y="20109"/>
                  <a:pt x="10319" y="20092"/>
                  <a:pt x="10197" y="20126"/>
                </a:cubicBezTo>
                <a:lnTo>
                  <a:pt x="9978" y="20187"/>
                </a:lnTo>
                <a:lnTo>
                  <a:pt x="10528" y="19969"/>
                </a:lnTo>
                <a:cubicBezTo>
                  <a:pt x="10607" y="19989"/>
                  <a:pt x="10704" y="19992"/>
                  <a:pt x="10787" y="19968"/>
                </a:cubicBezTo>
                <a:lnTo>
                  <a:pt x="10868" y="19946"/>
                </a:lnTo>
                <a:cubicBezTo>
                  <a:pt x="10827" y="19986"/>
                  <a:pt x="10830" y="20035"/>
                  <a:pt x="10885" y="20074"/>
                </a:cubicBezTo>
                <a:cubicBezTo>
                  <a:pt x="10919" y="20099"/>
                  <a:pt x="10969" y="20117"/>
                  <a:pt x="11025" y="20125"/>
                </a:cubicBezTo>
                <a:cubicBezTo>
                  <a:pt x="11025" y="20125"/>
                  <a:pt x="10572" y="20288"/>
                  <a:pt x="10572" y="20288"/>
                </a:cubicBezTo>
                <a:close/>
                <a:moveTo>
                  <a:pt x="7377" y="6725"/>
                </a:moveTo>
                <a:cubicBezTo>
                  <a:pt x="7258" y="6764"/>
                  <a:pt x="7225" y="6841"/>
                  <a:pt x="7302" y="6899"/>
                </a:cubicBezTo>
                <a:cubicBezTo>
                  <a:pt x="7378" y="6958"/>
                  <a:pt x="7537" y="6977"/>
                  <a:pt x="7662" y="6942"/>
                </a:cubicBezTo>
                <a:lnTo>
                  <a:pt x="8541" y="6698"/>
                </a:lnTo>
                <a:lnTo>
                  <a:pt x="6818" y="7244"/>
                </a:lnTo>
                <a:cubicBezTo>
                  <a:pt x="6697" y="7283"/>
                  <a:pt x="6661" y="7360"/>
                  <a:pt x="6737" y="7419"/>
                </a:cubicBezTo>
                <a:cubicBezTo>
                  <a:pt x="6813" y="7478"/>
                  <a:pt x="6973" y="7498"/>
                  <a:pt x="7099" y="7463"/>
                </a:cubicBezTo>
                <a:lnTo>
                  <a:pt x="8166" y="7167"/>
                </a:lnTo>
                <a:lnTo>
                  <a:pt x="5921" y="7866"/>
                </a:lnTo>
                <a:cubicBezTo>
                  <a:pt x="5962" y="7827"/>
                  <a:pt x="5961" y="7779"/>
                  <a:pt x="5909" y="7740"/>
                </a:cubicBezTo>
                <a:cubicBezTo>
                  <a:pt x="5833" y="7681"/>
                  <a:pt x="5674" y="7662"/>
                  <a:pt x="5549" y="7697"/>
                </a:cubicBezTo>
                <a:lnTo>
                  <a:pt x="5343" y="7754"/>
                </a:lnTo>
                <a:lnTo>
                  <a:pt x="5848" y="7575"/>
                </a:lnTo>
                <a:cubicBezTo>
                  <a:pt x="5962" y="7535"/>
                  <a:pt x="5991" y="7459"/>
                  <a:pt x="5913" y="7401"/>
                </a:cubicBezTo>
                <a:cubicBezTo>
                  <a:pt x="5836" y="7344"/>
                  <a:pt x="5679" y="7326"/>
                  <a:pt x="5556" y="7361"/>
                </a:cubicBezTo>
                <a:lnTo>
                  <a:pt x="5377" y="7410"/>
                </a:lnTo>
                <a:lnTo>
                  <a:pt x="5783" y="7260"/>
                </a:lnTo>
                <a:cubicBezTo>
                  <a:pt x="5895" y="7218"/>
                  <a:pt x="5920" y="7142"/>
                  <a:pt x="5842" y="7086"/>
                </a:cubicBezTo>
                <a:cubicBezTo>
                  <a:pt x="5805" y="7060"/>
                  <a:pt x="5750" y="7042"/>
                  <a:pt x="5689" y="7034"/>
                </a:cubicBezTo>
                <a:lnTo>
                  <a:pt x="5872" y="6971"/>
                </a:lnTo>
                <a:cubicBezTo>
                  <a:pt x="5988" y="6931"/>
                  <a:pt x="6019" y="6855"/>
                  <a:pt x="5942" y="6797"/>
                </a:cubicBezTo>
                <a:cubicBezTo>
                  <a:pt x="5924" y="6783"/>
                  <a:pt x="5901" y="6772"/>
                  <a:pt x="5876" y="6763"/>
                </a:cubicBezTo>
                <a:lnTo>
                  <a:pt x="7008" y="6388"/>
                </a:lnTo>
                <a:cubicBezTo>
                  <a:pt x="7044" y="6376"/>
                  <a:pt x="7070" y="6360"/>
                  <a:pt x="7090" y="6342"/>
                </a:cubicBezTo>
                <a:lnTo>
                  <a:pt x="8890" y="5842"/>
                </a:lnTo>
                <a:lnTo>
                  <a:pt x="7416" y="6321"/>
                </a:lnTo>
                <a:cubicBezTo>
                  <a:pt x="7297" y="6359"/>
                  <a:pt x="7262" y="6437"/>
                  <a:pt x="7339" y="6495"/>
                </a:cubicBezTo>
                <a:cubicBezTo>
                  <a:pt x="7415" y="6554"/>
                  <a:pt x="7574" y="6573"/>
                  <a:pt x="7699" y="6538"/>
                </a:cubicBezTo>
                <a:lnTo>
                  <a:pt x="9225" y="6115"/>
                </a:lnTo>
                <a:cubicBezTo>
                  <a:pt x="9225" y="6115"/>
                  <a:pt x="7377" y="6725"/>
                  <a:pt x="7377" y="6725"/>
                </a:cubicBezTo>
                <a:close/>
                <a:moveTo>
                  <a:pt x="5934" y="8500"/>
                </a:moveTo>
                <a:cubicBezTo>
                  <a:pt x="5812" y="8538"/>
                  <a:pt x="5775" y="8616"/>
                  <a:pt x="5851" y="8675"/>
                </a:cubicBezTo>
                <a:cubicBezTo>
                  <a:pt x="5894" y="8710"/>
                  <a:pt x="5967" y="8731"/>
                  <a:pt x="6044" y="8736"/>
                </a:cubicBezTo>
                <a:lnTo>
                  <a:pt x="4768" y="9131"/>
                </a:lnTo>
                <a:cubicBezTo>
                  <a:pt x="4722" y="9145"/>
                  <a:pt x="4688" y="9165"/>
                  <a:pt x="4668" y="9188"/>
                </a:cubicBezTo>
                <a:cubicBezTo>
                  <a:pt x="4626" y="9188"/>
                  <a:pt x="4584" y="9193"/>
                  <a:pt x="4545" y="9204"/>
                </a:cubicBezTo>
                <a:lnTo>
                  <a:pt x="4517" y="9212"/>
                </a:lnTo>
                <a:cubicBezTo>
                  <a:pt x="4547" y="9174"/>
                  <a:pt x="4541" y="9131"/>
                  <a:pt x="4492" y="9095"/>
                </a:cubicBezTo>
                <a:cubicBezTo>
                  <a:pt x="4414" y="9037"/>
                  <a:pt x="4257" y="9019"/>
                  <a:pt x="4134" y="9054"/>
                </a:cubicBezTo>
                <a:lnTo>
                  <a:pt x="4108" y="9061"/>
                </a:lnTo>
                <a:lnTo>
                  <a:pt x="4940" y="8740"/>
                </a:lnTo>
                <a:cubicBezTo>
                  <a:pt x="5049" y="8698"/>
                  <a:pt x="5072" y="8622"/>
                  <a:pt x="4993" y="8567"/>
                </a:cubicBezTo>
                <a:cubicBezTo>
                  <a:pt x="4951" y="8537"/>
                  <a:pt x="4886" y="8518"/>
                  <a:pt x="4817" y="8513"/>
                </a:cubicBezTo>
                <a:lnTo>
                  <a:pt x="5834" y="8157"/>
                </a:lnTo>
                <a:cubicBezTo>
                  <a:pt x="5838" y="8156"/>
                  <a:pt x="5840" y="8154"/>
                  <a:pt x="5843" y="8153"/>
                </a:cubicBezTo>
                <a:cubicBezTo>
                  <a:pt x="5905" y="8159"/>
                  <a:pt x="5970" y="8155"/>
                  <a:pt x="6029" y="8138"/>
                </a:cubicBezTo>
                <a:lnTo>
                  <a:pt x="6142" y="8107"/>
                </a:lnTo>
                <a:cubicBezTo>
                  <a:pt x="6117" y="8142"/>
                  <a:pt x="6123" y="8182"/>
                  <a:pt x="6165" y="8216"/>
                </a:cubicBezTo>
                <a:cubicBezTo>
                  <a:pt x="6241" y="8276"/>
                  <a:pt x="6402" y="8296"/>
                  <a:pt x="6528" y="8261"/>
                </a:cubicBezTo>
                <a:lnTo>
                  <a:pt x="8150" y="7811"/>
                </a:lnTo>
                <a:cubicBezTo>
                  <a:pt x="8150" y="7811"/>
                  <a:pt x="5934" y="8500"/>
                  <a:pt x="5934" y="8500"/>
                </a:cubicBezTo>
                <a:close/>
                <a:moveTo>
                  <a:pt x="5221" y="9676"/>
                </a:moveTo>
                <a:cubicBezTo>
                  <a:pt x="5101" y="9714"/>
                  <a:pt x="5065" y="9792"/>
                  <a:pt x="5141" y="9851"/>
                </a:cubicBezTo>
                <a:cubicBezTo>
                  <a:pt x="5194" y="9892"/>
                  <a:pt x="5288" y="9914"/>
                  <a:pt x="5381" y="9912"/>
                </a:cubicBezTo>
                <a:lnTo>
                  <a:pt x="3960" y="10350"/>
                </a:lnTo>
                <a:cubicBezTo>
                  <a:pt x="3838" y="10388"/>
                  <a:pt x="3800" y="10466"/>
                  <a:pt x="3876" y="10525"/>
                </a:cubicBezTo>
                <a:cubicBezTo>
                  <a:pt x="3951" y="10585"/>
                  <a:pt x="4112" y="10604"/>
                  <a:pt x="4238" y="10570"/>
                </a:cubicBezTo>
                <a:lnTo>
                  <a:pt x="5502" y="10219"/>
                </a:lnTo>
                <a:lnTo>
                  <a:pt x="4610" y="10496"/>
                </a:lnTo>
                <a:cubicBezTo>
                  <a:pt x="4488" y="10534"/>
                  <a:pt x="4451" y="10611"/>
                  <a:pt x="4527" y="10671"/>
                </a:cubicBezTo>
                <a:cubicBezTo>
                  <a:pt x="4587" y="10718"/>
                  <a:pt x="4701" y="10740"/>
                  <a:pt x="4809" y="10730"/>
                </a:cubicBezTo>
                <a:lnTo>
                  <a:pt x="3864" y="11019"/>
                </a:lnTo>
                <a:cubicBezTo>
                  <a:pt x="3872" y="10992"/>
                  <a:pt x="3863" y="10963"/>
                  <a:pt x="3832" y="10937"/>
                </a:cubicBezTo>
                <a:cubicBezTo>
                  <a:pt x="3758" y="10876"/>
                  <a:pt x="3595" y="10854"/>
                  <a:pt x="3467" y="10890"/>
                </a:cubicBezTo>
                <a:lnTo>
                  <a:pt x="3355" y="10921"/>
                </a:lnTo>
                <a:cubicBezTo>
                  <a:pt x="3349" y="10901"/>
                  <a:pt x="3333" y="10882"/>
                  <a:pt x="3307" y="10864"/>
                </a:cubicBezTo>
                <a:cubicBezTo>
                  <a:pt x="3267" y="10837"/>
                  <a:pt x="3209" y="10820"/>
                  <a:pt x="3146" y="10814"/>
                </a:cubicBezTo>
                <a:lnTo>
                  <a:pt x="3229" y="10770"/>
                </a:lnTo>
                <a:cubicBezTo>
                  <a:pt x="3317" y="10723"/>
                  <a:pt x="3320" y="10652"/>
                  <a:pt x="3238" y="10603"/>
                </a:cubicBezTo>
                <a:cubicBezTo>
                  <a:pt x="3217" y="10591"/>
                  <a:pt x="3193" y="10581"/>
                  <a:pt x="3166" y="10573"/>
                </a:cubicBezTo>
                <a:lnTo>
                  <a:pt x="4301" y="10149"/>
                </a:lnTo>
                <a:cubicBezTo>
                  <a:pt x="4412" y="10108"/>
                  <a:pt x="4437" y="10032"/>
                  <a:pt x="4359" y="9976"/>
                </a:cubicBezTo>
                <a:cubicBezTo>
                  <a:pt x="4301" y="9934"/>
                  <a:pt x="4201" y="9915"/>
                  <a:pt x="4103" y="9920"/>
                </a:cubicBezTo>
                <a:lnTo>
                  <a:pt x="4430" y="9804"/>
                </a:lnTo>
                <a:cubicBezTo>
                  <a:pt x="4544" y="9764"/>
                  <a:pt x="4573" y="9687"/>
                  <a:pt x="4495" y="9630"/>
                </a:cubicBezTo>
                <a:cubicBezTo>
                  <a:pt x="4463" y="9607"/>
                  <a:pt x="4417" y="9590"/>
                  <a:pt x="4365" y="9580"/>
                </a:cubicBezTo>
                <a:lnTo>
                  <a:pt x="4834" y="9420"/>
                </a:lnTo>
                <a:cubicBezTo>
                  <a:pt x="4875" y="9406"/>
                  <a:pt x="4905" y="9387"/>
                  <a:pt x="4924" y="9367"/>
                </a:cubicBezTo>
                <a:cubicBezTo>
                  <a:pt x="4966" y="9366"/>
                  <a:pt x="5008" y="9361"/>
                  <a:pt x="5047" y="9350"/>
                </a:cubicBezTo>
                <a:lnTo>
                  <a:pt x="5958" y="9097"/>
                </a:lnTo>
                <a:lnTo>
                  <a:pt x="5567" y="9219"/>
                </a:lnTo>
                <a:cubicBezTo>
                  <a:pt x="5446" y="9257"/>
                  <a:pt x="5409" y="9335"/>
                  <a:pt x="5485" y="9394"/>
                </a:cubicBezTo>
                <a:cubicBezTo>
                  <a:pt x="5561" y="9454"/>
                  <a:pt x="5721" y="9473"/>
                  <a:pt x="5847" y="9438"/>
                </a:cubicBezTo>
                <a:lnTo>
                  <a:pt x="6851" y="9160"/>
                </a:lnTo>
                <a:cubicBezTo>
                  <a:pt x="6851" y="9160"/>
                  <a:pt x="5221" y="9676"/>
                  <a:pt x="5221" y="9676"/>
                </a:cubicBezTo>
                <a:close/>
                <a:moveTo>
                  <a:pt x="14453" y="7060"/>
                </a:moveTo>
                <a:cubicBezTo>
                  <a:pt x="14458" y="7077"/>
                  <a:pt x="14470" y="7093"/>
                  <a:pt x="14489" y="7108"/>
                </a:cubicBezTo>
                <a:cubicBezTo>
                  <a:pt x="14471" y="7111"/>
                  <a:pt x="14453" y="7114"/>
                  <a:pt x="14436" y="7119"/>
                </a:cubicBezTo>
                <a:lnTo>
                  <a:pt x="13071" y="7498"/>
                </a:lnTo>
                <a:cubicBezTo>
                  <a:pt x="13071" y="7498"/>
                  <a:pt x="14453" y="7060"/>
                  <a:pt x="14453" y="7060"/>
                </a:cubicBezTo>
                <a:close/>
                <a:moveTo>
                  <a:pt x="14598" y="6700"/>
                </a:moveTo>
                <a:cubicBezTo>
                  <a:pt x="14642" y="6686"/>
                  <a:pt x="14674" y="6667"/>
                  <a:pt x="14694" y="6646"/>
                </a:cubicBezTo>
                <a:cubicBezTo>
                  <a:pt x="14743" y="6647"/>
                  <a:pt x="14793" y="6643"/>
                  <a:pt x="14838" y="6631"/>
                </a:cubicBezTo>
                <a:lnTo>
                  <a:pt x="15026" y="6578"/>
                </a:lnTo>
                <a:cubicBezTo>
                  <a:pt x="15031" y="6597"/>
                  <a:pt x="15045" y="6616"/>
                  <a:pt x="15067" y="6632"/>
                </a:cubicBezTo>
                <a:cubicBezTo>
                  <a:pt x="15096" y="6653"/>
                  <a:pt x="15134" y="6669"/>
                  <a:pt x="15178" y="6679"/>
                </a:cubicBezTo>
                <a:lnTo>
                  <a:pt x="14805" y="6833"/>
                </a:lnTo>
                <a:cubicBezTo>
                  <a:pt x="14799" y="6824"/>
                  <a:pt x="14791" y="6815"/>
                  <a:pt x="14780" y="6807"/>
                </a:cubicBezTo>
                <a:cubicBezTo>
                  <a:pt x="14705" y="6748"/>
                  <a:pt x="14545" y="6728"/>
                  <a:pt x="14419" y="6763"/>
                </a:cubicBezTo>
                <a:lnTo>
                  <a:pt x="14206" y="6822"/>
                </a:lnTo>
                <a:cubicBezTo>
                  <a:pt x="14206" y="6822"/>
                  <a:pt x="14598" y="6700"/>
                  <a:pt x="14598" y="6700"/>
                </a:cubicBezTo>
                <a:close/>
                <a:moveTo>
                  <a:pt x="14450" y="6440"/>
                </a:moveTo>
                <a:cubicBezTo>
                  <a:pt x="14460" y="6443"/>
                  <a:pt x="14469" y="6447"/>
                  <a:pt x="14479" y="6450"/>
                </a:cubicBezTo>
                <a:cubicBezTo>
                  <a:pt x="14474" y="6454"/>
                  <a:pt x="14471" y="6459"/>
                  <a:pt x="14466" y="6463"/>
                </a:cubicBezTo>
                <a:cubicBezTo>
                  <a:pt x="14416" y="6462"/>
                  <a:pt x="14365" y="6468"/>
                  <a:pt x="14318" y="6480"/>
                </a:cubicBezTo>
                <a:lnTo>
                  <a:pt x="14317" y="6481"/>
                </a:lnTo>
                <a:cubicBezTo>
                  <a:pt x="14317" y="6481"/>
                  <a:pt x="14450" y="6440"/>
                  <a:pt x="14450" y="6440"/>
                </a:cubicBezTo>
                <a:close/>
                <a:moveTo>
                  <a:pt x="14554" y="6126"/>
                </a:moveTo>
                <a:cubicBezTo>
                  <a:pt x="14557" y="6130"/>
                  <a:pt x="14560" y="6135"/>
                  <a:pt x="14565" y="6139"/>
                </a:cubicBezTo>
                <a:cubicBezTo>
                  <a:pt x="14573" y="6145"/>
                  <a:pt x="14585" y="6150"/>
                  <a:pt x="14595" y="6156"/>
                </a:cubicBezTo>
                <a:cubicBezTo>
                  <a:pt x="14563" y="6150"/>
                  <a:pt x="14528" y="6145"/>
                  <a:pt x="14493" y="6145"/>
                </a:cubicBezTo>
                <a:cubicBezTo>
                  <a:pt x="14493" y="6145"/>
                  <a:pt x="14554" y="6126"/>
                  <a:pt x="14554" y="6126"/>
                </a:cubicBezTo>
                <a:close/>
                <a:moveTo>
                  <a:pt x="16483" y="8733"/>
                </a:moveTo>
                <a:cubicBezTo>
                  <a:pt x="16497" y="8742"/>
                  <a:pt x="16513" y="8750"/>
                  <a:pt x="16531" y="8756"/>
                </a:cubicBezTo>
                <a:cubicBezTo>
                  <a:pt x="16510" y="8765"/>
                  <a:pt x="16495" y="8775"/>
                  <a:pt x="16481" y="8785"/>
                </a:cubicBezTo>
                <a:cubicBezTo>
                  <a:pt x="16489" y="8768"/>
                  <a:pt x="16489" y="8750"/>
                  <a:pt x="16483" y="8733"/>
                </a:cubicBezTo>
                <a:close/>
                <a:moveTo>
                  <a:pt x="15457" y="8377"/>
                </a:moveTo>
                <a:cubicBezTo>
                  <a:pt x="15579" y="8339"/>
                  <a:pt x="15616" y="8261"/>
                  <a:pt x="15541" y="8202"/>
                </a:cubicBezTo>
                <a:cubicBezTo>
                  <a:pt x="15465" y="8142"/>
                  <a:pt x="15304" y="8123"/>
                  <a:pt x="15178" y="8157"/>
                </a:cubicBezTo>
                <a:lnTo>
                  <a:pt x="15118" y="8174"/>
                </a:lnTo>
                <a:cubicBezTo>
                  <a:pt x="15157" y="8136"/>
                  <a:pt x="15156" y="8090"/>
                  <a:pt x="15107" y="8051"/>
                </a:cubicBezTo>
                <a:cubicBezTo>
                  <a:pt x="15032" y="7991"/>
                  <a:pt x="14871" y="7971"/>
                  <a:pt x="14744" y="8006"/>
                </a:cubicBezTo>
                <a:lnTo>
                  <a:pt x="14305" y="8128"/>
                </a:lnTo>
                <a:lnTo>
                  <a:pt x="15178" y="7861"/>
                </a:lnTo>
                <a:cubicBezTo>
                  <a:pt x="15261" y="7905"/>
                  <a:pt x="15398" y="7919"/>
                  <a:pt x="15508" y="7888"/>
                </a:cubicBezTo>
                <a:lnTo>
                  <a:pt x="16679" y="7563"/>
                </a:lnTo>
                <a:lnTo>
                  <a:pt x="16333" y="7719"/>
                </a:lnTo>
                <a:cubicBezTo>
                  <a:pt x="16234" y="7764"/>
                  <a:pt x="16220" y="7837"/>
                  <a:pt x="16301" y="7889"/>
                </a:cubicBezTo>
                <a:cubicBezTo>
                  <a:pt x="16343" y="7916"/>
                  <a:pt x="16403" y="7933"/>
                  <a:pt x="16467" y="7939"/>
                </a:cubicBezTo>
                <a:lnTo>
                  <a:pt x="16460" y="7942"/>
                </a:lnTo>
                <a:cubicBezTo>
                  <a:pt x="16359" y="7986"/>
                  <a:pt x="16344" y="8060"/>
                  <a:pt x="16425" y="8113"/>
                </a:cubicBezTo>
                <a:cubicBezTo>
                  <a:pt x="16488" y="8155"/>
                  <a:pt x="16595" y="8173"/>
                  <a:pt x="16695" y="8163"/>
                </a:cubicBezTo>
                <a:lnTo>
                  <a:pt x="16481" y="8250"/>
                </a:lnTo>
                <a:cubicBezTo>
                  <a:pt x="16376" y="8293"/>
                  <a:pt x="16356" y="8368"/>
                  <a:pt x="16435" y="8422"/>
                </a:cubicBezTo>
                <a:cubicBezTo>
                  <a:pt x="16499" y="8465"/>
                  <a:pt x="16609" y="8485"/>
                  <a:pt x="16712" y="8474"/>
                </a:cubicBezTo>
                <a:lnTo>
                  <a:pt x="16515" y="8559"/>
                </a:lnTo>
                <a:cubicBezTo>
                  <a:pt x="16443" y="8590"/>
                  <a:pt x="16416" y="8637"/>
                  <a:pt x="16434" y="8680"/>
                </a:cubicBezTo>
                <a:cubicBezTo>
                  <a:pt x="16354" y="8628"/>
                  <a:pt x="16205" y="8612"/>
                  <a:pt x="16086" y="8645"/>
                </a:cubicBezTo>
                <a:lnTo>
                  <a:pt x="14150" y="9182"/>
                </a:lnTo>
                <a:lnTo>
                  <a:pt x="16255" y="8539"/>
                </a:lnTo>
                <a:cubicBezTo>
                  <a:pt x="16378" y="8502"/>
                  <a:pt x="16416" y="8424"/>
                  <a:pt x="16340" y="8364"/>
                </a:cubicBezTo>
                <a:cubicBezTo>
                  <a:pt x="16265" y="8304"/>
                  <a:pt x="16104" y="8285"/>
                  <a:pt x="15978" y="8320"/>
                </a:cubicBezTo>
                <a:lnTo>
                  <a:pt x="12786" y="9205"/>
                </a:lnTo>
                <a:cubicBezTo>
                  <a:pt x="12786" y="9205"/>
                  <a:pt x="15457" y="8377"/>
                  <a:pt x="15457" y="8377"/>
                </a:cubicBezTo>
                <a:close/>
                <a:moveTo>
                  <a:pt x="14715" y="7338"/>
                </a:moveTo>
                <a:cubicBezTo>
                  <a:pt x="14837" y="7301"/>
                  <a:pt x="14874" y="7223"/>
                  <a:pt x="14799" y="7163"/>
                </a:cubicBezTo>
                <a:cubicBezTo>
                  <a:pt x="14797" y="7162"/>
                  <a:pt x="14796" y="7161"/>
                  <a:pt x="14794" y="7160"/>
                </a:cubicBezTo>
                <a:cubicBezTo>
                  <a:pt x="14812" y="7158"/>
                  <a:pt x="14831" y="7156"/>
                  <a:pt x="14847" y="7151"/>
                </a:cubicBezTo>
                <a:lnTo>
                  <a:pt x="16026" y="6825"/>
                </a:lnTo>
                <a:lnTo>
                  <a:pt x="15675" y="6993"/>
                </a:lnTo>
                <a:cubicBezTo>
                  <a:pt x="15580" y="7038"/>
                  <a:pt x="15570" y="7111"/>
                  <a:pt x="15652" y="7162"/>
                </a:cubicBezTo>
                <a:cubicBezTo>
                  <a:pt x="15678" y="7178"/>
                  <a:pt x="15710" y="7190"/>
                  <a:pt x="15745" y="7199"/>
                </a:cubicBezTo>
                <a:cubicBezTo>
                  <a:pt x="15707" y="7238"/>
                  <a:pt x="15711" y="7286"/>
                  <a:pt x="15765" y="7325"/>
                </a:cubicBezTo>
                <a:cubicBezTo>
                  <a:pt x="15808" y="7356"/>
                  <a:pt x="15875" y="7375"/>
                  <a:pt x="15947" y="7381"/>
                </a:cubicBezTo>
                <a:lnTo>
                  <a:pt x="15247" y="7660"/>
                </a:lnTo>
                <a:cubicBezTo>
                  <a:pt x="15164" y="7617"/>
                  <a:pt x="15027" y="7605"/>
                  <a:pt x="14917" y="7636"/>
                </a:cubicBezTo>
                <a:lnTo>
                  <a:pt x="13919" y="7912"/>
                </a:lnTo>
                <a:lnTo>
                  <a:pt x="14812" y="7635"/>
                </a:lnTo>
                <a:cubicBezTo>
                  <a:pt x="14934" y="7597"/>
                  <a:pt x="14971" y="7520"/>
                  <a:pt x="14895" y="7460"/>
                </a:cubicBezTo>
                <a:cubicBezTo>
                  <a:pt x="14820" y="7401"/>
                  <a:pt x="14659" y="7381"/>
                  <a:pt x="14533" y="7416"/>
                </a:cubicBezTo>
                <a:lnTo>
                  <a:pt x="13833" y="7610"/>
                </a:lnTo>
                <a:cubicBezTo>
                  <a:pt x="13833" y="7610"/>
                  <a:pt x="14715" y="7338"/>
                  <a:pt x="14715" y="7338"/>
                </a:cubicBezTo>
                <a:close/>
                <a:moveTo>
                  <a:pt x="10712" y="14570"/>
                </a:moveTo>
                <a:lnTo>
                  <a:pt x="11426" y="14372"/>
                </a:lnTo>
                <a:cubicBezTo>
                  <a:pt x="11409" y="14404"/>
                  <a:pt x="11418" y="14440"/>
                  <a:pt x="11458" y="14470"/>
                </a:cubicBezTo>
                <a:cubicBezTo>
                  <a:pt x="11478" y="14486"/>
                  <a:pt x="11504" y="14499"/>
                  <a:pt x="11534" y="14509"/>
                </a:cubicBezTo>
                <a:lnTo>
                  <a:pt x="11162" y="14623"/>
                </a:lnTo>
                <a:cubicBezTo>
                  <a:pt x="11039" y="14661"/>
                  <a:pt x="11001" y="14739"/>
                  <a:pt x="11077" y="14799"/>
                </a:cubicBezTo>
                <a:cubicBezTo>
                  <a:pt x="11108" y="14823"/>
                  <a:pt x="11154" y="14841"/>
                  <a:pt x="11207" y="14851"/>
                </a:cubicBezTo>
                <a:lnTo>
                  <a:pt x="11083" y="14890"/>
                </a:lnTo>
                <a:cubicBezTo>
                  <a:pt x="10961" y="14928"/>
                  <a:pt x="10925" y="15006"/>
                  <a:pt x="11000" y="15065"/>
                </a:cubicBezTo>
                <a:cubicBezTo>
                  <a:pt x="11076" y="15125"/>
                  <a:pt x="11237" y="15144"/>
                  <a:pt x="11362" y="15109"/>
                </a:cubicBezTo>
                <a:lnTo>
                  <a:pt x="11397" y="15100"/>
                </a:lnTo>
                <a:cubicBezTo>
                  <a:pt x="11376" y="15134"/>
                  <a:pt x="11384" y="15172"/>
                  <a:pt x="11426" y="15205"/>
                </a:cubicBezTo>
                <a:cubicBezTo>
                  <a:pt x="11466" y="15236"/>
                  <a:pt x="11530" y="15256"/>
                  <a:pt x="11600" y="15263"/>
                </a:cubicBezTo>
                <a:lnTo>
                  <a:pt x="11402" y="15325"/>
                </a:lnTo>
                <a:cubicBezTo>
                  <a:pt x="11281" y="15363"/>
                  <a:pt x="11244" y="15440"/>
                  <a:pt x="11320" y="15500"/>
                </a:cubicBezTo>
                <a:cubicBezTo>
                  <a:pt x="11348" y="15521"/>
                  <a:pt x="11387" y="15538"/>
                  <a:pt x="11431" y="15548"/>
                </a:cubicBezTo>
                <a:lnTo>
                  <a:pt x="11369" y="15570"/>
                </a:lnTo>
                <a:cubicBezTo>
                  <a:pt x="11254" y="15611"/>
                  <a:pt x="11225" y="15687"/>
                  <a:pt x="11303" y="15744"/>
                </a:cubicBezTo>
                <a:cubicBezTo>
                  <a:pt x="11304" y="15745"/>
                  <a:pt x="11304" y="15745"/>
                  <a:pt x="11305" y="15746"/>
                </a:cubicBezTo>
                <a:lnTo>
                  <a:pt x="10941" y="15869"/>
                </a:lnTo>
                <a:cubicBezTo>
                  <a:pt x="10861" y="15847"/>
                  <a:pt x="10761" y="15846"/>
                  <a:pt x="10676" y="15869"/>
                </a:cubicBezTo>
                <a:lnTo>
                  <a:pt x="9493" y="16197"/>
                </a:lnTo>
                <a:lnTo>
                  <a:pt x="10098" y="15959"/>
                </a:lnTo>
                <a:cubicBezTo>
                  <a:pt x="10205" y="15917"/>
                  <a:pt x="10227" y="15842"/>
                  <a:pt x="10148" y="15787"/>
                </a:cubicBezTo>
                <a:cubicBezTo>
                  <a:pt x="10128" y="15773"/>
                  <a:pt x="10104" y="15762"/>
                  <a:pt x="10077" y="15753"/>
                </a:cubicBezTo>
                <a:lnTo>
                  <a:pt x="10710" y="15537"/>
                </a:lnTo>
                <a:cubicBezTo>
                  <a:pt x="10827" y="15498"/>
                  <a:pt x="10858" y="15421"/>
                  <a:pt x="10781" y="15363"/>
                </a:cubicBezTo>
                <a:cubicBezTo>
                  <a:pt x="10737" y="15331"/>
                  <a:pt x="10669" y="15311"/>
                  <a:pt x="10596" y="15305"/>
                </a:cubicBezTo>
                <a:lnTo>
                  <a:pt x="10681" y="15276"/>
                </a:lnTo>
                <a:cubicBezTo>
                  <a:pt x="10796" y="15236"/>
                  <a:pt x="10826" y="15160"/>
                  <a:pt x="10749" y="15102"/>
                </a:cubicBezTo>
                <a:cubicBezTo>
                  <a:pt x="10672" y="15044"/>
                  <a:pt x="10514" y="15026"/>
                  <a:pt x="10391" y="15060"/>
                </a:cubicBezTo>
                <a:lnTo>
                  <a:pt x="10025" y="15162"/>
                </a:lnTo>
                <a:lnTo>
                  <a:pt x="10387" y="15028"/>
                </a:lnTo>
                <a:cubicBezTo>
                  <a:pt x="10498" y="14986"/>
                  <a:pt x="10524" y="14910"/>
                  <a:pt x="10445" y="14854"/>
                </a:cubicBezTo>
                <a:cubicBezTo>
                  <a:pt x="10367" y="14798"/>
                  <a:pt x="10211" y="14781"/>
                  <a:pt x="10089" y="14815"/>
                </a:cubicBezTo>
                <a:lnTo>
                  <a:pt x="9567" y="14959"/>
                </a:lnTo>
                <a:lnTo>
                  <a:pt x="10467" y="14614"/>
                </a:lnTo>
                <a:cubicBezTo>
                  <a:pt x="10489" y="14605"/>
                  <a:pt x="10507" y="14595"/>
                  <a:pt x="10522" y="14584"/>
                </a:cubicBezTo>
                <a:cubicBezTo>
                  <a:pt x="10584" y="14590"/>
                  <a:pt x="10652" y="14587"/>
                  <a:pt x="10712" y="14570"/>
                </a:cubicBezTo>
                <a:close/>
                <a:moveTo>
                  <a:pt x="17407" y="9017"/>
                </a:moveTo>
                <a:lnTo>
                  <a:pt x="16849" y="9261"/>
                </a:lnTo>
                <a:cubicBezTo>
                  <a:pt x="16823" y="9273"/>
                  <a:pt x="16803" y="9286"/>
                  <a:pt x="16789" y="9300"/>
                </a:cubicBezTo>
                <a:cubicBezTo>
                  <a:pt x="16706" y="9256"/>
                  <a:pt x="16568" y="9245"/>
                  <a:pt x="16458" y="9276"/>
                </a:cubicBezTo>
                <a:lnTo>
                  <a:pt x="13013" y="10231"/>
                </a:lnTo>
                <a:lnTo>
                  <a:pt x="15927" y="9343"/>
                </a:lnTo>
                <a:cubicBezTo>
                  <a:pt x="16050" y="9306"/>
                  <a:pt x="16088" y="9228"/>
                  <a:pt x="16013" y="9168"/>
                </a:cubicBezTo>
                <a:cubicBezTo>
                  <a:pt x="15937" y="9108"/>
                  <a:pt x="15776" y="9088"/>
                  <a:pt x="15650" y="9123"/>
                </a:cubicBezTo>
                <a:lnTo>
                  <a:pt x="14049" y="9568"/>
                </a:lnTo>
                <a:lnTo>
                  <a:pt x="16363" y="8864"/>
                </a:lnTo>
                <a:cubicBezTo>
                  <a:pt x="16394" y="8855"/>
                  <a:pt x="16420" y="8843"/>
                  <a:pt x="16440" y="8829"/>
                </a:cubicBezTo>
                <a:cubicBezTo>
                  <a:pt x="16425" y="8862"/>
                  <a:pt x="16434" y="8897"/>
                  <a:pt x="16476" y="8928"/>
                </a:cubicBezTo>
                <a:cubicBezTo>
                  <a:pt x="16506" y="8949"/>
                  <a:pt x="16547" y="8965"/>
                  <a:pt x="16593" y="8975"/>
                </a:cubicBezTo>
                <a:cubicBezTo>
                  <a:pt x="16557" y="9013"/>
                  <a:pt x="16562" y="9060"/>
                  <a:pt x="16614" y="9098"/>
                </a:cubicBezTo>
                <a:cubicBezTo>
                  <a:pt x="16692" y="9155"/>
                  <a:pt x="16848" y="9172"/>
                  <a:pt x="16971" y="9138"/>
                </a:cubicBezTo>
                <a:cubicBezTo>
                  <a:pt x="16971" y="9138"/>
                  <a:pt x="17407" y="9017"/>
                  <a:pt x="17407" y="9017"/>
                </a:cubicBezTo>
                <a:close/>
                <a:moveTo>
                  <a:pt x="17151" y="9669"/>
                </a:moveTo>
                <a:cubicBezTo>
                  <a:pt x="17069" y="9698"/>
                  <a:pt x="17033" y="9747"/>
                  <a:pt x="17049" y="9793"/>
                </a:cubicBezTo>
                <a:cubicBezTo>
                  <a:pt x="17003" y="9765"/>
                  <a:pt x="16938" y="9748"/>
                  <a:pt x="16868" y="9744"/>
                </a:cubicBezTo>
                <a:lnTo>
                  <a:pt x="17058" y="9688"/>
                </a:lnTo>
                <a:cubicBezTo>
                  <a:pt x="17183" y="9651"/>
                  <a:pt x="17223" y="9573"/>
                  <a:pt x="17148" y="9513"/>
                </a:cubicBezTo>
                <a:cubicBezTo>
                  <a:pt x="17132" y="9500"/>
                  <a:pt x="17111" y="9489"/>
                  <a:pt x="17089" y="9480"/>
                </a:cubicBezTo>
                <a:cubicBezTo>
                  <a:pt x="17114" y="9477"/>
                  <a:pt x="17139" y="9474"/>
                  <a:pt x="17163" y="9468"/>
                </a:cubicBezTo>
                <a:lnTo>
                  <a:pt x="17324" y="9423"/>
                </a:lnTo>
                <a:cubicBezTo>
                  <a:pt x="17309" y="9457"/>
                  <a:pt x="17322" y="9493"/>
                  <a:pt x="17365" y="9523"/>
                </a:cubicBezTo>
                <a:cubicBezTo>
                  <a:pt x="17388" y="9539"/>
                  <a:pt x="17417" y="9551"/>
                  <a:pt x="17450" y="9560"/>
                </a:cubicBezTo>
                <a:cubicBezTo>
                  <a:pt x="17450" y="9560"/>
                  <a:pt x="17151" y="9669"/>
                  <a:pt x="17151" y="9669"/>
                </a:cubicBezTo>
                <a:close/>
                <a:moveTo>
                  <a:pt x="16863" y="9455"/>
                </a:moveTo>
                <a:cubicBezTo>
                  <a:pt x="16846" y="9457"/>
                  <a:pt x="16828" y="9457"/>
                  <a:pt x="16811" y="9461"/>
                </a:cubicBezTo>
                <a:cubicBezTo>
                  <a:pt x="16820" y="9454"/>
                  <a:pt x="16825" y="9447"/>
                  <a:pt x="16832" y="9441"/>
                </a:cubicBezTo>
                <a:cubicBezTo>
                  <a:pt x="16842" y="9446"/>
                  <a:pt x="16852" y="9450"/>
                  <a:pt x="16863" y="9455"/>
                </a:cubicBezTo>
                <a:close/>
                <a:moveTo>
                  <a:pt x="17105" y="9852"/>
                </a:moveTo>
                <a:cubicBezTo>
                  <a:pt x="17106" y="9852"/>
                  <a:pt x="17106" y="9852"/>
                  <a:pt x="17107" y="9852"/>
                </a:cubicBezTo>
                <a:lnTo>
                  <a:pt x="17106" y="9853"/>
                </a:lnTo>
                <a:cubicBezTo>
                  <a:pt x="17106" y="9852"/>
                  <a:pt x="17106" y="9852"/>
                  <a:pt x="17105" y="9852"/>
                </a:cubicBezTo>
                <a:close/>
                <a:moveTo>
                  <a:pt x="17773" y="10134"/>
                </a:moveTo>
                <a:cubicBezTo>
                  <a:pt x="17833" y="10177"/>
                  <a:pt x="17939" y="10197"/>
                  <a:pt x="18040" y="10189"/>
                </a:cubicBezTo>
                <a:cubicBezTo>
                  <a:pt x="17981" y="10232"/>
                  <a:pt x="17980" y="10290"/>
                  <a:pt x="18044" y="10334"/>
                </a:cubicBezTo>
                <a:cubicBezTo>
                  <a:pt x="18109" y="10378"/>
                  <a:pt x="18222" y="10397"/>
                  <a:pt x="18326" y="10385"/>
                </a:cubicBezTo>
                <a:lnTo>
                  <a:pt x="18029" y="10533"/>
                </a:lnTo>
                <a:cubicBezTo>
                  <a:pt x="17937" y="10579"/>
                  <a:pt x="17929" y="10651"/>
                  <a:pt x="18011" y="10702"/>
                </a:cubicBezTo>
                <a:cubicBezTo>
                  <a:pt x="18016" y="10704"/>
                  <a:pt x="18021" y="10707"/>
                  <a:pt x="18026" y="10710"/>
                </a:cubicBezTo>
                <a:lnTo>
                  <a:pt x="17757" y="10811"/>
                </a:lnTo>
                <a:cubicBezTo>
                  <a:pt x="17655" y="10849"/>
                  <a:pt x="17630" y="10916"/>
                  <a:pt x="17688" y="10970"/>
                </a:cubicBezTo>
                <a:lnTo>
                  <a:pt x="15328" y="11625"/>
                </a:lnTo>
                <a:lnTo>
                  <a:pt x="17240" y="11036"/>
                </a:lnTo>
                <a:cubicBezTo>
                  <a:pt x="17363" y="10998"/>
                  <a:pt x="17400" y="10920"/>
                  <a:pt x="17325" y="10861"/>
                </a:cubicBezTo>
                <a:cubicBezTo>
                  <a:pt x="17266" y="10814"/>
                  <a:pt x="17155" y="10792"/>
                  <a:pt x="17049" y="10801"/>
                </a:cubicBezTo>
                <a:cubicBezTo>
                  <a:pt x="17102" y="10761"/>
                  <a:pt x="17107" y="10709"/>
                  <a:pt x="17053" y="10666"/>
                </a:cubicBezTo>
                <a:cubicBezTo>
                  <a:pt x="16978" y="10606"/>
                  <a:pt x="16816" y="10585"/>
                  <a:pt x="16690" y="10621"/>
                </a:cubicBezTo>
                <a:lnTo>
                  <a:pt x="15443" y="10967"/>
                </a:lnTo>
                <a:lnTo>
                  <a:pt x="16663" y="10598"/>
                </a:lnTo>
                <a:cubicBezTo>
                  <a:pt x="16786" y="10561"/>
                  <a:pt x="16825" y="10483"/>
                  <a:pt x="16749" y="10423"/>
                </a:cubicBezTo>
                <a:cubicBezTo>
                  <a:pt x="16674" y="10363"/>
                  <a:pt x="16513" y="10343"/>
                  <a:pt x="16386" y="10378"/>
                </a:cubicBezTo>
                <a:lnTo>
                  <a:pt x="16094" y="10459"/>
                </a:lnTo>
                <a:lnTo>
                  <a:pt x="17016" y="10184"/>
                </a:lnTo>
                <a:cubicBezTo>
                  <a:pt x="17093" y="10201"/>
                  <a:pt x="17184" y="10200"/>
                  <a:pt x="17262" y="10179"/>
                </a:cubicBezTo>
                <a:lnTo>
                  <a:pt x="17728" y="10049"/>
                </a:lnTo>
                <a:cubicBezTo>
                  <a:pt x="17722" y="10078"/>
                  <a:pt x="17736" y="10108"/>
                  <a:pt x="17773" y="10134"/>
                </a:cubicBezTo>
                <a:close/>
                <a:moveTo>
                  <a:pt x="21489" y="10223"/>
                </a:moveTo>
                <a:cubicBezTo>
                  <a:pt x="21411" y="10166"/>
                  <a:pt x="21254" y="10147"/>
                  <a:pt x="21130" y="10182"/>
                </a:cubicBezTo>
                <a:lnTo>
                  <a:pt x="20548" y="10343"/>
                </a:lnTo>
                <a:lnTo>
                  <a:pt x="20634" y="10304"/>
                </a:lnTo>
                <a:cubicBezTo>
                  <a:pt x="20733" y="10259"/>
                  <a:pt x="20747" y="10186"/>
                  <a:pt x="20666" y="10134"/>
                </a:cubicBezTo>
                <a:cubicBezTo>
                  <a:pt x="20585" y="10081"/>
                  <a:pt x="20435" y="10066"/>
                  <a:pt x="20317" y="10099"/>
                </a:cubicBezTo>
                <a:lnTo>
                  <a:pt x="20273" y="10111"/>
                </a:lnTo>
                <a:cubicBezTo>
                  <a:pt x="20268" y="10092"/>
                  <a:pt x="20253" y="10073"/>
                  <a:pt x="20229" y="10055"/>
                </a:cubicBezTo>
                <a:cubicBezTo>
                  <a:pt x="20150" y="9999"/>
                  <a:pt x="19995" y="9982"/>
                  <a:pt x="19873" y="10016"/>
                </a:cubicBezTo>
                <a:lnTo>
                  <a:pt x="19726" y="10057"/>
                </a:lnTo>
                <a:lnTo>
                  <a:pt x="19996" y="9922"/>
                </a:lnTo>
                <a:cubicBezTo>
                  <a:pt x="20088" y="9876"/>
                  <a:pt x="20096" y="9804"/>
                  <a:pt x="20014" y="9754"/>
                </a:cubicBezTo>
                <a:cubicBezTo>
                  <a:pt x="20003" y="9747"/>
                  <a:pt x="19991" y="9741"/>
                  <a:pt x="19979" y="9736"/>
                </a:cubicBezTo>
                <a:lnTo>
                  <a:pt x="20600" y="9485"/>
                </a:lnTo>
                <a:cubicBezTo>
                  <a:pt x="20707" y="9443"/>
                  <a:pt x="20727" y="9368"/>
                  <a:pt x="20648" y="9313"/>
                </a:cubicBezTo>
                <a:cubicBezTo>
                  <a:pt x="20619" y="9294"/>
                  <a:pt x="20582" y="9279"/>
                  <a:pt x="20540" y="9270"/>
                </a:cubicBezTo>
                <a:lnTo>
                  <a:pt x="20565" y="9261"/>
                </a:lnTo>
                <a:cubicBezTo>
                  <a:pt x="20675" y="9219"/>
                  <a:pt x="20700" y="9144"/>
                  <a:pt x="20622" y="9088"/>
                </a:cubicBezTo>
                <a:cubicBezTo>
                  <a:pt x="20592" y="9067"/>
                  <a:pt x="20552" y="9051"/>
                  <a:pt x="20507" y="9042"/>
                </a:cubicBezTo>
                <a:lnTo>
                  <a:pt x="20631" y="8998"/>
                </a:lnTo>
                <a:cubicBezTo>
                  <a:pt x="20745" y="8958"/>
                  <a:pt x="20775" y="8881"/>
                  <a:pt x="20697" y="8824"/>
                </a:cubicBezTo>
                <a:cubicBezTo>
                  <a:pt x="20647" y="8787"/>
                  <a:pt x="20564" y="8767"/>
                  <a:pt x="20479" y="8766"/>
                </a:cubicBezTo>
                <a:cubicBezTo>
                  <a:pt x="20513" y="8727"/>
                  <a:pt x="20508" y="8681"/>
                  <a:pt x="20456" y="8644"/>
                </a:cubicBezTo>
                <a:cubicBezTo>
                  <a:pt x="20378" y="8587"/>
                  <a:pt x="20222" y="8570"/>
                  <a:pt x="20099" y="8604"/>
                </a:cubicBezTo>
                <a:lnTo>
                  <a:pt x="19973" y="8638"/>
                </a:lnTo>
                <a:cubicBezTo>
                  <a:pt x="19988" y="8605"/>
                  <a:pt x="19975" y="8569"/>
                  <a:pt x="19931" y="8539"/>
                </a:cubicBezTo>
                <a:cubicBezTo>
                  <a:pt x="19852" y="8484"/>
                  <a:pt x="19698" y="8467"/>
                  <a:pt x="19578" y="8501"/>
                </a:cubicBezTo>
                <a:lnTo>
                  <a:pt x="19049" y="8647"/>
                </a:lnTo>
                <a:lnTo>
                  <a:pt x="19607" y="8404"/>
                </a:lnTo>
                <a:cubicBezTo>
                  <a:pt x="19708" y="8359"/>
                  <a:pt x="19723" y="8286"/>
                  <a:pt x="19643" y="8233"/>
                </a:cubicBezTo>
                <a:cubicBezTo>
                  <a:pt x="19624" y="8221"/>
                  <a:pt x="19602" y="8210"/>
                  <a:pt x="19577" y="8202"/>
                </a:cubicBezTo>
                <a:cubicBezTo>
                  <a:pt x="19671" y="8160"/>
                  <a:pt x="19690" y="8090"/>
                  <a:pt x="19618" y="8038"/>
                </a:cubicBezTo>
                <a:cubicBezTo>
                  <a:pt x="19540" y="7981"/>
                  <a:pt x="19383" y="7963"/>
                  <a:pt x="19261" y="7997"/>
                </a:cubicBezTo>
                <a:lnTo>
                  <a:pt x="19250" y="8000"/>
                </a:lnTo>
                <a:cubicBezTo>
                  <a:pt x="19244" y="7982"/>
                  <a:pt x="19231" y="7964"/>
                  <a:pt x="19208" y="7948"/>
                </a:cubicBezTo>
                <a:cubicBezTo>
                  <a:pt x="19130" y="7891"/>
                  <a:pt x="18974" y="7874"/>
                  <a:pt x="18852" y="7908"/>
                </a:cubicBezTo>
                <a:lnTo>
                  <a:pt x="18744" y="7937"/>
                </a:lnTo>
                <a:lnTo>
                  <a:pt x="18897" y="7871"/>
                </a:lnTo>
                <a:cubicBezTo>
                  <a:pt x="18999" y="7827"/>
                  <a:pt x="19015" y="7753"/>
                  <a:pt x="18934" y="7700"/>
                </a:cubicBezTo>
                <a:cubicBezTo>
                  <a:pt x="18896" y="7675"/>
                  <a:pt x="18843" y="7658"/>
                  <a:pt x="18785" y="7651"/>
                </a:cubicBezTo>
                <a:lnTo>
                  <a:pt x="19270" y="7454"/>
                </a:lnTo>
                <a:cubicBezTo>
                  <a:pt x="19376" y="7411"/>
                  <a:pt x="19396" y="7336"/>
                  <a:pt x="19316" y="7282"/>
                </a:cubicBezTo>
                <a:cubicBezTo>
                  <a:pt x="19237" y="7227"/>
                  <a:pt x="19084" y="7211"/>
                  <a:pt x="18964" y="7244"/>
                </a:cubicBezTo>
                <a:lnTo>
                  <a:pt x="18504" y="7372"/>
                </a:lnTo>
                <a:cubicBezTo>
                  <a:pt x="18530" y="7334"/>
                  <a:pt x="18518" y="7290"/>
                  <a:pt x="18466" y="7256"/>
                </a:cubicBezTo>
                <a:cubicBezTo>
                  <a:pt x="18415" y="7223"/>
                  <a:pt x="18338" y="7204"/>
                  <a:pt x="18258" y="7203"/>
                </a:cubicBezTo>
                <a:lnTo>
                  <a:pt x="18733" y="6989"/>
                </a:lnTo>
                <a:cubicBezTo>
                  <a:pt x="18832" y="6944"/>
                  <a:pt x="18846" y="6871"/>
                  <a:pt x="18765" y="6819"/>
                </a:cubicBezTo>
                <a:cubicBezTo>
                  <a:pt x="18684" y="6766"/>
                  <a:pt x="18534" y="6751"/>
                  <a:pt x="18416" y="6784"/>
                </a:cubicBezTo>
                <a:lnTo>
                  <a:pt x="17966" y="6909"/>
                </a:lnTo>
                <a:lnTo>
                  <a:pt x="18442" y="6719"/>
                </a:lnTo>
                <a:cubicBezTo>
                  <a:pt x="18548" y="6676"/>
                  <a:pt x="18570" y="6601"/>
                  <a:pt x="18490" y="6547"/>
                </a:cubicBezTo>
                <a:cubicBezTo>
                  <a:pt x="18474" y="6535"/>
                  <a:pt x="18455" y="6526"/>
                  <a:pt x="18433" y="6518"/>
                </a:cubicBezTo>
                <a:lnTo>
                  <a:pt x="18435" y="6518"/>
                </a:lnTo>
                <a:cubicBezTo>
                  <a:pt x="18547" y="6476"/>
                  <a:pt x="18573" y="6401"/>
                  <a:pt x="18495" y="6344"/>
                </a:cubicBezTo>
                <a:cubicBezTo>
                  <a:pt x="18417" y="6288"/>
                  <a:pt x="18261" y="6270"/>
                  <a:pt x="18138" y="6304"/>
                </a:cubicBezTo>
                <a:lnTo>
                  <a:pt x="17497" y="6482"/>
                </a:lnTo>
                <a:lnTo>
                  <a:pt x="17848" y="6314"/>
                </a:lnTo>
                <a:cubicBezTo>
                  <a:pt x="17943" y="6268"/>
                  <a:pt x="17953" y="6196"/>
                  <a:pt x="17871" y="6145"/>
                </a:cubicBezTo>
                <a:cubicBezTo>
                  <a:pt x="17789" y="6094"/>
                  <a:pt x="17641" y="6079"/>
                  <a:pt x="17525" y="6112"/>
                </a:cubicBezTo>
                <a:lnTo>
                  <a:pt x="17056" y="6242"/>
                </a:lnTo>
                <a:lnTo>
                  <a:pt x="17228" y="6171"/>
                </a:lnTo>
                <a:cubicBezTo>
                  <a:pt x="17323" y="6131"/>
                  <a:pt x="17347" y="6066"/>
                  <a:pt x="17291" y="6014"/>
                </a:cubicBezTo>
                <a:lnTo>
                  <a:pt x="18149" y="5711"/>
                </a:lnTo>
                <a:cubicBezTo>
                  <a:pt x="18263" y="5671"/>
                  <a:pt x="18292" y="5594"/>
                  <a:pt x="18214" y="5537"/>
                </a:cubicBezTo>
                <a:cubicBezTo>
                  <a:pt x="18136" y="5480"/>
                  <a:pt x="17979" y="5462"/>
                  <a:pt x="17857" y="5496"/>
                </a:cubicBezTo>
                <a:lnTo>
                  <a:pt x="17087" y="5710"/>
                </a:lnTo>
                <a:cubicBezTo>
                  <a:pt x="17083" y="5689"/>
                  <a:pt x="17069" y="5669"/>
                  <a:pt x="17043" y="5651"/>
                </a:cubicBezTo>
                <a:cubicBezTo>
                  <a:pt x="17035" y="5645"/>
                  <a:pt x="17026" y="5640"/>
                  <a:pt x="17016" y="5635"/>
                </a:cubicBezTo>
                <a:lnTo>
                  <a:pt x="17369" y="5508"/>
                </a:lnTo>
                <a:cubicBezTo>
                  <a:pt x="17482" y="5468"/>
                  <a:pt x="17510" y="5391"/>
                  <a:pt x="17432" y="5335"/>
                </a:cubicBezTo>
                <a:cubicBezTo>
                  <a:pt x="17394" y="5307"/>
                  <a:pt x="17336" y="5288"/>
                  <a:pt x="17273" y="5281"/>
                </a:cubicBezTo>
                <a:lnTo>
                  <a:pt x="17312" y="5268"/>
                </a:lnTo>
                <a:cubicBezTo>
                  <a:pt x="17434" y="5231"/>
                  <a:pt x="17471" y="5153"/>
                  <a:pt x="17395" y="5093"/>
                </a:cubicBezTo>
                <a:cubicBezTo>
                  <a:pt x="17359" y="5065"/>
                  <a:pt x="17302" y="5045"/>
                  <a:pt x="17239" y="5037"/>
                </a:cubicBezTo>
                <a:lnTo>
                  <a:pt x="17623" y="4921"/>
                </a:lnTo>
                <a:cubicBezTo>
                  <a:pt x="17746" y="4884"/>
                  <a:pt x="17785" y="4806"/>
                  <a:pt x="17710" y="4746"/>
                </a:cubicBezTo>
                <a:cubicBezTo>
                  <a:pt x="17635" y="4686"/>
                  <a:pt x="17473" y="4666"/>
                  <a:pt x="17347" y="4701"/>
                </a:cubicBezTo>
                <a:lnTo>
                  <a:pt x="14797" y="5408"/>
                </a:lnTo>
                <a:lnTo>
                  <a:pt x="17213" y="4656"/>
                </a:lnTo>
                <a:cubicBezTo>
                  <a:pt x="17335" y="4618"/>
                  <a:pt x="17371" y="4541"/>
                  <a:pt x="17296" y="4481"/>
                </a:cubicBezTo>
                <a:cubicBezTo>
                  <a:pt x="17220" y="4422"/>
                  <a:pt x="17059" y="4402"/>
                  <a:pt x="16934" y="4437"/>
                </a:cubicBezTo>
                <a:lnTo>
                  <a:pt x="14640" y="5073"/>
                </a:lnTo>
                <a:lnTo>
                  <a:pt x="16364" y="4527"/>
                </a:lnTo>
                <a:cubicBezTo>
                  <a:pt x="16485" y="4489"/>
                  <a:pt x="16521" y="4411"/>
                  <a:pt x="16445" y="4352"/>
                </a:cubicBezTo>
                <a:cubicBezTo>
                  <a:pt x="16369" y="4293"/>
                  <a:pt x="16209" y="4274"/>
                  <a:pt x="16083" y="4309"/>
                </a:cubicBezTo>
                <a:lnTo>
                  <a:pt x="13341" y="5069"/>
                </a:lnTo>
                <a:lnTo>
                  <a:pt x="15189" y="4460"/>
                </a:lnTo>
                <a:cubicBezTo>
                  <a:pt x="15308" y="4421"/>
                  <a:pt x="15341" y="4344"/>
                  <a:pt x="15264" y="4285"/>
                </a:cubicBezTo>
                <a:cubicBezTo>
                  <a:pt x="15187" y="4227"/>
                  <a:pt x="15029" y="4208"/>
                  <a:pt x="14904" y="4242"/>
                </a:cubicBezTo>
                <a:lnTo>
                  <a:pt x="14025" y="4486"/>
                </a:lnTo>
                <a:lnTo>
                  <a:pt x="15498" y="4008"/>
                </a:lnTo>
                <a:cubicBezTo>
                  <a:pt x="15618" y="3970"/>
                  <a:pt x="15652" y="3892"/>
                  <a:pt x="15576" y="3834"/>
                </a:cubicBezTo>
                <a:cubicBezTo>
                  <a:pt x="15499" y="3775"/>
                  <a:pt x="15340" y="3756"/>
                  <a:pt x="15215" y="3790"/>
                </a:cubicBezTo>
                <a:lnTo>
                  <a:pt x="14078" y="4106"/>
                </a:lnTo>
                <a:cubicBezTo>
                  <a:pt x="14085" y="4079"/>
                  <a:pt x="14075" y="4050"/>
                  <a:pt x="14043" y="4024"/>
                </a:cubicBezTo>
                <a:cubicBezTo>
                  <a:pt x="13968" y="3964"/>
                  <a:pt x="13806" y="3944"/>
                  <a:pt x="13680" y="3979"/>
                </a:cubicBezTo>
                <a:lnTo>
                  <a:pt x="12062" y="4428"/>
                </a:lnTo>
                <a:lnTo>
                  <a:pt x="13305" y="4040"/>
                </a:lnTo>
                <a:cubicBezTo>
                  <a:pt x="13427" y="4002"/>
                  <a:pt x="13464" y="3925"/>
                  <a:pt x="13388" y="3865"/>
                </a:cubicBezTo>
                <a:cubicBezTo>
                  <a:pt x="13312" y="3806"/>
                  <a:pt x="13151" y="3786"/>
                  <a:pt x="13026" y="3821"/>
                </a:cubicBezTo>
                <a:lnTo>
                  <a:pt x="10772" y="4446"/>
                </a:lnTo>
                <a:lnTo>
                  <a:pt x="12229" y="3981"/>
                </a:lnTo>
                <a:cubicBezTo>
                  <a:pt x="12349" y="3943"/>
                  <a:pt x="12384" y="3865"/>
                  <a:pt x="12308" y="3806"/>
                </a:cubicBezTo>
                <a:cubicBezTo>
                  <a:pt x="12232" y="3747"/>
                  <a:pt x="12072" y="3728"/>
                  <a:pt x="11947" y="3763"/>
                </a:cubicBezTo>
                <a:lnTo>
                  <a:pt x="11823" y="3797"/>
                </a:lnTo>
                <a:cubicBezTo>
                  <a:pt x="11833" y="3768"/>
                  <a:pt x="11822" y="3738"/>
                  <a:pt x="11788" y="3711"/>
                </a:cubicBezTo>
                <a:cubicBezTo>
                  <a:pt x="11712" y="3651"/>
                  <a:pt x="11551" y="3631"/>
                  <a:pt x="11425" y="3666"/>
                </a:cubicBezTo>
                <a:lnTo>
                  <a:pt x="9431" y="4219"/>
                </a:lnTo>
                <a:lnTo>
                  <a:pt x="9929" y="4052"/>
                </a:lnTo>
                <a:cubicBezTo>
                  <a:pt x="10046" y="4013"/>
                  <a:pt x="10078" y="3936"/>
                  <a:pt x="10001" y="3878"/>
                </a:cubicBezTo>
                <a:cubicBezTo>
                  <a:pt x="9924" y="3820"/>
                  <a:pt x="9766" y="3801"/>
                  <a:pt x="9642" y="3836"/>
                </a:cubicBezTo>
                <a:lnTo>
                  <a:pt x="7559" y="4413"/>
                </a:lnTo>
                <a:lnTo>
                  <a:pt x="8464" y="4079"/>
                </a:lnTo>
                <a:cubicBezTo>
                  <a:pt x="8576" y="4037"/>
                  <a:pt x="8602" y="3961"/>
                  <a:pt x="8523" y="3905"/>
                </a:cubicBezTo>
                <a:cubicBezTo>
                  <a:pt x="8445" y="3849"/>
                  <a:pt x="8289" y="3832"/>
                  <a:pt x="8167" y="3865"/>
                </a:cubicBezTo>
                <a:lnTo>
                  <a:pt x="6981" y="4195"/>
                </a:lnTo>
                <a:lnTo>
                  <a:pt x="7258" y="4089"/>
                </a:lnTo>
                <a:cubicBezTo>
                  <a:pt x="7368" y="4047"/>
                  <a:pt x="7392" y="3972"/>
                  <a:pt x="7314" y="3916"/>
                </a:cubicBezTo>
                <a:cubicBezTo>
                  <a:pt x="7235" y="3861"/>
                  <a:pt x="7080" y="3843"/>
                  <a:pt x="6959" y="3877"/>
                </a:cubicBezTo>
                <a:lnTo>
                  <a:pt x="5665" y="4236"/>
                </a:lnTo>
                <a:cubicBezTo>
                  <a:pt x="5541" y="4270"/>
                  <a:pt x="5496" y="4346"/>
                  <a:pt x="5561" y="4406"/>
                </a:cubicBezTo>
                <a:lnTo>
                  <a:pt x="3760" y="5090"/>
                </a:lnTo>
                <a:cubicBezTo>
                  <a:pt x="3650" y="5132"/>
                  <a:pt x="3626" y="5207"/>
                  <a:pt x="3705" y="5263"/>
                </a:cubicBezTo>
                <a:cubicBezTo>
                  <a:pt x="3783" y="5319"/>
                  <a:pt x="3939" y="5336"/>
                  <a:pt x="4060" y="5302"/>
                </a:cubicBezTo>
                <a:lnTo>
                  <a:pt x="4943" y="5057"/>
                </a:lnTo>
                <a:lnTo>
                  <a:pt x="4038" y="5392"/>
                </a:lnTo>
                <a:cubicBezTo>
                  <a:pt x="3927" y="5433"/>
                  <a:pt x="3901" y="5509"/>
                  <a:pt x="3979" y="5565"/>
                </a:cubicBezTo>
                <a:cubicBezTo>
                  <a:pt x="4057" y="5622"/>
                  <a:pt x="4213" y="5639"/>
                  <a:pt x="4335" y="5605"/>
                </a:cubicBezTo>
                <a:lnTo>
                  <a:pt x="4565" y="5541"/>
                </a:lnTo>
                <a:lnTo>
                  <a:pt x="4068" y="5708"/>
                </a:lnTo>
                <a:cubicBezTo>
                  <a:pt x="3951" y="5748"/>
                  <a:pt x="3919" y="5825"/>
                  <a:pt x="3996" y="5883"/>
                </a:cubicBezTo>
                <a:cubicBezTo>
                  <a:pt x="4017" y="5898"/>
                  <a:pt x="4044" y="5911"/>
                  <a:pt x="4075" y="5921"/>
                </a:cubicBezTo>
                <a:lnTo>
                  <a:pt x="3181" y="6195"/>
                </a:lnTo>
                <a:cubicBezTo>
                  <a:pt x="3058" y="6233"/>
                  <a:pt x="3021" y="6311"/>
                  <a:pt x="3096" y="6370"/>
                </a:cubicBezTo>
                <a:cubicBezTo>
                  <a:pt x="3172" y="6430"/>
                  <a:pt x="3333" y="6450"/>
                  <a:pt x="3459" y="6415"/>
                </a:cubicBezTo>
                <a:lnTo>
                  <a:pt x="4856" y="6027"/>
                </a:lnTo>
                <a:lnTo>
                  <a:pt x="3400" y="6492"/>
                </a:lnTo>
                <a:cubicBezTo>
                  <a:pt x="3279" y="6531"/>
                  <a:pt x="3244" y="6608"/>
                  <a:pt x="3320" y="6667"/>
                </a:cubicBezTo>
                <a:cubicBezTo>
                  <a:pt x="3396" y="6726"/>
                  <a:pt x="3556" y="6746"/>
                  <a:pt x="3682" y="6711"/>
                </a:cubicBezTo>
                <a:lnTo>
                  <a:pt x="4387" y="6515"/>
                </a:lnTo>
                <a:lnTo>
                  <a:pt x="3144" y="6903"/>
                </a:lnTo>
                <a:cubicBezTo>
                  <a:pt x="3022" y="6941"/>
                  <a:pt x="2986" y="7018"/>
                  <a:pt x="3061" y="7078"/>
                </a:cubicBezTo>
                <a:cubicBezTo>
                  <a:pt x="3090" y="7100"/>
                  <a:pt x="3131" y="7117"/>
                  <a:pt x="3178" y="7128"/>
                </a:cubicBezTo>
                <a:lnTo>
                  <a:pt x="1967" y="7491"/>
                </a:lnTo>
                <a:cubicBezTo>
                  <a:pt x="1843" y="7528"/>
                  <a:pt x="1804" y="7606"/>
                  <a:pt x="1879" y="7666"/>
                </a:cubicBezTo>
                <a:cubicBezTo>
                  <a:pt x="1915" y="7695"/>
                  <a:pt x="1972" y="7715"/>
                  <a:pt x="2035" y="7723"/>
                </a:cubicBezTo>
                <a:lnTo>
                  <a:pt x="1719" y="7828"/>
                </a:lnTo>
                <a:cubicBezTo>
                  <a:pt x="1601" y="7867"/>
                  <a:pt x="1568" y="7944"/>
                  <a:pt x="1645" y="8002"/>
                </a:cubicBezTo>
                <a:cubicBezTo>
                  <a:pt x="1678" y="8028"/>
                  <a:pt x="1727" y="8046"/>
                  <a:pt x="1782" y="8055"/>
                </a:cubicBezTo>
                <a:lnTo>
                  <a:pt x="1479" y="8159"/>
                </a:lnTo>
                <a:cubicBezTo>
                  <a:pt x="1363" y="8199"/>
                  <a:pt x="1332" y="8275"/>
                  <a:pt x="1409" y="8333"/>
                </a:cubicBezTo>
                <a:cubicBezTo>
                  <a:pt x="1486" y="8391"/>
                  <a:pt x="1645" y="8409"/>
                  <a:pt x="1768" y="8375"/>
                </a:cubicBezTo>
                <a:lnTo>
                  <a:pt x="2287" y="8231"/>
                </a:lnTo>
                <a:lnTo>
                  <a:pt x="1882" y="8381"/>
                </a:lnTo>
                <a:cubicBezTo>
                  <a:pt x="1770" y="8423"/>
                  <a:pt x="1745" y="8498"/>
                  <a:pt x="1823" y="8555"/>
                </a:cubicBezTo>
                <a:cubicBezTo>
                  <a:pt x="1869" y="8588"/>
                  <a:pt x="1943" y="8608"/>
                  <a:pt x="2021" y="8611"/>
                </a:cubicBezTo>
                <a:lnTo>
                  <a:pt x="1164" y="8915"/>
                </a:lnTo>
                <a:cubicBezTo>
                  <a:pt x="1049" y="8955"/>
                  <a:pt x="1021" y="9032"/>
                  <a:pt x="1098" y="9089"/>
                </a:cubicBezTo>
                <a:cubicBezTo>
                  <a:pt x="1126" y="9109"/>
                  <a:pt x="1164" y="9124"/>
                  <a:pt x="1206" y="9134"/>
                </a:cubicBezTo>
                <a:lnTo>
                  <a:pt x="987" y="9207"/>
                </a:lnTo>
                <a:cubicBezTo>
                  <a:pt x="868" y="9246"/>
                  <a:pt x="835" y="9323"/>
                  <a:pt x="912" y="9382"/>
                </a:cubicBezTo>
                <a:cubicBezTo>
                  <a:pt x="989" y="9440"/>
                  <a:pt x="1148" y="9459"/>
                  <a:pt x="1272" y="9424"/>
                </a:cubicBezTo>
                <a:lnTo>
                  <a:pt x="1385" y="9393"/>
                </a:lnTo>
                <a:lnTo>
                  <a:pt x="841" y="9583"/>
                </a:lnTo>
                <a:cubicBezTo>
                  <a:pt x="726" y="9623"/>
                  <a:pt x="697" y="9699"/>
                  <a:pt x="774" y="9757"/>
                </a:cubicBezTo>
                <a:cubicBezTo>
                  <a:pt x="852" y="9814"/>
                  <a:pt x="1009" y="9832"/>
                  <a:pt x="1132" y="9798"/>
                </a:cubicBezTo>
                <a:lnTo>
                  <a:pt x="1885" y="9589"/>
                </a:lnTo>
                <a:lnTo>
                  <a:pt x="1053" y="9910"/>
                </a:lnTo>
                <a:cubicBezTo>
                  <a:pt x="944" y="9952"/>
                  <a:pt x="921" y="10028"/>
                  <a:pt x="1000" y="10083"/>
                </a:cubicBezTo>
                <a:cubicBezTo>
                  <a:pt x="1025" y="10101"/>
                  <a:pt x="1058" y="10114"/>
                  <a:pt x="1094" y="10124"/>
                </a:cubicBezTo>
                <a:lnTo>
                  <a:pt x="577" y="10306"/>
                </a:lnTo>
                <a:cubicBezTo>
                  <a:pt x="462" y="10347"/>
                  <a:pt x="433" y="10423"/>
                  <a:pt x="511" y="10480"/>
                </a:cubicBezTo>
                <a:cubicBezTo>
                  <a:pt x="546" y="10506"/>
                  <a:pt x="597" y="10524"/>
                  <a:pt x="653" y="10532"/>
                </a:cubicBezTo>
                <a:lnTo>
                  <a:pt x="270" y="10663"/>
                </a:lnTo>
                <a:cubicBezTo>
                  <a:pt x="153" y="10703"/>
                  <a:pt x="122" y="10780"/>
                  <a:pt x="199" y="10837"/>
                </a:cubicBezTo>
                <a:cubicBezTo>
                  <a:pt x="256" y="10880"/>
                  <a:pt x="355" y="10901"/>
                  <a:pt x="452" y="10896"/>
                </a:cubicBezTo>
                <a:lnTo>
                  <a:pt x="109" y="11018"/>
                </a:lnTo>
                <a:cubicBezTo>
                  <a:pt x="-6" y="11058"/>
                  <a:pt x="-34" y="11135"/>
                  <a:pt x="44" y="11192"/>
                </a:cubicBezTo>
                <a:cubicBezTo>
                  <a:pt x="122" y="11249"/>
                  <a:pt x="278" y="11267"/>
                  <a:pt x="401" y="11233"/>
                </a:cubicBezTo>
                <a:lnTo>
                  <a:pt x="902" y="11093"/>
                </a:lnTo>
                <a:lnTo>
                  <a:pt x="555" y="11223"/>
                </a:lnTo>
                <a:cubicBezTo>
                  <a:pt x="444" y="11265"/>
                  <a:pt x="419" y="11340"/>
                  <a:pt x="497" y="11397"/>
                </a:cubicBezTo>
                <a:cubicBezTo>
                  <a:pt x="576" y="11453"/>
                  <a:pt x="731" y="11470"/>
                  <a:pt x="853" y="11436"/>
                </a:cubicBezTo>
                <a:lnTo>
                  <a:pt x="1729" y="11193"/>
                </a:lnTo>
                <a:cubicBezTo>
                  <a:pt x="1683" y="11237"/>
                  <a:pt x="1693" y="11292"/>
                  <a:pt x="1760" y="11332"/>
                </a:cubicBezTo>
                <a:cubicBezTo>
                  <a:pt x="1761" y="11332"/>
                  <a:pt x="1761" y="11332"/>
                  <a:pt x="1762" y="11333"/>
                </a:cubicBezTo>
                <a:lnTo>
                  <a:pt x="1535" y="11429"/>
                </a:lnTo>
                <a:cubicBezTo>
                  <a:pt x="1432" y="11473"/>
                  <a:pt x="1415" y="11547"/>
                  <a:pt x="1495" y="11601"/>
                </a:cubicBezTo>
                <a:cubicBezTo>
                  <a:pt x="1547" y="11635"/>
                  <a:pt x="1629" y="11654"/>
                  <a:pt x="1712" y="11654"/>
                </a:cubicBezTo>
                <a:cubicBezTo>
                  <a:pt x="1758" y="11654"/>
                  <a:pt x="1804" y="11648"/>
                  <a:pt x="1846" y="11637"/>
                </a:cubicBezTo>
                <a:lnTo>
                  <a:pt x="3539" y="11167"/>
                </a:lnTo>
                <a:cubicBezTo>
                  <a:pt x="3528" y="11197"/>
                  <a:pt x="3537" y="11229"/>
                  <a:pt x="3573" y="11257"/>
                </a:cubicBezTo>
                <a:cubicBezTo>
                  <a:pt x="3616" y="11292"/>
                  <a:pt x="3688" y="11313"/>
                  <a:pt x="3765" y="11318"/>
                </a:cubicBezTo>
                <a:lnTo>
                  <a:pt x="3498" y="11399"/>
                </a:lnTo>
                <a:cubicBezTo>
                  <a:pt x="3374" y="11436"/>
                  <a:pt x="3335" y="11514"/>
                  <a:pt x="3411" y="11574"/>
                </a:cubicBezTo>
                <a:cubicBezTo>
                  <a:pt x="3486" y="11634"/>
                  <a:pt x="3647" y="11654"/>
                  <a:pt x="3773" y="11619"/>
                </a:cubicBezTo>
                <a:lnTo>
                  <a:pt x="6081" y="10979"/>
                </a:lnTo>
                <a:lnTo>
                  <a:pt x="3409" y="11807"/>
                </a:lnTo>
                <a:cubicBezTo>
                  <a:pt x="3287" y="11845"/>
                  <a:pt x="3250" y="11923"/>
                  <a:pt x="3326" y="11982"/>
                </a:cubicBezTo>
                <a:cubicBezTo>
                  <a:pt x="3401" y="12042"/>
                  <a:pt x="3562" y="12062"/>
                  <a:pt x="3688" y="12027"/>
                </a:cubicBezTo>
                <a:lnTo>
                  <a:pt x="5268" y="11588"/>
                </a:lnTo>
                <a:lnTo>
                  <a:pt x="3166" y="12230"/>
                </a:lnTo>
                <a:cubicBezTo>
                  <a:pt x="3043" y="12267"/>
                  <a:pt x="3005" y="12345"/>
                  <a:pt x="3080" y="12405"/>
                </a:cubicBezTo>
                <a:cubicBezTo>
                  <a:pt x="3156" y="12465"/>
                  <a:pt x="3317" y="12485"/>
                  <a:pt x="3443" y="12450"/>
                </a:cubicBezTo>
                <a:lnTo>
                  <a:pt x="4845" y="12061"/>
                </a:lnTo>
                <a:lnTo>
                  <a:pt x="2530" y="12764"/>
                </a:lnTo>
                <a:cubicBezTo>
                  <a:pt x="2407" y="12801"/>
                  <a:pt x="2369" y="12879"/>
                  <a:pt x="2444" y="12939"/>
                </a:cubicBezTo>
                <a:cubicBezTo>
                  <a:pt x="2520" y="12999"/>
                  <a:pt x="2681" y="13019"/>
                  <a:pt x="2807" y="12984"/>
                </a:cubicBezTo>
                <a:lnTo>
                  <a:pt x="4767" y="12440"/>
                </a:lnTo>
                <a:lnTo>
                  <a:pt x="1853" y="13328"/>
                </a:lnTo>
                <a:cubicBezTo>
                  <a:pt x="1730" y="13366"/>
                  <a:pt x="1692" y="13444"/>
                  <a:pt x="1768" y="13503"/>
                </a:cubicBezTo>
                <a:cubicBezTo>
                  <a:pt x="1821" y="13545"/>
                  <a:pt x="1915" y="13568"/>
                  <a:pt x="2011" y="13565"/>
                </a:cubicBezTo>
                <a:lnTo>
                  <a:pt x="1940" y="13586"/>
                </a:lnTo>
                <a:cubicBezTo>
                  <a:pt x="1816" y="13623"/>
                  <a:pt x="1776" y="13701"/>
                  <a:pt x="1851" y="13761"/>
                </a:cubicBezTo>
                <a:cubicBezTo>
                  <a:pt x="1893" y="13795"/>
                  <a:pt x="1960" y="13816"/>
                  <a:pt x="2034" y="13822"/>
                </a:cubicBezTo>
                <a:lnTo>
                  <a:pt x="1451" y="13994"/>
                </a:lnTo>
                <a:cubicBezTo>
                  <a:pt x="1326" y="14031"/>
                  <a:pt x="1286" y="14109"/>
                  <a:pt x="1361" y="14170"/>
                </a:cubicBezTo>
                <a:cubicBezTo>
                  <a:pt x="1377" y="14183"/>
                  <a:pt x="1398" y="14195"/>
                  <a:pt x="1422" y="14204"/>
                </a:cubicBezTo>
                <a:lnTo>
                  <a:pt x="1357" y="14223"/>
                </a:lnTo>
                <a:cubicBezTo>
                  <a:pt x="1232" y="14259"/>
                  <a:pt x="1191" y="14337"/>
                  <a:pt x="1265" y="14398"/>
                </a:cubicBezTo>
                <a:cubicBezTo>
                  <a:pt x="1340" y="14459"/>
                  <a:pt x="1502" y="14479"/>
                  <a:pt x="1629" y="14444"/>
                </a:cubicBezTo>
                <a:lnTo>
                  <a:pt x="3035" y="14054"/>
                </a:lnTo>
                <a:lnTo>
                  <a:pt x="1651" y="14467"/>
                </a:lnTo>
                <a:cubicBezTo>
                  <a:pt x="1527" y="14504"/>
                  <a:pt x="1488" y="14582"/>
                  <a:pt x="1563" y="14642"/>
                </a:cubicBezTo>
                <a:cubicBezTo>
                  <a:pt x="1638" y="14703"/>
                  <a:pt x="1799" y="14723"/>
                  <a:pt x="1926" y="14688"/>
                </a:cubicBezTo>
                <a:lnTo>
                  <a:pt x="4235" y="14047"/>
                </a:lnTo>
                <a:lnTo>
                  <a:pt x="3016" y="14415"/>
                </a:lnTo>
                <a:cubicBezTo>
                  <a:pt x="2893" y="14452"/>
                  <a:pt x="2854" y="14530"/>
                  <a:pt x="2930" y="14590"/>
                </a:cubicBezTo>
                <a:cubicBezTo>
                  <a:pt x="3005" y="14650"/>
                  <a:pt x="3166" y="14670"/>
                  <a:pt x="3292" y="14635"/>
                </a:cubicBezTo>
                <a:lnTo>
                  <a:pt x="4185" y="14387"/>
                </a:lnTo>
                <a:cubicBezTo>
                  <a:pt x="4147" y="14425"/>
                  <a:pt x="4148" y="14471"/>
                  <a:pt x="4196" y="14509"/>
                </a:cubicBezTo>
                <a:cubicBezTo>
                  <a:pt x="4271" y="14570"/>
                  <a:pt x="4433" y="14590"/>
                  <a:pt x="4560" y="14554"/>
                </a:cubicBezTo>
                <a:lnTo>
                  <a:pt x="7255" y="13807"/>
                </a:lnTo>
                <a:lnTo>
                  <a:pt x="5342" y="14396"/>
                </a:lnTo>
                <a:cubicBezTo>
                  <a:pt x="5220" y="14434"/>
                  <a:pt x="5182" y="14511"/>
                  <a:pt x="5258" y="14571"/>
                </a:cubicBezTo>
                <a:cubicBezTo>
                  <a:pt x="5333" y="14631"/>
                  <a:pt x="5494" y="14650"/>
                  <a:pt x="5620" y="14616"/>
                </a:cubicBezTo>
                <a:lnTo>
                  <a:pt x="8161" y="13910"/>
                </a:lnTo>
                <a:lnTo>
                  <a:pt x="6547" y="14407"/>
                </a:lnTo>
                <a:cubicBezTo>
                  <a:pt x="6425" y="14445"/>
                  <a:pt x="6388" y="14522"/>
                  <a:pt x="6463" y="14582"/>
                </a:cubicBezTo>
                <a:cubicBezTo>
                  <a:pt x="6539" y="14642"/>
                  <a:pt x="6699" y="14662"/>
                  <a:pt x="6825" y="14627"/>
                </a:cubicBezTo>
                <a:lnTo>
                  <a:pt x="7170" y="14531"/>
                </a:lnTo>
                <a:cubicBezTo>
                  <a:pt x="7152" y="14564"/>
                  <a:pt x="7160" y="14600"/>
                  <a:pt x="7199" y="14631"/>
                </a:cubicBezTo>
                <a:cubicBezTo>
                  <a:pt x="7217" y="14646"/>
                  <a:pt x="7241" y="14658"/>
                  <a:pt x="7268" y="14668"/>
                </a:cubicBezTo>
                <a:lnTo>
                  <a:pt x="7106" y="14716"/>
                </a:lnTo>
                <a:cubicBezTo>
                  <a:pt x="6981" y="14753"/>
                  <a:pt x="6942" y="14831"/>
                  <a:pt x="7017" y="14891"/>
                </a:cubicBezTo>
                <a:cubicBezTo>
                  <a:pt x="7074" y="14937"/>
                  <a:pt x="7182" y="14960"/>
                  <a:pt x="7285" y="14952"/>
                </a:cubicBezTo>
                <a:lnTo>
                  <a:pt x="7124" y="15001"/>
                </a:lnTo>
                <a:cubicBezTo>
                  <a:pt x="7002" y="15039"/>
                  <a:pt x="6963" y="15117"/>
                  <a:pt x="7039" y="15177"/>
                </a:cubicBezTo>
                <a:cubicBezTo>
                  <a:pt x="7092" y="15219"/>
                  <a:pt x="7186" y="15241"/>
                  <a:pt x="7284" y="15238"/>
                </a:cubicBezTo>
                <a:cubicBezTo>
                  <a:pt x="7260" y="15273"/>
                  <a:pt x="7266" y="15312"/>
                  <a:pt x="7308" y="15346"/>
                </a:cubicBezTo>
                <a:cubicBezTo>
                  <a:pt x="7359" y="15387"/>
                  <a:pt x="7447" y="15407"/>
                  <a:pt x="7541" y="15409"/>
                </a:cubicBezTo>
                <a:lnTo>
                  <a:pt x="6463" y="15822"/>
                </a:lnTo>
                <a:cubicBezTo>
                  <a:pt x="6354" y="15864"/>
                  <a:pt x="6330" y="15940"/>
                  <a:pt x="6409" y="15995"/>
                </a:cubicBezTo>
                <a:cubicBezTo>
                  <a:pt x="6488" y="16051"/>
                  <a:pt x="6643" y="16068"/>
                  <a:pt x="6764" y="16034"/>
                </a:cubicBezTo>
                <a:lnTo>
                  <a:pt x="6904" y="15995"/>
                </a:lnTo>
                <a:lnTo>
                  <a:pt x="6542" y="16130"/>
                </a:lnTo>
                <a:cubicBezTo>
                  <a:pt x="6431" y="16171"/>
                  <a:pt x="6405" y="16247"/>
                  <a:pt x="6483" y="16303"/>
                </a:cubicBezTo>
                <a:cubicBezTo>
                  <a:pt x="6522" y="16330"/>
                  <a:pt x="6578" y="16348"/>
                  <a:pt x="6640" y="16356"/>
                </a:cubicBezTo>
                <a:lnTo>
                  <a:pt x="6415" y="16434"/>
                </a:lnTo>
                <a:cubicBezTo>
                  <a:pt x="6300" y="16474"/>
                  <a:pt x="6269" y="16550"/>
                  <a:pt x="6347" y="16608"/>
                </a:cubicBezTo>
                <a:cubicBezTo>
                  <a:pt x="6381" y="16633"/>
                  <a:pt x="6430" y="16651"/>
                  <a:pt x="6486" y="16660"/>
                </a:cubicBezTo>
                <a:lnTo>
                  <a:pt x="6368" y="16700"/>
                </a:lnTo>
                <a:cubicBezTo>
                  <a:pt x="6251" y="16739"/>
                  <a:pt x="6220" y="16816"/>
                  <a:pt x="6297" y="16874"/>
                </a:cubicBezTo>
                <a:cubicBezTo>
                  <a:pt x="6374" y="16932"/>
                  <a:pt x="6533" y="16950"/>
                  <a:pt x="6656" y="16916"/>
                </a:cubicBezTo>
                <a:lnTo>
                  <a:pt x="7230" y="16757"/>
                </a:lnTo>
                <a:lnTo>
                  <a:pt x="6626" y="16995"/>
                </a:lnTo>
                <a:cubicBezTo>
                  <a:pt x="6518" y="17037"/>
                  <a:pt x="6496" y="17112"/>
                  <a:pt x="6576" y="17167"/>
                </a:cubicBezTo>
                <a:cubicBezTo>
                  <a:pt x="6613" y="17193"/>
                  <a:pt x="6667" y="17211"/>
                  <a:pt x="6726" y="17219"/>
                </a:cubicBezTo>
                <a:lnTo>
                  <a:pt x="6523" y="17288"/>
                </a:lnTo>
                <a:cubicBezTo>
                  <a:pt x="6406" y="17328"/>
                  <a:pt x="6376" y="17405"/>
                  <a:pt x="6453" y="17462"/>
                </a:cubicBezTo>
                <a:cubicBezTo>
                  <a:pt x="6510" y="17505"/>
                  <a:pt x="6613" y="17527"/>
                  <a:pt x="6711" y="17520"/>
                </a:cubicBezTo>
                <a:lnTo>
                  <a:pt x="6540" y="17582"/>
                </a:lnTo>
                <a:cubicBezTo>
                  <a:pt x="6427" y="17623"/>
                  <a:pt x="6400" y="17699"/>
                  <a:pt x="6477" y="17756"/>
                </a:cubicBezTo>
                <a:cubicBezTo>
                  <a:pt x="6556" y="17813"/>
                  <a:pt x="6712" y="17830"/>
                  <a:pt x="6835" y="17796"/>
                </a:cubicBezTo>
                <a:lnTo>
                  <a:pt x="7093" y="17725"/>
                </a:lnTo>
                <a:lnTo>
                  <a:pt x="6411" y="17990"/>
                </a:lnTo>
                <a:cubicBezTo>
                  <a:pt x="6302" y="18032"/>
                  <a:pt x="6279" y="18107"/>
                  <a:pt x="6358" y="18162"/>
                </a:cubicBezTo>
                <a:cubicBezTo>
                  <a:pt x="6437" y="18218"/>
                  <a:pt x="6592" y="18234"/>
                  <a:pt x="6713" y="18201"/>
                </a:cubicBezTo>
                <a:lnTo>
                  <a:pt x="7861" y="17882"/>
                </a:lnTo>
                <a:lnTo>
                  <a:pt x="7174" y="18156"/>
                </a:lnTo>
                <a:cubicBezTo>
                  <a:pt x="7067" y="18199"/>
                  <a:pt x="7045" y="18274"/>
                  <a:pt x="7125" y="18328"/>
                </a:cubicBezTo>
                <a:cubicBezTo>
                  <a:pt x="7204" y="18383"/>
                  <a:pt x="7358" y="18400"/>
                  <a:pt x="7478" y="18366"/>
                </a:cubicBezTo>
                <a:lnTo>
                  <a:pt x="7678" y="18311"/>
                </a:lnTo>
                <a:lnTo>
                  <a:pt x="7273" y="18464"/>
                </a:lnTo>
                <a:cubicBezTo>
                  <a:pt x="7163" y="18506"/>
                  <a:pt x="7139" y="18582"/>
                  <a:pt x="7217" y="18638"/>
                </a:cubicBezTo>
                <a:cubicBezTo>
                  <a:pt x="7235" y="18650"/>
                  <a:pt x="7257" y="18661"/>
                  <a:pt x="7281" y="18669"/>
                </a:cubicBezTo>
                <a:lnTo>
                  <a:pt x="6889" y="18803"/>
                </a:lnTo>
                <a:cubicBezTo>
                  <a:pt x="6773" y="18842"/>
                  <a:pt x="6742" y="18919"/>
                  <a:pt x="6819" y="18977"/>
                </a:cubicBezTo>
                <a:cubicBezTo>
                  <a:pt x="6896" y="19035"/>
                  <a:pt x="7054" y="19053"/>
                  <a:pt x="7178" y="19019"/>
                </a:cubicBezTo>
                <a:lnTo>
                  <a:pt x="7183" y="19017"/>
                </a:lnTo>
                <a:lnTo>
                  <a:pt x="6464" y="19292"/>
                </a:lnTo>
                <a:cubicBezTo>
                  <a:pt x="6355" y="19334"/>
                  <a:pt x="6331" y="19410"/>
                  <a:pt x="6410" y="19465"/>
                </a:cubicBezTo>
                <a:cubicBezTo>
                  <a:pt x="6488" y="19520"/>
                  <a:pt x="6640" y="19538"/>
                  <a:pt x="6761" y="19505"/>
                </a:cubicBezTo>
                <a:cubicBezTo>
                  <a:pt x="6697" y="19548"/>
                  <a:pt x="6691" y="19606"/>
                  <a:pt x="6754" y="19652"/>
                </a:cubicBezTo>
                <a:cubicBezTo>
                  <a:pt x="6822" y="19701"/>
                  <a:pt x="6948" y="19721"/>
                  <a:pt x="7061" y="19703"/>
                </a:cubicBezTo>
                <a:cubicBezTo>
                  <a:pt x="7045" y="19736"/>
                  <a:pt x="7057" y="19772"/>
                  <a:pt x="7098" y="19802"/>
                </a:cubicBezTo>
                <a:cubicBezTo>
                  <a:pt x="7177" y="19859"/>
                  <a:pt x="7333" y="19877"/>
                  <a:pt x="7455" y="19843"/>
                </a:cubicBezTo>
                <a:lnTo>
                  <a:pt x="7746" y="19762"/>
                </a:lnTo>
                <a:lnTo>
                  <a:pt x="7228" y="19962"/>
                </a:lnTo>
                <a:cubicBezTo>
                  <a:pt x="7118" y="20004"/>
                  <a:pt x="7095" y="20080"/>
                  <a:pt x="7174" y="20135"/>
                </a:cubicBezTo>
                <a:cubicBezTo>
                  <a:pt x="7214" y="20163"/>
                  <a:pt x="7274" y="20181"/>
                  <a:pt x="7339" y="20188"/>
                </a:cubicBezTo>
                <a:lnTo>
                  <a:pt x="6785" y="20388"/>
                </a:lnTo>
                <a:cubicBezTo>
                  <a:pt x="6672" y="20429"/>
                  <a:pt x="6644" y="20505"/>
                  <a:pt x="6722" y="20562"/>
                </a:cubicBezTo>
                <a:cubicBezTo>
                  <a:pt x="6800" y="20618"/>
                  <a:pt x="6957" y="20636"/>
                  <a:pt x="7079" y="20602"/>
                </a:cubicBezTo>
                <a:lnTo>
                  <a:pt x="7112" y="20593"/>
                </a:lnTo>
                <a:lnTo>
                  <a:pt x="6910" y="20672"/>
                </a:lnTo>
                <a:cubicBezTo>
                  <a:pt x="6803" y="20714"/>
                  <a:pt x="6780" y="20790"/>
                  <a:pt x="6860" y="20845"/>
                </a:cubicBezTo>
                <a:cubicBezTo>
                  <a:pt x="6939" y="20900"/>
                  <a:pt x="7093" y="20916"/>
                  <a:pt x="7213" y="20883"/>
                </a:cubicBezTo>
                <a:lnTo>
                  <a:pt x="7780" y="20726"/>
                </a:lnTo>
                <a:lnTo>
                  <a:pt x="7169" y="20968"/>
                </a:lnTo>
                <a:cubicBezTo>
                  <a:pt x="7062" y="21011"/>
                  <a:pt x="7041" y="21086"/>
                  <a:pt x="7120" y="21141"/>
                </a:cubicBezTo>
                <a:cubicBezTo>
                  <a:pt x="7167" y="21173"/>
                  <a:pt x="7240" y="21192"/>
                  <a:pt x="7317" y="21195"/>
                </a:cubicBezTo>
                <a:cubicBezTo>
                  <a:pt x="7216" y="21238"/>
                  <a:pt x="7196" y="21310"/>
                  <a:pt x="7271" y="21364"/>
                </a:cubicBezTo>
                <a:cubicBezTo>
                  <a:pt x="7350" y="21420"/>
                  <a:pt x="7505" y="21437"/>
                  <a:pt x="7627" y="21403"/>
                </a:cubicBezTo>
                <a:lnTo>
                  <a:pt x="7843" y="21343"/>
                </a:lnTo>
                <a:cubicBezTo>
                  <a:pt x="7783" y="21386"/>
                  <a:pt x="7781" y="21444"/>
                  <a:pt x="7846" y="21489"/>
                </a:cubicBezTo>
                <a:cubicBezTo>
                  <a:pt x="7925" y="21544"/>
                  <a:pt x="8079" y="21560"/>
                  <a:pt x="8199" y="21527"/>
                </a:cubicBezTo>
                <a:lnTo>
                  <a:pt x="8774" y="21367"/>
                </a:lnTo>
                <a:cubicBezTo>
                  <a:pt x="8728" y="21413"/>
                  <a:pt x="8742" y="21468"/>
                  <a:pt x="8813" y="21507"/>
                </a:cubicBezTo>
                <a:cubicBezTo>
                  <a:pt x="8865" y="21536"/>
                  <a:pt x="8940" y="21551"/>
                  <a:pt x="9015" y="21551"/>
                </a:cubicBezTo>
                <a:cubicBezTo>
                  <a:pt x="9061" y="21551"/>
                  <a:pt x="9107" y="21546"/>
                  <a:pt x="9149" y="21534"/>
                </a:cubicBezTo>
                <a:lnTo>
                  <a:pt x="10295" y="21216"/>
                </a:lnTo>
                <a:cubicBezTo>
                  <a:pt x="10423" y="21180"/>
                  <a:pt x="10467" y="21102"/>
                  <a:pt x="10393" y="21040"/>
                </a:cubicBezTo>
                <a:cubicBezTo>
                  <a:pt x="10326" y="20984"/>
                  <a:pt x="10183" y="20961"/>
                  <a:pt x="10061" y="20985"/>
                </a:cubicBezTo>
                <a:cubicBezTo>
                  <a:pt x="10109" y="20940"/>
                  <a:pt x="10096" y="20883"/>
                  <a:pt x="10024" y="20843"/>
                </a:cubicBezTo>
                <a:cubicBezTo>
                  <a:pt x="10007" y="20834"/>
                  <a:pt x="9988" y="20826"/>
                  <a:pt x="9967" y="20820"/>
                </a:cubicBezTo>
                <a:lnTo>
                  <a:pt x="10515" y="20600"/>
                </a:lnTo>
                <a:cubicBezTo>
                  <a:pt x="10517" y="20599"/>
                  <a:pt x="10518" y="20598"/>
                  <a:pt x="10520" y="20597"/>
                </a:cubicBezTo>
                <a:cubicBezTo>
                  <a:pt x="10565" y="20596"/>
                  <a:pt x="10609" y="20591"/>
                  <a:pt x="10650" y="20580"/>
                </a:cubicBezTo>
                <a:lnTo>
                  <a:pt x="11010" y="20480"/>
                </a:lnTo>
                <a:cubicBezTo>
                  <a:pt x="10942" y="20523"/>
                  <a:pt x="10936" y="20584"/>
                  <a:pt x="11003" y="20630"/>
                </a:cubicBezTo>
                <a:cubicBezTo>
                  <a:pt x="11043" y="20658"/>
                  <a:pt x="11101" y="20676"/>
                  <a:pt x="11165" y="20683"/>
                </a:cubicBezTo>
                <a:lnTo>
                  <a:pt x="10788" y="20821"/>
                </a:lnTo>
                <a:cubicBezTo>
                  <a:pt x="10676" y="20862"/>
                  <a:pt x="10649" y="20938"/>
                  <a:pt x="10727" y="20995"/>
                </a:cubicBezTo>
                <a:cubicBezTo>
                  <a:pt x="10805" y="21051"/>
                  <a:pt x="10962" y="21069"/>
                  <a:pt x="11084" y="21035"/>
                </a:cubicBezTo>
                <a:lnTo>
                  <a:pt x="11867" y="20817"/>
                </a:lnTo>
                <a:lnTo>
                  <a:pt x="11417" y="21005"/>
                </a:lnTo>
                <a:cubicBezTo>
                  <a:pt x="11313" y="21048"/>
                  <a:pt x="11294" y="21122"/>
                  <a:pt x="11374" y="21176"/>
                </a:cubicBezTo>
                <a:cubicBezTo>
                  <a:pt x="11454" y="21230"/>
                  <a:pt x="11606" y="21246"/>
                  <a:pt x="11726" y="21213"/>
                </a:cubicBezTo>
                <a:lnTo>
                  <a:pt x="12031" y="21129"/>
                </a:lnTo>
                <a:lnTo>
                  <a:pt x="11462" y="21356"/>
                </a:lnTo>
                <a:cubicBezTo>
                  <a:pt x="11356" y="21398"/>
                  <a:pt x="11334" y="21473"/>
                  <a:pt x="11414" y="21528"/>
                </a:cubicBezTo>
                <a:cubicBezTo>
                  <a:pt x="11466" y="21564"/>
                  <a:pt x="11549" y="21583"/>
                  <a:pt x="11634" y="21583"/>
                </a:cubicBezTo>
                <a:cubicBezTo>
                  <a:pt x="11679" y="21583"/>
                  <a:pt x="11725" y="21577"/>
                  <a:pt x="11767" y="21566"/>
                </a:cubicBezTo>
                <a:lnTo>
                  <a:pt x="12286" y="21422"/>
                </a:lnTo>
                <a:cubicBezTo>
                  <a:pt x="12284" y="21448"/>
                  <a:pt x="12299" y="21475"/>
                  <a:pt x="12332" y="21498"/>
                </a:cubicBezTo>
                <a:cubicBezTo>
                  <a:pt x="12411" y="21554"/>
                  <a:pt x="12566" y="21571"/>
                  <a:pt x="12687" y="21537"/>
                </a:cubicBezTo>
                <a:lnTo>
                  <a:pt x="14870" y="20931"/>
                </a:lnTo>
                <a:cubicBezTo>
                  <a:pt x="14998" y="20896"/>
                  <a:pt x="15042" y="20817"/>
                  <a:pt x="14968" y="20756"/>
                </a:cubicBezTo>
                <a:cubicBezTo>
                  <a:pt x="14941" y="20733"/>
                  <a:pt x="14902" y="20716"/>
                  <a:pt x="14858" y="20705"/>
                </a:cubicBezTo>
                <a:cubicBezTo>
                  <a:pt x="14959" y="20663"/>
                  <a:pt x="14980" y="20590"/>
                  <a:pt x="14903" y="20536"/>
                </a:cubicBezTo>
                <a:cubicBezTo>
                  <a:pt x="14824" y="20480"/>
                  <a:pt x="14669" y="20464"/>
                  <a:pt x="14548" y="20497"/>
                </a:cubicBezTo>
                <a:lnTo>
                  <a:pt x="14226" y="20586"/>
                </a:lnTo>
                <a:lnTo>
                  <a:pt x="14795" y="20359"/>
                </a:lnTo>
                <a:cubicBezTo>
                  <a:pt x="14902" y="20317"/>
                  <a:pt x="14923" y="20242"/>
                  <a:pt x="14844" y="20187"/>
                </a:cubicBezTo>
                <a:cubicBezTo>
                  <a:pt x="14764" y="20132"/>
                  <a:pt x="14611" y="20116"/>
                  <a:pt x="14490" y="20149"/>
                </a:cubicBezTo>
                <a:lnTo>
                  <a:pt x="13885" y="20317"/>
                </a:lnTo>
                <a:lnTo>
                  <a:pt x="14335" y="20130"/>
                </a:lnTo>
                <a:cubicBezTo>
                  <a:pt x="14439" y="20086"/>
                  <a:pt x="14458" y="20012"/>
                  <a:pt x="14378" y="19958"/>
                </a:cubicBezTo>
                <a:cubicBezTo>
                  <a:pt x="14330" y="19926"/>
                  <a:pt x="14257" y="19907"/>
                  <a:pt x="14180" y="19904"/>
                </a:cubicBezTo>
                <a:lnTo>
                  <a:pt x="14404" y="19822"/>
                </a:lnTo>
                <a:cubicBezTo>
                  <a:pt x="14517" y="19781"/>
                  <a:pt x="14543" y="19705"/>
                  <a:pt x="14465" y="19649"/>
                </a:cubicBezTo>
                <a:cubicBezTo>
                  <a:pt x="14387" y="19592"/>
                  <a:pt x="14231" y="19575"/>
                  <a:pt x="14109" y="19609"/>
                </a:cubicBezTo>
                <a:lnTo>
                  <a:pt x="14037" y="19629"/>
                </a:lnTo>
                <a:cubicBezTo>
                  <a:pt x="14105" y="19586"/>
                  <a:pt x="14110" y="19525"/>
                  <a:pt x="14044" y="19478"/>
                </a:cubicBezTo>
                <a:cubicBezTo>
                  <a:pt x="14002" y="19449"/>
                  <a:pt x="13939" y="19430"/>
                  <a:pt x="13870" y="19424"/>
                </a:cubicBezTo>
                <a:lnTo>
                  <a:pt x="14365" y="19247"/>
                </a:lnTo>
                <a:cubicBezTo>
                  <a:pt x="14478" y="19206"/>
                  <a:pt x="14506" y="19130"/>
                  <a:pt x="14428" y="19073"/>
                </a:cubicBezTo>
                <a:cubicBezTo>
                  <a:pt x="14389" y="19045"/>
                  <a:pt x="14330" y="19026"/>
                  <a:pt x="14266" y="19019"/>
                </a:cubicBezTo>
                <a:lnTo>
                  <a:pt x="14464" y="18947"/>
                </a:lnTo>
                <a:cubicBezTo>
                  <a:pt x="14577" y="18906"/>
                  <a:pt x="14604" y="18830"/>
                  <a:pt x="14526" y="18773"/>
                </a:cubicBezTo>
                <a:cubicBezTo>
                  <a:pt x="14448" y="18717"/>
                  <a:pt x="14291" y="18699"/>
                  <a:pt x="14169" y="18733"/>
                </a:cubicBezTo>
                <a:lnTo>
                  <a:pt x="13896" y="18809"/>
                </a:lnTo>
                <a:lnTo>
                  <a:pt x="14846" y="18454"/>
                </a:lnTo>
                <a:cubicBezTo>
                  <a:pt x="14957" y="18413"/>
                  <a:pt x="14982" y="18337"/>
                  <a:pt x="14904" y="18281"/>
                </a:cubicBezTo>
                <a:cubicBezTo>
                  <a:pt x="14825" y="18225"/>
                  <a:pt x="14670" y="18208"/>
                  <a:pt x="14548" y="18241"/>
                </a:cubicBezTo>
                <a:lnTo>
                  <a:pt x="14437" y="18272"/>
                </a:lnTo>
                <a:lnTo>
                  <a:pt x="14625" y="18204"/>
                </a:lnTo>
                <a:cubicBezTo>
                  <a:pt x="14738" y="18163"/>
                  <a:pt x="14765" y="18087"/>
                  <a:pt x="14687" y="18031"/>
                </a:cubicBezTo>
                <a:cubicBezTo>
                  <a:pt x="14632" y="17991"/>
                  <a:pt x="14538" y="17970"/>
                  <a:pt x="14445" y="17973"/>
                </a:cubicBezTo>
                <a:lnTo>
                  <a:pt x="15021" y="17762"/>
                </a:lnTo>
                <a:cubicBezTo>
                  <a:pt x="15134" y="17721"/>
                  <a:pt x="15160" y="17645"/>
                  <a:pt x="15082" y="17589"/>
                </a:cubicBezTo>
                <a:cubicBezTo>
                  <a:pt x="15004" y="17532"/>
                  <a:pt x="14848" y="17515"/>
                  <a:pt x="14726" y="17549"/>
                </a:cubicBezTo>
                <a:lnTo>
                  <a:pt x="13872" y="17785"/>
                </a:lnTo>
                <a:lnTo>
                  <a:pt x="14180" y="17656"/>
                </a:lnTo>
                <a:cubicBezTo>
                  <a:pt x="14284" y="17612"/>
                  <a:pt x="14302" y="17538"/>
                  <a:pt x="14222" y="17484"/>
                </a:cubicBezTo>
                <a:cubicBezTo>
                  <a:pt x="14142" y="17431"/>
                  <a:pt x="13990" y="17415"/>
                  <a:pt x="13871" y="17448"/>
                </a:cubicBezTo>
                <a:lnTo>
                  <a:pt x="13823" y="17461"/>
                </a:lnTo>
                <a:lnTo>
                  <a:pt x="14624" y="17153"/>
                </a:lnTo>
                <a:cubicBezTo>
                  <a:pt x="14734" y="17111"/>
                  <a:pt x="14757" y="17036"/>
                  <a:pt x="14678" y="16980"/>
                </a:cubicBezTo>
                <a:cubicBezTo>
                  <a:pt x="14599" y="16924"/>
                  <a:pt x="14444" y="16907"/>
                  <a:pt x="14324" y="16941"/>
                </a:cubicBezTo>
                <a:lnTo>
                  <a:pt x="13497" y="17170"/>
                </a:lnTo>
                <a:lnTo>
                  <a:pt x="13851" y="17022"/>
                </a:lnTo>
                <a:cubicBezTo>
                  <a:pt x="13955" y="16979"/>
                  <a:pt x="13973" y="16904"/>
                  <a:pt x="13893" y="16851"/>
                </a:cubicBezTo>
                <a:cubicBezTo>
                  <a:pt x="13860" y="16829"/>
                  <a:pt x="13815" y="16813"/>
                  <a:pt x="13766" y="16804"/>
                </a:cubicBezTo>
                <a:lnTo>
                  <a:pt x="14134" y="16663"/>
                </a:lnTo>
                <a:cubicBezTo>
                  <a:pt x="14243" y="16621"/>
                  <a:pt x="14267" y="16546"/>
                  <a:pt x="14188" y="16490"/>
                </a:cubicBezTo>
                <a:cubicBezTo>
                  <a:pt x="14128" y="16448"/>
                  <a:pt x="14025" y="16428"/>
                  <a:pt x="13925" y="16436"/>
                </a:cubicBezTo>
                <a:lnTo>
                  <a:pt x="14161" y="16347"/>
                </a:lnTo>
                <a:cubicBezTo>
                  <a:pt x="14272" y="16305"/>
                  <a:pt x="14297" y="16229"/>
                  <a:pt x="14218" y="16174"/>
                </a:cubicBezTo>
                <a:cubicBezTo>
                  <a:pt x="14140" y="16118"/>
                  <a:pt x="13987" y="16101"/>
                  <a:pt x="13866" y="16133"/>
                </a:cubicBezTo>
                <a:lnTo>
                  <a:pt x="13962" y="16096"/>
                </a:lnTo>
                <a:cubicBezTo>
                  <a:pt x="14072" y="16055"/>
                  <a:pt x="14096" y="15979"/>
                  <a:pt x="14017" y="15924"/>
                </a:cubicBezTo>
                <a:cubicBezTo>
                  <a:pt x="13982" y="15899"/>
                  <a:pt x="13932" y="15882"/>
                  <a:pt x="13876" y="15873"/>
                </a:cubicBezTo>
                <a:lnTo>
                  <a:pt x="14847" y="15496"/>
                </a:lnTo>
                <a:cubicBezTo>
                  <a:pt x="14955" y="15453"/>
                  <a:pt x="14978" y="15378"/>
                  <a:pt x="14899" y="15323"/>
                </a:cubicBezTo>
                <a:cubicBezTo>
                  <a:pt x="14820" y="15268"/>
                  <a:pt x="14665" y="15251"/>
                  <a:pt x="14545" y="15284"/>
                </a:cubicBezTo>
                <a:lnTo>
                  <a:pt x="13826" y="15484"/>
                </a:lnTo>
                <a:lnTo>
                  <a:pt x="14552" y="15181"/>
                </a:lnTo>
                <a:cubicBezTo>
                  <a:pt x="14657" y="15137"/>
                  <a:pt x="14675" y="15063"/>
                  <a:pt x="14595" y="15009"/>
                </a:cubicBezTo>
                <a:cubicBezTo>
                  <a:pt x="14522" y="14960"/>
                  <a:pt x="14390" y="14942"/>
                  <a:pt x="14277" y="14964"/>
                </a:cubicBezTo>
                <a:cubicBezTo>
                  <a:pt x="14272" y="14947"/>
                  <a:pt x="14259" y="14930"/>
                  <a:pt x="14238" y="14915"/>
                </a:cubicBezTo>
                <a:cubicBezTo>
                  <a:pt x="14226" y="14906"/>
                  <a:pt x="14213" y="14898"/>
                  <a:pt x="14197" y="14891"/>
                </a:cubicBezTo>
                <a:lnTo>
                  <a:pt x="14811" y="14675"/>
                </a:lnTo>
                <a:cubicBezTo>
                  <a:pt x="14903" y="14642"/>
                  <a:pt x="14939" y="14587"/>
                  <a:pt x="14910" y="14536"/>
                </a:cubicBezTo>
                <a:lnTo>
                  <a:pt x="15545" y="14338"/>
                </a:lnTo>
                <a:cubicBezTo>
                  <a:pt x="15466" y="14381"/>
                  <a:pt x="15451" y="14445"/>
                  <a:pt x="15520" y="14494"/>
                </a:cubicBezTo>
                <a:cubicBezTo>
                  <a:pt x="15554" y="14519"/>
                  <a:pt x="15603" y="14536"/>
                  <a:pt x="15657" y="14544"/>
                </a:cubicBezTo>
                <a:cubicBezTo>
                  <a:pt x="15587" y="14587"/>
                  <a:pt x="15577" y="14647"/>
                  <a:pt x="15641" y="14695"/>
                </a:cubicBezTo>
                <a:cubicBezTo>
                  <a:pt x="15718" y="14752"/>
                  <a:pt x="15876" y="14771"/>
                  <a:pt x="16000" y="14736"/>
                </a:cubicBezTo>
                <a:lnTo>
                  <a:pt x="17291" y="14378"/>
                </a:lnTo>
                <a:cubicBezTo>
                  <a:pt x="17224" y="14423"/>
                  <a:pt x="17223" y="14484"/>
                  <a:pt x="17293" y="14530"/>
                </a:cubicBezTo>
                <a:cubicBezTo>
                  <a:pt x="17374" y="14582"/>
                  <a:pt x="17524" y="14597"/>
                  <a:pt x="17642" y="14565"/>
                </a:cubicBezTo>
                <a:lnTo>
                  <a:pt x="18729" y="14263"/>
                </a:lnTo>
                <a:lnTo>
                  <a:pt x="18657" y="14430"/>
                </a:lnTo>
                <a:cubicBezTo>
                  <a:pt x="18636" y="14479"/>
                  <a:pt x="18677" y="14530"/>
                  <a:pt x="18763" y="14560"/>
                </a:cubicBezTo>
                <a:cubicBezTo>
                  <a:pt x="18848" y="14590"/>
                  <a:pt x="18962" y="14592"/>
                  <a:pt x="19053" y="14567"/>
                </a:cubicBezTo>
                <a:lnTo>
                  <a:pt x="19765" y="14369"/>
                </a:lnTo>
                <a:lnTo>
                  <a:pt x="20019" y="14435"/>
                </a:lnTo>
                <a:cubicBezTo>
                  <a:pt x="20100" y="14456"/>
                  <a:pt x="20199" y="14455"/>
                  <a:pt x="20279" y="14433"/>
                </a:cubicBezTo>
                <a:lnTo>
                  <a:pt x="20540" y="14360"/>
                </a:lnTo>
                <a:cubicBezTo>
                  <a:pt x="20668" y="14325"/>
                  <a:pt x="20712" y="14246"/>
                  <a:pt x="20638" y="14185"/>
                </a:cubicBezTo>
                <a:cubicBezTo>
                  <a:pt x="20564" y="14123"/>
                  <a:pt x="20401" y="14102"/>
                  <a:pt x="20272" y="14138"/>
                </a:cubicBezTo>
                <a:lnTo>
                  <a:pt x="20140" y="14174"/>
                </a:lnTo>
                <a:lnTo>
                  <a:pt x="19887" y="14109"/>
                </a:lnTo>
                <a:cubicBezTo>
                  <a:pt x="19805" y="14088"/>
                  <a:pt x="19707" y="14089"/>
                  <a:pt x="19627" y="14111"/>
                </a:cubicBezTo>
                <a:lnTo>
                  <a:pt x="19302" y="14201"/>
                </a:lnTo>
                <a:lnTo>
                  <a:pt x="19374" y="14034"/>
                </a:lnTo>
                <a:cubicBezTo>
                  <a:pt x="19395" y="13985"/>
                  <a:pt x="19354" y="13934"/>
                  <a:pt x="19268" y="13904"/>
                </a:cubicBezTo>
                <a:cubicBezTo>
                  <a:pt x="19241" y="13895"/>
                  <a:pt x="19211" y="13888"/>
                  <a:pt x="19180" y="13884"/>
                </a:cubicBezTo>
                <a:lnTo>
                  <a:pt x="19380" y="13795"/>
                </a:lnTo>
                <a:cubicBezTo>
                  <a:pt x="19480" y="13750"/>
                  <a:pt x="19494" y="13677"/>
                  <a:pt x="19413" y="13624"/>
                </a:cubicBezTo>
                <a:cubicBezTo>
                  <a:pt x="19394" y="13612"/>
                  <a:pt x="19371" y="13601"/>
                  <a:pt x="19345" y="13593"/>
                </a:cubicBezTo>
                <a:lnTo>
                  <a:pt x="19699" y="13472"/>
                </a:lnTo>
                <a:cubicBezTo>
                  <a:pt x="19816" y="13432"/>
                  <a:pt x="19847" y="13356"/>
                  <a:pt x="19769" y="13298"/>
                </a:cubicBezTo>
                <a:cubicBezTo>
                  <a:pt x="19692" y="13240"/>
                  <a:pt x="19534" y="13222"/>
                  <a:pt x="19411" y="13256"/>
                </a:cubicBezTo>
                <a:lnTo>
                  <a:pt x="19076" y="13349"/>
                </a:lnTo>
                <a:cubicBezTo>
                  <a:pt x="19158" y="13314"/>
                  <a:pt x="19184" y="13261"/>
                  <a:pt x="19152" y="13213"/>
                </a:cubicBezTo>
                <a:lnTo>
                  <a:pt x="19386" y="13139"/>
                </a:lnTo>
                <a:cubicBezTo>
                  <a:pt x="19508" y="13102"/>
                  <a:pt x="19544" y="13024"/>
                  <a:pt x="19469" y="12965"/>
                </a:cubicBezTo>
                <a:cubicBezTo>
                  <a:pt x="19393" y="12905"/>
                  <a:pt x="19232" y="12885"/>
                  <a:pt x="19107" y="12920"/>
                </a:cubicBezTo>
                <a:lnTo>
                  <a:pt x="18543" y="13077"/>
                </a:lnTo>
                <a:cubicBezTo>
                  <a:pt x="18565" y="13043"/>
                  <a:pt x="18557" y="13004"/>
                  <a:pt x="18515" y="12972"/>
                </a:cubicBezTo>
                <a:cubicBezTo>
                  <a:pt x="18480" y="12944"/>
                  <a:pt x="18426" y="12925"/>
                  <a:pt x="18367" y="12917"/>
                </a:cubicBezTo>
                <a:cubicBezTo>
                  <a:pt x="18455" y="12875"/>
                  <a:pt x="18475" y="12809"/>
                  <a:pt x="18408" y="12757"/>
                </a:cubicBezTo>
                <a:cubicBezTo>
                  <a:pt x="18392" y="12745"/>
                  <a:pt x="18373" y="12734"/>
                  <a:pt x="18351" y="12725"/>
                </a:cubicBezTo>
                <a:lnTo>
                  <a:pt x="19147" y="12481"/>
                </a:lnTo>
                <a:cubicBezTo>
                  <a:pt x="19270" y="12444"/>
                  <a:pt x="19307" y="12366"/>
                  <a:pt x="19232" y="12306"/>
                </a:cubicBezTo>
                <a:cubicBezTo>
                  <a:pt x="19193" y="12275"/>
                  <a:pt x="19131" y="12255"/>
                  <a:pt x="19063" y="12247"/>
                </a:cubicBezTo>
                <a:cubicBezTo>
                  <a:pt x="19149" y="12206"/>
                  <a:pt x="19168" y="12141"/>
                  <a:pt x="19102" y="12089"/>
                </a:cubicBezTo>
                <a:cubicBezTo>
                  <a:pt x="19026" y="12030"/>
                  <a:pt x="18866" y="12010"/>
                  <a:pt x="18740" y="12045"/>
                </a:cubicBezTo>
                <a:lnTo>
                  <a:pt x="18512" y="12109"/>
                </a:lnTo>
                <a:cubicBezTo>
                  <a:pt x="18545" y="12072"/>
                  <a:pt x="18542" y="12029"/>
                  <a:pt x="18496" y="11992"/>
                </a:cubicBezTo>
                <a:cubicBezTo>
                  <a:pt x="18421" y="11932"/>
                  <a:pt x="18259" y="11912"/>
                  <a:pt x="18133" y="11947"/>
                </a:cubicBezTo>
                <a:lnTo>
                  <a:pt x="18019" y="11978"/>
                </a:lnTo>
                <a:cubicBezTo>
                  <a:pt x="18100" y="11937"/>
                  <a:pt x="18117" y="11874"/>
                  <a:pt x="18053" y="11823"/>
                </a:cubicBezTo>
                <a:cubicBezTo>
                  <a:pt x="18037" y="11810"/>
                  <a:pt x="18016" y="11799"/>
                  <a:pt x="17992" y="11790"/>
                </a:cubicBezTo>
                <a:lnTo>
                  <a:pt x="18406" y="11667"/>
                </a:lnTo>
                <a:cubicBezTo>
                  <a:pt x="18530" y="11630"/>
                  <a:pt x="18570" y="11552"/>
                  <a:pt x="18495" y="11491"/>
                </a:cubicBezTo>
                <a:cubicBezTo>
                  <a:pt x="18472" y="11473"/>
                  <a:pt x="18440" y="11460"/>
                  <a:pt x="18405" y="11450"/>
                </a:cubicBezTo>
                <a:lnTo>
                  <a:pt x="18599" y="11396"/>
                </a:lnTo>
                <a:cubicBezTo>
                  <a:pt x="18572" y="11433"/>
                  <a:pt x="18582" y="11476"/>
                  <a:pt x="18632" y="11511"/>
                </a:cubicBezTo>
                <a:cubicBezTo>
                  <a:pt x="18684" y="11547"/>
                  <a:pt x="18767" y="11566"/>
                  <a:pt x="18852" y="11566"/>
                </a:cubicBezTo>
                <a:cubicBezTo>
                  <a:pt x="18898" y="11566"/>
                  <a:pt x="18944" y="11561"/>
                  <a:pt x="18986" y="11549"/>
                </a:cubicBezTo>
                <a:lnTo>
                  <a:pt x="21040" y="10979"/>
                </a:lnTo>
                <a:cubicBezTo>
                  <a:pt x="21167" y="10944"/>
                  <a:pt x="21211" y="10865"/>
                  <a:pt x="21137" y="10804"/>
                </a:cubicBezTo>
                <a:cubicBezTo>
                  <a:pt x="21107" y="10779"/>
                  <a:pt x="21063" y="10760"/>
                  <a:pt x="21012" y="10750"/>
                </a:cubicBezTo>
                <a:lnTo>
                  <a:pt x="21227" y="10665"/>
                </a:lnTo>
                <a:cubicBezTo>
                  <a:pt x="21335" y="10622"/>
                  <a:pt x="21356" y="10547"/>
                  <a:pt x="21277" y="10492"/>
                </a:cubicBezTo>
                <a:cubicBezTo>
                  <a:pt x="21262" y="10481"/>
                  <a:pt x="21244" y="10472"/>
                  <a:pt x="21224" y="10465"/>
                </a:cubicBezTo>
                <a:lnTo>
                  <a:pt x="21420" y="10397"/>
                </a:lnTo>
                <a:cubicBezTo>
                  <a:pt x="21536" y="10358"/>
                  <a:pt x="21566" y="10281"/>
                  <a:pt x="21489" y="1022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199463" y="2742449"/>
            <a:ext cx="2133602" cy="2020778"/>
          </a:xfrm>
          <a:prstGeom prst="rect">
            <a:avLst/>
          </a:prstGeom>
        </p:spPr>
      </p:pic>
      <p:pic>
        <p:nvPicPr>
          <p:cNvPr id="9" name="Picture 8"/>
          <p:cNvPicPr/>
          <p:nvPr/>
        </p:nvPicPr>
        <p:blipFill>
          <a:blip r:embed="rId2">
            <a:extLst/>
          </a:blip>
          <a:stretch>
            <a:fillRect/>
          </a:stretch>
        </p:blipFill>
        <p:spPr>
          <a:xfrm>
            <a:off x="9066863" y="2742449"/>
            <a:ext cx="2133601" cy="2020778"/>
          </a:xfrm>
          <a:prstGeom prst="rect">
            <a:avLst/>
          </a:prstGeom>
        </p:spPr>
      </p:pic>
      <p:sp>
        <p:nvSpPr>
          <p:cNvPr id="10" name="Shape 227"/>
          <p:cNvSpPr/>
          <p:nvPr/>
        </p:nvSpPr>
        <p:spPr>
          <a:xfrm>
            <a:off x="6781800" y="5956300"/>
            <a:ext cx="51816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WoMEN</a:t>
            </a:r>
          </a:p>
        </p:txBody>
      </p:sp>
      <p:sp>
        <p:nvSpPr>
          <p:cNvPr id="11" name="Shape 228"/>
          <p:cNvSpPr/>
          <p:nvPr/>
        </p:nvSpPr>
        <p:spPr>
          <a:xfrm>
            <a:off x="1066800" y="5956300"/>
            <a:ext cx="51816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MEN</a:t>
            </a:r>
          </a:p>
        </p:txBody>
      </p:sp>
      <p:sp>
        <p:nvSpPr>
          <p:cNvPr id="12" name="Shape 229"/>
          <p:cNvSpPr/>
          <p:nvPr/>
        </p:nvSpPr>
        <p:spPr>
          <a:xfrm>
            <a:off x="3467100" y="3162736"/>
            <a:ext cx="1600200" cy="1346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30"/>
          <p:cNvSpPr/>
          <p:nvPr/>
        </p:nvSpPr>
        <p:spPr>
          <a:xfrm>
            <a:off x="9334500" y="3162736"/>
            <a:ext cx="1600200" cy="1346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31"/>
          <p:cNvSpPr/>
          <p:nvPr/>
        </p:nvSpPr>
        <p:spPr>
          <a:xfrm>
            <a:off x="1041400" y="6591300"/>
            <a:ext cx="5207000" cy="2311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Nulla vitae elit libero, a pharetra augue. Etiam porta sem malesuada magna mollis euismod faucibus mollis interdum maecenas interdum. </a:t>
            </a:r>
          </a:p>
        </p:txBody>
      </p:sp>
      <p:sp>
        <p:nvSpPr>
          <p:cNvPr id="15" name="Shape 232"/>
          <p:cNvSpPr/>
          <p:nvPr/>
        </p:nvSpPr>
        <p:spPr>
          <a:xfrm>
            <a:off x="6756400" y="6591300"/>
            <a:ext cx="5207000" cy="2311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Sed posuere consectetur est at lobortis. Maecenas sed diam eget risus varius blandit sit amet non magna. Cras justo odio, dapibus ac facilisis in, egestas eget quam. Maecenas faucibus mollis interdum vestibulum id ligula porta.</a:t>
            </a:r>
          </a:p>
        </p:txBody>
      </p:sp>
    </p:spTree>
    <p:extLst>
      <p:ext uri="{BB962C8B-B14F-4D97-AF65-F5344CB8AC3E}">
        <p14:creationId xmlns:p14="http://schemas.microsoft.com/office/powerpoint/2010/main" val="14640622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0"/>
          <p:cNvSpPr/>
          <p:nvPr/>
        </p:nvSpPr>
        <p:spPr>
          <a:xfrm>
            <a:off x="1003299" y="2285999"/>
            <a:ext cx="10990100" cy="5495211"/>
          </a:xfrm>
          <a:custGeom>
            <a:avLst/>
            <a:gdLst/>
            <a:ahLst/>
            <a:cxnLst>
              <a:cxn ang="0">
                <a:pos x="wd2" y="hd2"/>
              </a:cxn>
              <a:cxn ang="5400000">
                <a:pos x="wd2" y="hd2"/>
              </a:cxn>
              <a:cxn ang="10800000">
                <a:pos x="wd2" y="hd2"/>
              </a:cxn>
              <a:cxn ang="16200000">
                <a:pos x="wd2" y="hd2"/>
              </a:cxn>
            </a:cxnLst>
            <a:rect l="0" t="0" r="r" b="b"/>
            <a:pathLst>
              <a:path w="21588" h="21588" extrusionOk="0">
                <a:moveTo>
                  <a:pt x="8568" y="1821"/>
                </a:moveTo>
                <a:cubicBezTo>
                  <a:pt x="8560" y="1855"/>
                  <a:pt x="8565" y="1895"/>
                  <a:pt x="8579" y="1920"/>
                </a:cubicBezTo>
                <a:cubicBezTo>
                  <a:pt x="8593" y="1944"/>
                  <a:pt x="8614" y="1948"/>
                  <a:pt x="8630" y="1930"/>
                </a:cubicBezTo>
                <a:lnTo>
                  <a:pt x="8721" y="1825"/>
                </a:lnTo>
                <a:cubicBezTo>
                  <a:pt x="8727" y="1823"/>
                  <a:pt x="8732" y="1820"/>
                  <a:pt x="8737" y="1814"/>
                </a:cubicBezTo>
                <a:lnTo>
                  <a:pt x="8831" y="1706"/>
                </a:lnTo>
                <a:cubicBezTo>
                  <a:pt x="8852" y="1682"/>
                  <a:pt x="8859" y="1629"/>
                  <a:pt x="8847" y="1587"/>
                </a:cubicBezTo>
                <a:cubicBezTo>
                  <a:pt x="8841" y="1567"/>
                  <a:pt x="8832" y="1554"/>
                  <a:pt x="8822" y="1547"/>
                </a:cubicBezTo>
                <a:lnTo>
                  <a:pt x="8833" y="1513"/>
                </a:lnTo>
                <a:cubicBezTo>
                  <a:pt x="8843" y="1478"/>
                  <a:pt x="8840" y="1435"/>
                  <a:pt x="8826" y="1407"/>
                </a:cubicBezTo>
                <a:cubicBezTo>
                  <a:pt x="8812" y="1379"/>
                  <a:pt x="8790" y="1373"/>
                  <a:pt x="8773" y="1393"/>
                </a:cubicBezTo>
                <a:lnTo>
                  <a:pt x="8685" y="1495"/>
                </a:lnTo>
                <a:cubicBezTo>
                  <a:pt x="8680" y="1491"/>
                  <a:pt x="8676" y="1488"/>
                  <a:pt x="8672" y="1487"/>
                </a:cubicBezTo>
                <a:lnTo>
                  <a:pt x="8766" y="1333"/>
                </a:lnTo>
                <a:cubicBezTo>
                  <a:pt x="8772" y="1324"/>
                  <a:pt x="8776" y="1312"/>
                  <a:pt x="8779" y="1299"/>
                </a:cubicBezTo>
                <a:cubicBezTo>
                  <a:pt x="8786" y="1309"/>
                  <a:pt x="8794" y="1315"/>
                  <a:pt x="8803" y="1315"/>
                </a:cubicBezTo>
                <a:cubicBezTo>
                  <a:pt x="8811" y="1315"/>
                  <a:pt x="8818" y="1311"/>
                  <a:pt x="8825" y="1304"/>
                </a:cubicBezTo>
                <a:lnTo>
                  <a:pt x="8881" y="1239"/>
                </a:lnTo>
                <a:cubicBezTo>
                  <a:pt x="8881" y="1253"/>
                  <a:pt x="8883" y="1266"/>
                  <a:pt x="8887" y="1279"/>
                </a:cubicBezTo>
                <a:cubicBezTo>
                  <a:pt x="8895" y="1307"/>
                  <a:pt x="8909" y="1322"/>
                  <a:pt x="8924" y="1322"/>
                </a:cubicBezTo>
                <a:cubicBezTo>
                  <a:pt x="8932" y="1322"/>
                  <a:pt x="8939" y="1318"/>
                  <a:pt x="8946" y="1311"/>
                </a:cubicBezTo>
                <a:lnTo>
                  <a:pt x="9087" y="1148"/>
                </a:lnTo>
                <a:cubicBezTo>
                  <a:pt x="9108" y="1124"/>
                  <a:pt x="9115" y="1071"/>
                  <a:pt x="9103" y="1029"/>
                </a:cubicBezTo>
                <a:cubicBezTo>
                  <a:pt x="9091" y="987"/>
                  <a:pt x="9064" y="973"/>
                  <a:pt x="9043" y="997"/>
                </a:cubicBezTo>
                <a:lnTo>
                  <a:pt x="9035" y="1007"/>
                </a:lnTo>
                <a:cubicBezTo>
                  <a:pt x="9034" y="986"/>
                  <a:pt x="9030" y="966"/>
                  <a:pt x="9023" y="950"/>
                </a:cubicBezTo>
                <a:cubicBezTo>
                  <a:pt x="9018" y="942"/>
                  <a:pt x="9013" y="936"/>
                  <a:pt x="9008" y="931"/>
                </a:cubicBezTo>
                <a:lnTo>
                  <a:pt x="9016" y="921"/>
                </a:lnTo>
                <a:cubicBezTo>
                  <a:pt x="9021" y="915"/>
                  <a:pt x="9025" y="907"/>
                  <a:pt x="9028" y="899"/>
                </a:cubicBezTo>
                <a:cubicBezTo>
                  <a:pt x="9033" y="902"/>
                  <a:pt x="9038" y="904"/>
                  <a:pt x="9043" y="904"/>
                </a:cubicBezTo>
                <a:cubicBezTo>
                  <a:pt x="9050" y="904"/>
                  <a:pt x="9058" y="900"/>
                  <a:pt x="9064" y="892"/>
                </a:cubicBezTo>
                <a:lnTo>
                  <a:pt x="9090" y="863"/>
                </a:lnTo>
                <a:cubicBezTo>
                  <a:pt x="9111" y="839"/>
                  <a:pt x="9118" y="786"/>
                  <a:pt x="9106" y="744"/>
                </a:cubicBezTo>
                <a:cubicBezTo>
                  <a:pt x="9094" y="702"/>
                  <a:pt x="9067" y="688"/>
                  <a:pt x="9046" y="712"/>
                </a:cubicBezTo>
                <a:lnTo>
                  <a:pt x="9021" y="741"/>
                </a:lnTo>
                <a:cubicBezTo>
                  <a:pt x="9016" y="747"/>
                  <a:pt x="9011" y="755"/>
                  <a:pt x="9008" y="765"/>
                </a:cubicBezTo>
                <a:cubicBezTo>
                  <a:pt x="9004" y="762"/>
                  <a:pt x="9000" y="760"/>
                  <a:pt x="8997" y="760"/>
                </a:cubicBezTo>
                <a:lnTo>
                  <a:pt x="9181" y="529"/>
                </a:lnTo>
                <a:cubicBezTo>
                  <a:pt x="9182" y="532"/>
                  <a:pt x="9182" y="534"/>
                  <a:pt x="9183" y="537"/>
                </a:cubicBezTo>
                <a:cubicBezTo>
                  <a:pt x="9191" y="565"/>
                  <a:pt x="9206" y="581"/>
                  <a:pt x="9221" y="581"/>
                </a:cubicBezTo>
                <a:cubicBezTo>
                  <a:pt x="9228" y="581"/>
                  <a:pt x="9236" y="577"/>
                  <a:pt x="9243" y="569"/>
                </a:cubicBezTo>
                <a:lnTo>
                  <a:pt x="9479" y="295"/>
                </a:lnTo>
                <a:cubicBezTo>
                  <a:pt x="9500" y="271"/>
                  <a:pt x="9507" y="218"/>
                  <a:pt x="9495" y="176"/>
                </a:cubicBezTo>
                <a:cubicBezTo>
                  <a:pt x="9483" y="134"/>
                  <a:pt x="9457" y="120"/>
                  <a:pt x="9436" y="144"/>
                </a:cubicBezTo>
                <a:lnTo>
                  <a:pt x="9263" y="344"/>
                </a:lnTo>
                <a:cubicBezTo>
                  <a:pt x="9262" y="339"/>
                  <a:pt x="9261" y="334"/>
                  <a:pt x="9259" y="330"/>
                </a:cubicBezTo>
                <a:cubicBezTo>
                  <a:pt x="9247" y="289"/>
                  <a:pt x="9221" y="275"/>
                  <a:pt x="9200" y="299"/>
                </a:cubicBezTo>
                <a:lnTo>
                  <a:pt x="9101" y="413"/>
                </a:lnTo>
                <a:cubicBezTo>
                  <a:pt x="9104" y="392"/>
                  <a:pt x="9103" y="368"/>
                  <a:pt x="9096" y="347"/>
                </a:cubicBezTo>
                <a:cubicBezTo>
                  <a:pt x="9085" y="308"/>
                  <a:pt x="9060" y="294"/>
                  <a:pt x="9040" y="314"/>
                </a:cubicBezTo>
                <a:cubicBezTo>
                  <a:pt x="9040" y="298"/>
                  <a:pt x="9038" y="281"/>
                  <a:pt x="9034" y="266"/>
                </a:cubicBezTo>
                <a:cubicBezTo>
                  <a:pt x="9021" y="225"/>
                  <a:pt x="8995" y="212"/>
                  <a:pt x="8974" y="236"/>
                </a:cubicBezTo>
                <a:lnTo>
                  <a:pt x="8913" y="306"/>
                </a:lnTo>
                <a:cubicBezTo>
                  <a:pt x="8921" y="279"/>
                  <a:pt x="8922" y="245"/>
                  <a:pt x="8913" y="216"/>
                </a:cubicBezTo>
                <a:cubicBezTo>
                  <a:pt x="8901" y="175"/>
                  <a:pt x="8874" y="162"/>
                  <a:pt x="8854" y="186"/>
                </a:cubicBezTo>
                <a:lnTo>
                  <a:pt x="8723" y="337"/>
                </a:lnTo>
                <a:lnTo>
                  <a:pt x="8849" y="175"/>
                </a:lnTo>
                <a:cubicBezTo>
                  <a:pt x="8869" y="149"/>
                  <a:pt x="8875" y="97"/>
                  <a:pt x="8862" y="56"/>
                </a:cubicBezTo>
                <a:cubicBezTo>
                  <a:pt x="8850" y="16"/>
                  <a:pt x="8824" y="2"/>
                  <a:pt x="8803" y="26"/>
                </a:cubicBezTo>
                <a:lnTo>
                  <a:pt x="7286" y="1778"/>
                </a:lnTo>
                <a:cubicBezTo>
                  <a:pt x="7296" y="1746"/>
                  <a:pt x="7294" y="1704"/>
                  <a:pt x="7282" y="1675"/>
                </a:cubicBezTo>
                <a:cubicBezTo>
                  <a:pt x="7274" y="1657"/>
                  <a:pt x="7263" y="1647"/>
                  <a:pt x="7252" y="1646"/>
                </a:cubicBezTo>
                <a:cubicBezTo>
                  <a:pt x="7255" y="1615"/>
                  <a:pt x="7250" y="1584"/>
                  <a:pt x="7238" y="1562"/>
                </a:cubicBezTo>
                <a:cubicBezTo>
                  <a:pt x="7248" y="1566"/>
                  <a:pt x="7258" y="1565"/>
                  <a:pt x="7267" y="1556"/>
                </a:cubicBezTo>
                <a:cubicBezTo>
                  <a:pt x="7260" y="1582"/>
                  <a:pt x="7260" y="1614"/>
                  <a:pt x="7269" y="1641"/>
                </a:cubicBezTo>
                <a:cubicBezTo>
                  <a:pt x="7277" y="1668"/>
                  <a:pt x="7291" y="1682"/>
                  <a:pt x="7306" y="1682"/>
                </a:cubicBezTo>
                <a:cubicBezTo>
                  <a:pt x="7313" y="1682"/>
                  <a:pt x="7321" y="1679"/>
                  <a:pt x="7328" y="1671"/>
                </a:cubicBezTo>
                <a:lnTo>
                  <a:pt x="8522" y="291"/>
                </a:lnTo>
                <a:cubicBezTo>
                  <a:pt x="8543" y="267"/>
                  <a:pt x="8550" y="214"/>
                  <a:pt x="8538" y="172"/>
                </a:cubicBezTo>
                <a:cubicBezTo>
                  <a:pt x="8527" y="135"/>
                  <a:pt x="8505" y="120"/>
                  <a:pt x="8486" y="133"/>
                </a:cubicBezTo>
                <a:cubicBezTo>
                  <a:pt x="8493" y="107"/>
                  <a:pt x="8493" y="73"/>
                  <a:pt x="8485" y="46"/>
                </a:cubicBezTo>
                <a:cubicBezTo>
                  <a:pt x="8472" y="6"/>
                  <a:pt x="8446" y="-7"/>
                  <a:pt x="8426" y="16"/>
                </a:cubicBezTo>
                <a:lnTo>
                  <a:pt x="8010" y="496"/>
                </a:lnTo>
                <a:lnTo>
                  <a:pt x="8068" y="413"/>
                </a:lnTo>
                <a:cubicBezTo>
                  <a:pt x="8087" y="386"/>
                  <a:pt x="8092" y="334"/>
                  <a:pt x="8080" y="295"/>
                </a:cubicBezTo>
                <a:cubicBezTo>
                  <a:pt x="8079" y="293"/>
                  <a:pt x="8078" y="291"/>
                  <a:pt x="8077" y="289"/>
                </a:cubicBezTo>
                <a:lnTo>
                  <a:pt x="8186" y="163"/>
                </a:lnTo>
                <a:cubicBezTo>
                  <a:pt x="8207" y="139"/>
                  <a:pt x="8214" y="86"/>
                  <a:pt x="8202" y="44"/>
                </a:cubicBezTo>
                <a:cubicBezTo>
                  <a:pt x="8190" y="2"/>
                  <a:pt x="8164" y="-12"/>
                  <a:pt x="8143" y="12"/>
                </a:cubicBezTo>
                <a:lnTo>
                  <a:pt x="7983" y="196"/>
                </a:lnTo>
                <a:cubicBezTo>
                  <a:pt x="7962" y="220"/>
                  <a:pt x="7955" y="274"/>
                  <a:pt x="7967" y="316"/>
                </a:cubicBezTo>
                <a:cubicBezTo>
                  <a:pt x="7968" y="319"/>
                  <a:pt x="7969" y="321"/>
                  <a:pt x="7971" y="324"/>
                </a:cubicBezTo>
                <a:lnTo>
                  <a:pt x="7852" y="461"/>
                </a:lnTo>
                <a:lnTo>
                  <a:pt x="7889" y="407"/>
                </a:lnTo>
                <a:cubicBezTo>
                  <a:pt x="7908" y="379"/>
                  <a:pt x="7912" y="328"/>
                  <a:pt x="7900" y="289"/>
                </a:cubicBezTo>
                <a:cubicBezTo>
                  <a:pt x="7890" y="259"/>
                  <a:pt x="7872" y="245"/>
                  <a:pt x="7855" y="251"/>
                </a:cubicBezTo>
                <a:cubicBezTo>
                  <a:pt x="7856" y="234"/>
                  <a:pt x="7853" y="217"/>
                  <a:pt x="7849" y="202"/>
                </a:cubicBezTo>
                <a:cubicBezTo>
                  <a:pt x="7836" y="162"/>
                  <a:pt x="7810" y="149"/>
                  <a:pt x="7790" y="173"/>
                </a:cubicBezTo>
                <a:lnTo>
                  <a:pt x="7689" y="289"/>
                </a:lnTo>
                <a:lnTo>
                  <a:pt x="7727" y="230"/>
                </a:lnTo>
                <a:cubicBezTo>
                  <a:pt x="7746" y="202"/>
                  <a:pt x="7750" y="150"/>
                  <a:pt x="7737" y="112"/>
                </a:cubicBezTo>
                <a:cubicBezTo>
                  <a:pt x="7724" y="74"/>
                  <a:pt x="7699" y="62"/>
                  <a:pt x="7679" y="85"/>
                </a:cubicBezTo>
                <a:lnTo>
                  <a:pt x="7590" y="188"/>
                </a:lnTo>
                <a:cubicBezTo>
                  <a:pt x="7589" y="180"/>
                  <a:pt x="7587" y="172"/>
                  <a:pt x="7584" y="164"/>
                </a:cubicBezTo>
                <a:cubicBezTo>
                  <a:pt x="7572" y="125"/>
                  <a:pt x="7546" y="112"/>
                  <a:pt x="7526" y="135"/>
                </a:cubicBezTo>
                <a:lnTo>
                  <a:pt x="7505" y="160"/>
                </a:lnTo>
                <a:cubicBezTo>
                  <a:pt x="7507" y="139"/>
                  <a:pt x="7506" y="116"/>
                  <a:pt x="7500" y="96"/>
                </a:cubicBezTo>
                <a:cubicBezTo>
                  <a:pt x="7488" y="55"/>
                  <a:pt x="7461" y="40"/>
                  <a:pt x="7440" y="64"/>
                </a:cubicBezTo>
                <a:lnTo>
                  <a:pt x="7342" y="178"/>
                </a:lnTo>
                <a:lnTo>
                  <a:pt x="7325" y="107"/>
                </a:lnTo>
                <a:cubicBezTo>
                  <a:pt x="7319" y="85"/>
                  <a:pt x="7310" y="69"/>
                  <a:pt x="7298" y="61"/>
                </a:cubicBezTo>
                <a:cubicBezTo>
                  <a:pt x="7286" y="54"/>
                  <a:pt x="7274" y="57"/>
                  <a:pt x="7263" y="69"/>
                </a:cubicBezTo>
                <a:lnTo>
                  <a:pt x="7060" y="304"/>
                </a:lnTo>
                <a:lnTo>
                  <a:pt x="7061" y="287"/>
                </a:lnTo>
                <a:cubicBezTo>
                  <a:pt x="7062" y="255"/>
                  <a:pt x="7055" y="223"/>
                  <a:pt x="7041" y="206"/>
                </a:cubicBezTo>
                <a:cubicBezTo>
                  <a:pt x="7027" y="188"/>
                  <a:pt x="7010" y="187"/>
                  <a:pt x="6995" y="204"/>
                </a:cubicBezTo>
                <a:lnTo>
                  <a:pt x="6942" y="265"/>
                </a:lnTo>
                <a:lnTo>
                  <a:pt x="6958" y="218"/>
                </a:lnTo>
                <a:cubicBezTo>
                  <a:pt x="6970" y="184"/>
                  <a:pt x="6968" y="139"/>
                  <a:pt x="6954" y="109"/>
                </a:cubicBezTo>
                <a:cubicBezTo>
                  <a:pt x="6941" y="79"/>
                  <a:pt x="6918" y="73"/>
                  <a:pt x="6901" y="93"/>
                </a:cubicBezTo>
                <a:lnTo>
                  <a:pt x="6721" y="300"/>
                </a:lnTo>
                <a:cubicBezTo>
                  <a:pt x="6724" y="277"/>
                  <a:pt x="6722" y="252"/>
                  <a:pt x="6715" y="231"/>
                </a:cubicBezTo>
                <a:cubicBezTo>
                  <a:pt x="6706" y="202"/>
                  <a:pt x="6689" y="188"/>
                  <a:pt x="6672" y="193"/>
                </a:cubicBezTo>
                <a:cubicBezTo>
                  <a:pt x="6672" y="179"/>
                  <a:pt x="6670" y="166"/>
                  <a:pt x="6667" y="153"/>
                </a:cubicBezTo>
                <a:cubicBezTo>
                  <a:pt x="6655" y="111"/>
                  <a:pt x="6628" y="97"/>
                  <a:pt x="6607" y="121"/>
                </a:cubicBezTo>
                <a:lnTo>
                  <a:pt x="6564" y="170"/>
                </a:lnTo>
                <a:cubicBezTo>
                  <a:pt x="6564" y="168"/>
                  <a:pt x="6564" y="166"/>
                  <a:pt x="6563" y="164"/>
                </a:cubicBezTo>
                <a:cubicBezTo>
                  <a:pt x="6551" y="122"/>
                  <a:pt x="6524" y="108"/>
                  <a:pt x="6503" y="132"/>
                </a:cubicBezTo>
                <a:lnTo>
                  <a:pt x="6324" y="339"/>
                </a:lnTo>
                <a:cubicBezTo>
                  <a:pt x="6328" y="317"/>
                  <a:pt x="6327" y="292"/>
                  <a:pt x="6320" y="270"/>
                </a:cubicBezTo>
                <a:cubicBezTo>
                  <a:pt x="6308" y="228"/>
                  <a:pt x="6282" y="214"/>
                  <a:pt x="6261" y="238"/>
                </a:cubicBezTo>
                <a:lnTo>
                  <a:pt x="6215" y="291"/>
                </a:lnTo>
                <a:cubicBezTo>
                  <a:pt x="6219" y="259"/>
                  <a:pt x="6214" y="226"/>
                  <a:pt x="6202" y="204"/>
                </a:cubicBezTo>
                <a:cubicBezTo>
                  <a:pt x="6188" y="179"/>
                  <a:pt x="6167" y="175"/>
                  <a:pt x="6151" y="193"/>
                </a:cubicBezTo>
                <a:lnTo>
                  <a:pt x="6082" y="272"/>
                </a:lnTo>
                <a:cubicBezTo>
                  <a:pt x="6062" y="296"/>
                  <a:pt x="6054" y="350"/>
                  <a:pt x="6066" y="392"/>
                </a:cubicBezTo>
                <a:cubicBezTo>
                  <a:pt x="6072" y="411"/>
                  <a:pt x="6081" y="424"/>
                  <a:pt x="6090" y="431"/>
                </a:cubicBezTo>
                <a:lnTo>
                  <a:pt x="6084" y="462"/>
                </a:lnTo>
                <a:cubicBezTo>
                  <a:pt x="6082" y="471"/>
                  <a:pt x="6081" y="480"/>
                  <a:pt x="6080" y="489"/>
                </a:cubicBezTo>
                <a:lnTo>
                  <a:pt x="6064" y="508"/>
                </a:lnTo>
                <a:lnTo>
                  <a:pt x="6022" y="477"/>
                </a:lnTo>
                <a:lnTo>
                  <a:pt x="6027" y="468"/>
                </a:lnTo>
                <a:cubicBezTo>
                  <a:pt x="6042" y="437"/>
                  <a:pt x="6044" y="388"/>
                  <a:pt x="6030" y="353"/>
                </a:cubicBezTo>
                <a:cubicBezTo>
                  <a:pt x="6017" y="318"/>
                  <a:pt x="5993" y="308"/>
                  <a:pt x="5974" y="330"/>
                </a:cubicBezTo>
                <a:lnTo>
                  <a:pt x="5878" y="441"/>
                </a:lnTo>
                <a:cubicBezTo>
                  <a:pt x="5878" y="419"/>
                  <a:pt x="5873" y="398"/>
                  <a:pt x="5865" y="382"/>
                </a:cubicBezTo>
                <a:cubicBezTo>
                  <a:pt x="5851" y="355"/>
                  <a:pt x="5830" y="350"/>
                  <a:pt x="5813" y="370"/>
                </a:cubicBezTo>
                <a:lnTo>
                  <a:pt x="5709" y="489"/>
                </a:lnTo>
                <a:cubicBezTo>
                  <a:pt x="5696" y="476"/>
                  <a:pt x="5681" y="476"/>
                  <a:pt x="5667" y="491"/>
                </a:cubicBezTo>
                <a:lnTo>
                  <a:pt x="5544" y="634"/>
                </a:lnTo>
                <a:cubicBezTo>
                  <a:pt x="5532" y="648"/>
                  <a:pt x="5525" y="672"/>
                  <a:pt x="5523" y="699"/>
                </a:cubicBezTo>
                <a:lnTo>
                  <a:pt x="5470" y="760"/>
                </a:lnTo>
                <a:cubicBezTo>
                  <a:pt x="5449" y="784"/>
                  <a:pt x="5442" y="838"/>
                  <a:pt x="5454" y="880"/>
                </a:cubicBezTo>
                <a:cubicBezTo>
                  <a:pt x="5460" y="900"/>
                  <a:pt x="5469" y="913"/>
                  <a:pt x="5479" y="920"/>
                </a:cubicBezTo>
                <a:lnTo>
                  <a:pt x="5475" y="944"/>
                </a:lnTo>
                <a:cubicBezTo>
                  <a:pt x="5469" y="978"/>
                  <a:pt x="5475" y="1016"/>
                  <a:pt x="5489" y="1039"/>
                </a:cubicBezTo>
                <a:cubicBezTo>
                  <a:pt x="5503" y="1062"/>
                  <a:pt x="5523" y="1065"/>
                  <a:pt x="5538" y="1047"/>
                </a:cubicBezTo>
                <a:lnTo>
                  <a:pt x="5573" y="1007"/>
                </a:lnTo>
                <a:cubicBezTo>
                  <a:pt x="5574" y="1015"/>
                  <a:pt x="5577" y="1023"/>
                  <a:pt x="5580" y="1031"/>
                </a:cubicBezTo>
                <a:cubicBezTo>
                  <a:pt x="5583" y="1039"/>
                  <a:pt x="5586" y="1045"/>
                  <a:pt x="5590" y="1050"/>
                </a:cubicBezTo>
                <a:lnTo>
                  <a:pt x="5575" y="1079"/>
                </a:lnTo>
                <a:cubicBezTo>
                  <a:pt x="5570" y="1089"/>
                  <a:pt x="5567" y="1101"/>
                  <a:pt x="5565" y="1113"/>
                </a:cubicBezTo>
                <a:lnTo>
                  <a:pt x="5529" y="1154"/>
                </a:lnTo>
                <a:cubicBezTo>
                  <a:pt x="5516" y="1128"/>
                  <a:pt x="5495" y="1122"/>
                  <a:pt x="5478" y="1142"/>
                </a:cubicBezTo>
                <a:lnTo>
                  <a:pt x="5160" y="1509"/>
                </a:lnTo>
                <a:lnTo>
                  <a:pt x="5158" y="1469"/>
                </a:lnTo>
                <a:lnTo>
                  <a:pt x="5282" y="1233"/>
                </a:lnTo>
                <a:cubicBezTo>
                  <a:pt x="5285" y="1234"/>
                  <a:pt x="5287" y="1235"/>
                  <a:pt x="5290" y="1235"/>
                </a:cubicBezTo>
                <a:cubicBezTo>
                  <a:pt x="5297" y="1235"/>
                  <a:pt x="5305" y="1231"/>
                  <a:pt x="5312" y="1223"/>
                </a:cubicBezTo>
                <a:lnTo>
                  <a:pt x="5408" y="1112"/>
                </a:lnTo>
                <a:cubicBezTo>
                  <a:pt x="5429" y="1088"/>
                  <a:pt x="5436" y="1035"/>
                  <a:pt x="5424" y="993"/>
                </a:cubicBezTo>
                <a:cubicBezTo>
                  <a:pt x="5412" y="951"/>
                  <a:pt x="5386" y="937"/>
                  <a:pt x="5365" y="961"/>
                </a:cubicBezTo>
                <a:lnTo>
                  <a:pt x="5269" y="1072"/>
                </a:lnTo>
                <a:cubicBezTo>
                  <a:pt x="5265" y="1070"/>
                  <a:pt x="5261" y="1070"/>
                  <a:pt x="5258" y="1070"/>
                </a:cubicBezTo>
                <a:lnTo>
                  <a:pt x="5312" y="1007"/>
                </a:lnTo>
                <a:cubicBezTo>
                  <a:pt x="5333" y="983"/>
                  <a:pt x="5340" y="929"/>
                  <a:pt x="5328" y="888"/>
                </a:cubicBezTo>
                <a:cubicBezTo>
                  <a:pt x="5327" y="882"/>
                  <a:pt x="5325" y="877"/>
                  <a:pt x="5323" y="872"/>
                </a:cubicBezTo>
                <a:cubicBezTo>
                  <a:pt x="5325" y="871"/>
                  <a:pt x="5327" y="869"/>
                  <a:pt x="5329" y="867"/>
                </a:cubicBezTo>
                <a:lnTo>
                  <a:pt x="5443" y="735"/>
                </a:lnTo>
                <a:cubicBezTo>
                  <a:pt x="5464" y="711"/>
                  <a:pt x="5471" y="658"/>
                  <a:pt x="5459" y="616"/>
                </a:cubicBezTo>
                <a:cubicBezTo>
                  <a:pt x="5448" y="576"/>
                  <a:pt x="5423" y="561"/>
                  <a:pt x="5403" y="581"/>
                </a:cubicBezTo>
                <a:lnTo>
                  <a:pt x="5410" y="549"/>
                </a:lnTo>
                <a:cubicBezTo>
                  <a:pt x="5418" y="514"/>
                  <a:pt x="5414" y="474"/>
                  <a:pt x="5400" y="448"/>
                </a:cubicBezTo>
                <a:cubicBezTo>
                  <a:pt x="5386" y="423"/>
                  <a:pt x="5365" y="418"/>
                  <a:pt x="5349" y="437"/>
                </a:cubicBezTo>
                <a:lnTo>
                  <a:pt x="5194" y="616"/>
                </a:lnTo>
                <a:cubicBezTo>
                  <a:pt x="5173" y="640"/>
                  <a:pt x="5166" y="694"/>
                  <a:pt x="5178" y="735"/>
                </a:cubicBezTo>
                <a:cubicBezTo>
                  <a:pt x="5190" y="777"/>
                  <a:pt x="5217" y="791"/>
                  <a:pt x="5237" y="767"/>
                </a:cubicBezTo>
                <a:lnTo>
                  <a:pt x="5275" y="724"/>
                </a:lnTo>
                <a:lnTo>
                  <a:pt x="5268" y="755"/>
                </a:lnTo>
                <a:cubicBezTo>
                  <a:pt x="5260" y="787"/>
                  <a:pt x="5264" y="824"/>
                  <a:pt x="5275" y="850"/>
                </a:cubicBezTo>
                <a:cubicBezTo>
                  <a:pt x="5273" y="851"/>
                  <a:pt x="5271" y="853"/>
                  <a:pt x="5269" y="856"/>
                </a:cubicBezTo>
                <a:lnTo>
                  <a:pt x="5225" y="906"/>
                </a:lnTo>
                <a:lnTo>
                  <a:pt x="5150" y="815"/>
                </a:lnTo>
                <a:cubicBezTo>
                  <a:pt x="5137" y="798"/>
                  <a:pt x="5120" y="798"/>
                  <a:pt x="5106" y="814"/>
                </a:cubicBezTo>
                <a:lnTo>
                  <a:pt x="5059" y="868"/>
                </a:lnTo>
                <a:cubicBezTo>
                  <a:pt x="5038" y="892"/>
                  <a:pt x="5031" y="945"/>
                  <a:pt x="5043" y="987"/>
                </a:cubicBezTo>
                <a:cubicBezTo>
                  <a:pt x="5055" y="1029"/>
                  <a:pt x="5082" y="1043"/>
                  <a:pt x="5103" y="1019"/>
                </a:cubicBezTo>
                <a:lnTo>
                  <a:pt x="5127" y="991"/>
                </a:lnTo>
                <a:lnTo>
                  <a:pt x="5202" y="1082"/>
                </a:lnTo>
                <a:cubicBezTo>
                  <a:pt x="5209" y="1091"/>
                  <a:pt x="5217" y="1095"/>
                  <a:pt x="5225" y="1095"/>
                </a:cubicBezTo>
                <a:cubicBezTo>
                  <a:pt x="5225" y="1095"/>
                  <a:pt x="5225" y="1094"/>
                  <a:pt x="5226" y="1094"/>
                </a:cubicBezTo>
                <a:lnTo>
                  <a:pt x="5038" y="1312"/>
                </a:lnTo>
                <a:lnTo>
                  <a:pt x="5034" y="1296"/>
                </a:lnTo>
                <a:cubicBezTo>
                  <a:pt x="5029" y="1273"/>
                  <a:pt x="5019" y="1256"/>
                  <a:pt x="5008" y="1249"/>
                </a:cubicBezTo>
                <a:cubicBezTo>
                  <a:pt x="4996" y="1241"/>
                  <a:pt x="4983" y="1244"/>
                  <a:pt x="4972" y="1257"/>
                </a:cubicBezTo>
                <a:lnTo>
                  <a:pt x="4972" y="1257"/>
                </a:lnTo>
                <a:cubicBezTo>
                  <a:pt x="4952" y="1281"/>
                  <a:pt x="4945" y="1332"/>
                  <a:pt x="4956" y="1373"/>
                </a:cubicBezTo>
                <a:lnTo>
                  <a:pt x="4978" y="1472"/>
                </a:lnTo>
                <a:cubicBezTo>
                  <a:pt x="4983" y="1494"/>
                  <a:pt x="4993" y="1511"/>
                  <a:pt x="5005" y="1519"/>
                </a:cubicBezTo>
                <a:cubicBezTo>
                  <a:pt x="5008" y="1521"/>
                  <a:pt x="5012" y="1522"/>
                  <a:pt x="5015" y="1523"/>
                </a:cubicBezTo>
                <a:cubicBezTo>
                  <a:pt x="5014" y="1545"/>
                  <a:pt x="5016" y="1569"/>
                  <a:pt x="5024" y="1589"/>
                </a:cubicBezTo>
                <a:cubicBezTo>
                  <a:pt x="5036" y="1622"/>
                  <a:pt x="5058" y="1633"/>
                  <a:pt x="5076" y="1617"/>
                </a:cubicBezTo>
                <a:lnTo>
                  <a:pt x="5078" y="1661"/>
                </a:lnTo>
                <a:cubicBezTo>
                  <a:pt x="5079" y="1678"/>
                  <a:pt x="5082" y="1695"/>
                  <a:pt x="5087" y="1708"/>
                </a:cubicBezTo>
                <a:lnTo>
                  <a:pt x="5083" y="1713"/>
                </a:lnTo>
                <a:cubicBezTo>
                  <a:pt x="5064" y="1741"/>
                  <a:pt x="5060" y="1793"/>
                  <a:pt x="5072" y="1832"/>
                </a:cubicBezTo>
                <a:cubicBezTo>
                  <a:pt x="5075" y="1840"/>
                  <a:pt x="5078" y="1847"/>
                  <a:pt x="5082" y="1853"/>
                </a:cubicBezTo>
                <a:lnTo>
                  <a:pt x="4892" y="2072"/>
                </a:lnTo>
                <a:cubicBezTo>
                  <a:pt x="4891" y="2067"/>
                  <a:pt x="4890" y="2063"/>
                  <a:pt x="4889" y="2059"/>
                </a:cubicBezTo>
                <a:cubicBezTo>
                  <a:pt x="4884" y="2040"/>
                  <a:pt x="4876" y="2027"/>
                  <a:pt x="4866" y="2021"/>
                </a:cubicBezTo>
                <a:lnTo>
                  <a:pt x="4981" y="1882"/>
                </a:lnTo>
                <a:cubicBezTo>
                  <a:pt x="5002" y="1857"/>
                  <a:pt x="5008" y="1804"/>
                  <a:pt x="4996" y="1762"/>
                </a:cubicBezTo>
                <a:cubicBezTo>
                  <a:pt x="4990" y="1742"/>
                  <a:pt x="4981" y="1729"/>
                  <a:pt x="4970" y="1723"/>
                </a:cubicBezTo>
                <a:cubicBezTo>
                  <a:pt x="4969" y="1719"/>
                  <a:pt x="4969" y="1715"/>
                  <a:pt x="4967" y="1711"/>
                </a:cubicBezTo>
                <a:cubicBezTo>
                  <a:pt x="4955" y="1669"/>
                  <a:pt x="4929" y="1655"/>
                  <a:pt x="4908" y="1679"/>
                </a:cubicBezTo>
                <a:lnTo>
                  <a:pt x="4869" y="1724"/>
                </a:lnTo>
                <a:cubicBezTo>
                  <a:pt x="4850" y="1746"/>
                  <a:pt x="4842" y="1792"/>
                  <a:pt x="4850" y="1832"/>
                </a:cubicBezTo>
                <a:lnTo>
                  <a:pt x="4313" y="2452"/>
                </a:lnTo>
                <a:lnTo>
                  <a:pt x="4536" y="2175"/>
                </a:lnTo>
                <a:cubicBezTo>
                  <a:pt x="4556" y="2150"/>
                  <a:pt x="4562" y="2097"/>
                  <a:pt x="4550" y="2056"/>
                </a:cubicBezTo>
                <a:cubicBezTo>
                  <a:pt x="4538" y="2015"/>
                  <a:pt x="4511" y="2001"/>
                  <a:pt x="4491" y="2025"/>
                </a:cubicBezTo>
                <a:lnTo>
                  <a:pt x="4288" y="2260"/>
                </a:lnTo>
                <a:lnTo>
                  <a:pt x="4428" y="2086"/>
                </a:lnTo>
                <a:cubicBezTo>
                  <a:pt x="4448" y="2060"/>
                  <a:pt x="4454" y="2007"/>
                  <a:pt x="4442" y="1967"/>
                </a:cubicBezTo>
                <a:cubicBezTo>
                  <a:pt x="4440" y="1962"/>
                  <a:pt x="4439" y="1957"/>
                  <a:pt x="4437" y="1953"/>
                </a:cubicBezTo>
                <a:cubicBezTo>
                  <a:pt x="4449" y="1926"/>
                  <a:pt x="4451" y="1885"/>
                  <a:pt x="4441" y="1852"/>
                </a:cubicBezTo>
                <a:cubicBezTo>
                  <a:pt x="4438" y="1842"/>
                  <a:pt x="4434" y="1833"/>
                  <a:pt x="4430" y="1826"/>
                </a:cubicBezTo>
                <a:lnTo>
                  <a:pt x="4541" y="1698"/>
                </a:lnTo>
                <a:cubicBezTo>
                  <a:pt x="4539" y="1723"/>
                  <a:pt x="4541" y="1749"/>
                  <a:pt x="4549" y="1771"/>
                </a:cubicBezTo>
                <a:cubicBezTo>
                  <a:pt x="4557" y="1790"/>
                  <a:pt x="4567" y="1801"/>
                  <a:pt x="4578" y="1804"/>
                </a:cubicBezTo>
                <a:lnTo>
                  <a:pt x="4563" y="1845"/>
                </a:lnTo>
                <a:cubicBezTo>
                  <a:pt x="4551" y="1878"/>
                  <a:pt x="4552" y="1924"/>
                  <a:pt x="4566" y="1955"/>
                </a:cubicBezTo>
                <a:cubicBezTo>
                  <a:pt x="4580" y="1986"/>
                  <a:pt x="4602" y="1993"/>
                  <a:pt x="4620" y="1972"/>
                </a:cubicBezTo>
                <a:lnTo>
                  <a:pt x="4794" y="1772"/>
                </a:lnTo>
                <a:cubicBezTo>
                  <a:pt x="4815" y="1748"/>
                  <a:pt x="4822" y="1695"/>
                  <a:pt x="4810" y="1653"/>
                </a:cubicBezTo>
                <a:cubicBezTo>
                  <a:pt x="4799" y="1615"/>
                  <a:pt x="4776" y="1600"/>
                  <a:pt x="4756" y="1615"/>
                </a:cubicBezTo>
                <a:lnTo>
                  <a:pt x="4759" y="1608"/>
                </a:lnTo>
                <a:cubicBezTo>
                  <a:pt x="4771" y="1575"/>
                  <a:pt x="4770" y="1529"/>
                  <a:pt x="4756" y="1498"/>
                </a:cubicBezTo>
                <a:cubicBezTo>
                  <a:pt x="4756" y="1497"/>
                  <a:pt x="4756" y="1496"/>
                  <a:pt x="4755" y="1496"/>
                </a:cubicBezTo>
                <a:lnTo>
                  <a:pt x="4811" y="1383"/>
                </a:lnTo>
                <a:cubicBezTo>
                  <a:pt x="4827" y="1352"/>
                  <a:pt x="4828" y="1302"/>
                  <a:pt x="4815" y="1268"/>
                </a:cubicBezTo>
                <a:cubicBezTo>
                  <a:pt x="4801" y="1233"/>
                  <a:pt x="4777" y="1224"/>
                  <a:pt x="4758" y="1246"/>
                </a:cubicBezTo>
                <a:lnTo>
                  <a:pt x="4652" y="1369"/>
                </a:lnTo>
                <a:cubicBezTo>
                  <a:pt x="4657" y="1342"/>
                  <a:pt x="4656" y="1311"/>
                  <a:pt x="4647" y="1285"/>
                </a:cubicBezTo>
                <a:cubicBezTo>
                  <a:pt x="4640" y="1264"/>
                  <a:pt x="4629" y="1252"/>
                  <a:pt x="4617" y="1249"/>
                </a:cubicBezTo>
                <a:lnTo>
                  <a:pt x="4758" y="1086"/>
                </a:lnTo>
                <a:cubicBezTo>
                  <a:pt x="4763" y="1090"/>
                  <a:pt x="4768" y="1093"/>
                  <a:pt x="4774" y="1093"/>
                </a:cubicBezTo>
                <a:cubicBezTo>
                  <a:pt x="4781" y="1093"/>
                  <a:pt x="4789" y="1089"/>
                  <a:pt x="4796" y="1081"/>
                </a:cubicBezTo>
                <a:lnTo>
                  <a:pt x="4797" y="1079"/>
                </a:lnTo>
                <a:lnTo>
                  <a:pt x="4898" y="1092"/>
                </a:lnTo>
                <a:cubicBezTo>
                  <a:pt x="4907" y="1093"/>
                  <a:pt x="4915" y="1089"/>
                  <a:pt x="4922" y="1081"/>
                </a:cubicBezTo>
                <a:lnTo>
                  <a:pt x="4956" y="1042"/>
                </a:lnTo>
                <a:cubicBezTo>
                  <a:pt x="4977" y="1018"/>
                  <a:pt x="4984" y="964"/>
                  <a:pt x="4972" y="923"/>
                </a:cubicBezTo>
                <a:cubicBezTo>
                  <a:pt x="4969" y="910"/>
                  <a:pt x="4964" y="901"/>
                  <a:pt x="4958" y="893"/>
                </a:cubicBezTo>
                <a:lnTo>
                  <a:pt x="4976" y="873"/>
                </a:lnTo>
                <a:cubicBezTo>
                  <a:pt x="4996" y="849"/>
                  <a:pt x="5004" y="796"/>
                  <a:pt x="4992" y="754"/>
                </a:cubicBezTo>
                <a:cubicBezTo>
                  <a:pt x="5001" y="756"/>
                  <a:pt x="5009" y="753"/>
                  <a:pt x="5017" y="744"/>
                </a:cubicBezTo>
                <a:lnTo>
                  <a:pt x="5037" y="721"/>
                </a:lnTo>
                <a:cubicBezTo>
                  <a:pt x="5057" y="697"/>
                  <a:pt x="5065" y="644"/>
                  <a:pt x="5053" y="602"/>
                </a:cubicBezTo>
                <a:cubicBezTo>
                  <a:pt x="5041" y="560"/>
                  <a:pt x="5014" y="546"/>
                  <a:pt x="4993" y="570"/>
                </a:cubicBezTo>
                <a:lnTo>
                  <a:pt x="4986" y="578"/>
                </a:lnTo>
                <a:lnTo>
                  <a:pt x="4908" y="558"/>
                </a:lnTo>
                <a:cubicBezTo>
                  <a:pt x="4898" y="555"/>
                  <a:pt x="4889" y="559"/>
                  <a:pt x="4880" y="569"/>
                </a:cubicBezTo>
                <a:lnTo>
                  <a:pt x="4859" y="593"/>
                </a:lnTo>
                <a:cubicBezTo>
                  <a:pt x="4839" y="617"/>
                  <a:pt x="4831" y="670"/>
                  <a:pt x="4844" y="712"/>
                </a:cubicBezTo>
                <a:cubicBezTo>
                  <a:pt x="4852" y="740"/>
                  <a:pt x="4866" y="756"/>
                  <a:pt x="4881" y="756"/>
                </a:cubicBezTo>
                <a:cubicBezTo>
                  <a:pt x="4889" y="756"/>
                  <a:pt x="4896" y="752"/>
                  <a:pt x="4903" y="744"/>
                </a:cubicBezTo>
                <a:lnTo>
                  <a:pt x="4911" y="735"/>
                </a:lnTo>
                <a:lnTo>
                  <a:pt x="4919" y="737"/>
                </a:lnTo>
                <a:lnTo>
                  <a:pt x="4783" y="894"/>
                </a:lnTo>
                <a:cubicBezTo>
                  <a:pt x="4784" y="878"/>
                  <a:pt x="4782" y="861"/>
                  <a:pt x="4777" y="846"/>
                </a:cubicBezTo>
                <a:cubicBezTo>
                  <a:pt x="4765" y="804"/>
                  <a:pt x="4739" y="790"/>
                  <a:pt x="4718" y="814"/>
                </a:cubicBezTo>
                <a:lnTo>
                  <a:pt x="4638" y="906"/>
                </a:lnTo>
                <a:lnTo>
                  <a:pt x="4619" y="817"/>
                </a:lnTo>
                <a:cubicBezTo>
                  <a:pt x="4614" y="794"/>
                  <a:pt x="4604" y="777"/>
                  <a:pt x="4593" y="769"/>
                </a:cubicBezTo>
                <a:cubicBezTo>
                  <a:pt x="4590" y="768"/>
                  <a:pt x="4588" y="767"/>
                  <a:pt x="4586" y="766"/>
                </a:cubicBezTo>
                <a:cubicBezTo>
                  <a:pt x="4586" y="750"/>
                  <a:pt x="4585" y="733"/>
                  <a:pt x="4580" y="718"/>
                </a:cubicBezTo>
                <a:cubicBezTo>
                  <a:pt x="4568" y="676"/>
                  <a:pt x="4542" y="662"/>
                  <a:pt x="4521" y="686"/>
                </a:cubicBezTo>
                <a:lnTo>
                  <a:pt x="4469" y="746"/>
                </a:lnTo>
                <a:lnTo>
                  <a:pt x="4331" y="710"/>
                </a:lnTo>
                <a:cubicBezTo>
                  <a:pt x="4321" y="708"/>
                  <a:pt x="4312" y="712"/>
                  <a:pt x="4303" y="721"/>
                </a:cubicBezTo>
                <a:lnTo>
                  <a:pt x="4264" y="766"/>
                </a:lnTo>
                <a:cubicBezTo>
                  <a:pt x="4243" y="790"/>
                  <a:pt x="4236" y="844"/>
                  <a:pt x="4248" y="886"/>
                </a:cubicBezTo>
                <a:cubicBezTo>
                  <a:pt x="4256" y="914"/>
                  <a:pt x="4271" y="929"/>
                  <a:pt x="4286" y="929"/>
                </a:cubicBezTo>
                <a:cubicBezTo>
                  <a:pt x="4294" y="929"/>
                  <a:pt x="4301" y="926"/>
                  <a:pt x="4308" y="918"/>
                </a:cubicBezTo>
                <a:lnTo>
                  <a:pt x="4334" y="887"/>
                </a:lnTo>
                <a:lnTo>
                  <a:pt x="4437" y="914"/>
                </a:lnTo>
                <a:lnTo>
                  <a:pt x="4350" y="1015"/>
                </a:lnTo>
                <a:cubicBezTo>
                  <a:pt x="4330" y="1039"/>
                  <a:pt x="4323" y="1090"/>
                  <a:pt x="4334" y="1131"/>
                </a:cubicBezTo>
                <a:cubicBezTo>
                  <a:pt x="4325" y="1130"/>
                  <a:pt x="4317" y="1134"/>
                  <a:pt x="4309" y="1143"/>
                </a:cubicBezTo>
                <a:lnTo>
                  <a:pt x="4217" y="1249"/>
                </a:lnTo>
                <a:cubicBezTo>
                  <a:pt x="4216" y="1235"/>
                  <a:pt x="4213" y="1221"/>
                  <a:pt x="4208" y="1209"/>
                </a:cubicBezTo>
                <a:cubicBezTo>
                  <a:pt x="4195" y="1175"/>
                  <a:pt x="4171" y="1166"/>
                  <a:pt x="4152" y="1188"/>
                </a:cubicBezTo>
                <a:lnTo>
                  <a:pt x="4127" y="1217"/>
                </a:lnTo>
                <a:cubicBezTo>
                  <a:pt x="4126" y="1201"/>
                  <a:pt x="4123" y="1185"/>
                  <a:pt x="4118" y="1171"/>
                </a:cubicBezTo>
                <a:cubicBezTo>
                  <a:pt x="4104" y="1136"/>
                  <a:pt x="4080" y="1127"/>
                  <a:pt x="4061" y="1149"/>
                </a:cubicBezTo>
                <a:lnTo>
                  <a:pt x="3983" y="1239"/>
                </a:lnTo>
                <a:cubicBezTo>
                  <a:pt x="3982" y="1230"/>
                  <a:pt x="3979" y="1221"/>
                  <a:pt x="3977" y="1213"/>
                </a:cubicBezTo>
                <a:cubicBezTo>
                  <a:pt x="3963" y="1176"/>
                  <a:pt x="3939" y="1165"/>
                  <a:pt x="3919" y="1188"/>
                </a:cubicBezTo>
                <a:lnTo>
                  <a:pt x="3688" y="1454"/>
                </a:lnTo>
                <a:cubicBezTo>
                  <a:pt x="3667" y="1479"/>
                  <a:pt x="3660" y="1532"/>
                  <a:pt x="3672" y="1574"/>
                </a:cubicBezTo>
                <a:cubicBezTo>
                  <a:pt x="3675" y="1583"/>
                  <a:pt x="3678" y="1591"/>
                  <a:pt x="3682" y="1597"/>
                </a:cubicBezTo>
                <a:cubicBezTo>
                  <a:pt x="3679" y="1606"/>
                  <a:pt x="3678" y="1615"/>
                  <a:pt x="3676" y="1624"/>
                </a:cubicBezTo>
                <a:cubicBezTo>
                  <a:pt x="3673" y="1626"/>
                  <a:pt x="3669" y="1628"/>
                  <a:pt x="3665" y="1633"/>
                </a:cubicBezTo>
                <a:lnTo>
                  <a:pt x="3383" y="1959"/>
                </a:lnTo>
                <a:lnTo>
                  <a:pt x="3532" y="1763"/>
                </a:lnTo>
                <a:cubicBezTo>
                  <a:pt x="3552" y="1738"/>
                  <a:pt x="3558" y="1685"/>
                  <a:pt x="3546" y="1645"/>
                </a:cubicBezTo>
                <a:cubicBezTo>
                  <a:pt x="3533" y="1604"/>
                  <a:pt x="3507" y="1591"/>
                  <a:pt x="3487" y="1615"/>
                </a:cubicBezTo>
                <a:lnTo>
                  <a:pt x="3445" y="1663"/>
                </a:lnTo>
                <a:cubicBezTo>
                  <a:pt x="3445" y="1647"/>
                  <a:pt x="3443" y="1631"/>
                  <a:pt x="3438" y="1617"/>
                </a:cubicBezTo>
                <a:cubicBezTo>
                  <a:pt x="3426" y="1576"/>
                  <a:pt x="3400" y="1562"/>
                  <a:pt x="3379" y="1586"/>
                </a:cubicBezTo>
                <a:lnTo>
                  <a:pt x="2943" y="2090"/>
                </a:lnTo>
                <a:lnTo>
                  <a:pt x="3078" y="1905"/>
                </a:lnTo>
                <a:cubicBezTo>
                  <a:pt x="3098" y="1878"/>
                  <a:pt x="3103" y="1826"/>
                  <a:pt x="3091" y="1786"/>
                </a:cubicBezTo>
                <a:cubicBezTo>
                  <a:pt x="3078" y="1746"/>
                  <a:pt x="3052" y="1734"/>
                  <a:pt x="3032" y="1757"/>
                </a:cubicBezTo>
                <a:lnTo>
                  <a:pt x="2968" y="1831"/>
                </a:lnTo>
                <a:cubicBezTo>
                  <a:pt x="2967" y="1824"/>
                  <a:pt x="2965" y="1816"/>
                  <a:pt x="2963" y="1809"/>
                </a:cubicBezTo>
                <a:cubicBezTo>
                  <a:pt x="2951" y="1769"/>
                  <a:pt x="2925" y="1756"/>
                  <a:pt x="2904" y="1779"/>
                </a:cubicBezTo>
                <a:lnTo>
                  <a:pt x="2903" y="1781"/>
                </a:lnTo>
                <a:cubicBezTo>
                  <a:pt x="2903" y="1765"/>
                  <a:pt x="2901" y="1748"/>
                  <a:pt x="2896" y="1733"/>
                </a:cubicBezTo>
                <a:cubicBezTo>
                  <a:pt x="2884" y="1693"/>
                  <a:pt x="2858" y="1680"/>
                  <a:pt x="2837" y="1703"/>
                </a:cubicBezTo>
                <a:lnTo>
                  <a:pt x="2620" y="1954"/>
                </a:lnTo>
                <a:lnTo>
                  <a:pt x="2672" y="1882"/>
                </a:lnTo>
                <a:cubicBezTo>
                  <a:pt x="2691" y="1855"/>
                  <a:pt x="2696" y="1803"/>
                  <a:pt x="2684" y="1763"/>
                </a:cubicBezTo>
                <a:cubicBezTo>
                  <a:pt x="2671" y="1724"/>
                  <a:pt x="2645" y="1711"/>
                  <a:pt x="2625" y="1734"/>
                </a:cubicBezTo>
                <a:lnTo>
                  <a:pt x="2463" y="1922"/>
                </a:lnTo>
                <a:lnTo>
                  <a:pt x="2571" y="1770"/>
                </a:lnTo>
                <a:cubicBezTo>
                  <a:pt x="2590" y="1743"/>
                  <a:pt x="2596" y="1691"/>
                  <a:pt x="2583" y="1651"/>
                </a:cubicBezTo>
                <a:cubicBezTo>
                  <a:pt x="2580" y="1643"/>
                  <a:pt x="2577" y="1636"/>
                  <a:pt x="2574" y="1630"/>
                </a:cubicBezTo>
                <a:lnTo>
                  <a:pt x="2616" y="1577"/>
                </a:lnTo>
                <a:cubicBezTo>
                  <a:pt x="2636" y="1551"/>
                  <a:pt x="2643" y="1498"/>
                  <a:pt x="2630" y="1458"/>
                </a:cubicBezTo>
                <a:cubicBezTo>
                  <a:pt x="2618" y="1417"/>
                  <a:pt x="2592" y="1403"/>
                  <a:pt x="2571" y="1427"/>
                </a:cubicBezTo>
                <a:lnTo>
                  <a:pt x="2459" y="1557"/>
                </a:lnTo>
                <a:cubicBezTo>
                  <a:pt x="2468" y="1530"/>
                  <a:pt x="2469" y="1493"/>
                  <a:pt x="2460" y="1463"/>
                </a:cubicBezTo>
                <a:cubicBezTo>
                  <a:pt x="2447" y="1422"/>
                  <a:pt x="2421" y="1409"/>
                  <a:pt x="2401" y="1433"/>
                </a:cubicBezTo>
                <a:lnTo>
                  <a:pt x="2396" y="1437"/>
                </a:lnTo>
                <a:cubicBezTo>
                  <a:pt x="2396" y="1426"/>
                  <a:pt x="2394" y="1415"/>
                  <a:pt x="2391" y="1405"/>
                </a:cubicBezTo>
                <a:cubicBezTo>
                  <a:pt x="2379" y="1363"/>
                  <a:pt x="2352" y="1349"/>
                  <a:pt x="2331" y="1373"/>
                </a:cubicBezTo>
                <a:lnTo>
                  <a:pt x="2221" y="1500"/>
                </a:lnTo>
                <a:cubicBezTo>
                  <a:pt x="2223" y="1481"/>
                  <a:pt x="2221" y="1460"/>
                  <a:pt x="2215" y="1442"/>
                </a:cubicBezTo>
                <a:cubicBezTo>
                  <a:pt x="2203" y="1401"/>
                  <a:pt x="2177" y="1388"/>
                  <a:pt x="2156" y="1412"/>
                </a:cubicBezTo>
                <a:lnTo>
                  <a:pt x="1114" y="2615"/>
                </a:lnTo>
                <a:lnTo>
                  <a:pt x="1147" y="2563"/>
                </a:lnTo>
                <a:cubicBezTo>
                  <a:pt x="1158" y="2546"/>
                  <a:pt x="1163" y="2521"/>
                  <a:pt x="1163" y="2495"/>
                </a:cubicBezTo>
                <a:lnTo>
                  <a:pt x="1909" y="1635"/>
                </a:lnTo>
                <a:cubicBezTo>
                  <a:pt x="1930" y="1610"/>
                  <a:pt x="1937" y="1557"/>
                  <a:pt x="1925" y="1515"/>
                </a:cubicBezTo>
                <a:cubicBezTo>
                  <a:pt x="1913" y="1473"/>
                  <a:pt x="1886" y="1459"/>
                  <a:pt x="1865" y="1483"/>
                </a:cubicBezTo>
                <a:lnTo>
                  <a:pt x="1354" y="2073"/>
                </a:lnTo>
                <a:cubicBezTo>
                  <a:pt x="1355" y="2071"/>
                  <a:pt x="1355" y="2067"/>
                  <a:pt x="1355" y="2064"/>
                </a:cubicBezTo>
                <a:cubicBezTo>
                  <a:pt x="1359" y="2063"/>
                  <a:pt x="1362" y="2060"/>
                  <a:pt x="1365" y="2056"/>
                </a:cubicBezTo>
                <a:lnTo>
                  <a:pt x="1732" y="1633"/>
                </a:lnTo>
                <a:cubicBezTo>
                  <a:pt x="1753" y="1609"/>
                  <a:pt x="1760" y="1555"/>
                  <a:pt x="1748" y="1513"/>
                </a:cubicBezTo>
                <a:cubicBezTo>
                  <a:pt x="1736" y="1472"/>
                  <a:pt x="1709" y="1457"/>
                  <a:pt x="1688" y="1481"/>
                </a:cubicBezTo>
                <a:lnTo>
                  <a:pt x="1468" y="1736"/>
                </a:lnTo>
                <a:cubicBezTo>
                  <a:pt x="1470" y="1709"/>
                  <a:pt x="1466" y="1681"/>
                  <a:pt x="1456" y="1661"/>
                </a:cubicBezTo>
                <a:cubicBezTo>
                  <a:pt x="1442" y="1632"/>
                  <a:pt x="1420" y="1626"/>
                  <a:pt x="1403" y="1646"/>
                </a:cubicBezTo>
                <a:lnTo>
                  <a:pt x="1313" y="1750"/>
                </a:lnTo>
                <a:cubicBezTo>
                  <a:pt x="1292" y="1774"/>
                  <a:pt x="1285" y="1827"/>
                  <a:pt x="1297" y="1869"/>
                </a:cubicBezTo>
                <a:cubicBezTo>
                  <a:pt x="1302" y="1885"/>
                  <a:pt x="1308" y="1896"/>
                  <a:pt x="1316" y="1904"/>
                </a:cubicBezTo>
                <a:lnTo>
                  <a:pt x="1306" y="1934"/>
                </a:lnTo>
                <a:cubicBezTo>
                  <a:pt x="1304" y="1942"/>
                  <a:pt x="1302" y="1950"/>
                  <a:pt x="1301" y="1958"/>
                </a:cubicBezTo>
                <a:cubicBezTo>
                  <a:pt x="1298" y="1960"/>
                  <a:pt x="1295" y="1962"/>
                  <a:pt x="1292" y="1966"/>
                </a:cubicBezTo>
                <a:lnTo>
                  <a:pt x="1035" y="2262"/>
                </a:lnTo>
                <a:lnTo>
                  <a:pt x="1037" y="2251"/>
                </a:lnTo>
                <a:cubicBezTo>
                  <a:pt x="1045" y="2217"/>
                  <a:pt x="1040" y="2177"/>
                  <a:pt x="1026" y="2152"/>
                </a:cubicBezTo>
                <a:cubicBezTo>
                  <a:pt x="1012" y="2127"/>
                  <a:pt x="991" y="2123"/>
                  <a:pt x="975" y="2142"/>
                </a:cubicBezTo>
                <a:lnTo>
                  <a:pt x="878" y="2254"/>
                </a:lnTo>
                <a:cubicBezTo>
                  <a:pt x="857" y="2279"/>
                  <a:pt x="849" y="2332"/>
                  <a:pt x="862" y="2374"/>
                </a:cubicBezTo>
                <a:cubicBezTo>
                  <a:pt x="871" y="2407"/>
                  <a:pt x="890" y="2422"/>
                  <a:pt x="907" y="2416"/>
                </a:cubicBezTo>
                <a:lnTo>
                  <a:pt x="903" y="2434"/>
                </a:lnTo>
                <a:cubicBezTo>
                  <a:pt x="896" y="2469"/>
                  <a:pt x="901" y="2509"/>
                  <a:pt x="915" y="2534"/>
                </a:cubicBezTo>
                <a:cubicBezTo>
                  <a:pt x="929" y="2559"/>
                  <a:pt x="949" y="2563"/>
                  <a:pt x="965" y="2544"/>
                </a:cubicBezTo>
                <a:lnTo>
                  <a:pt x="1044" y="2454"/>
                </a:lnTo>
                <a:cubicBezTo>
                  <a:pt x="1042" y="2464"/>
                  <a:pt x="1041" y="2474"/>
                  <a:pt x="1041" y="2485"/>
                </a:cubicBezTo>
                <a:lnTo>
                  <a:pt x="878" y="2673"/>
                </a:lnTo>
                <a:lnTo>
                  <a:pt x="893" y="2637"/>
                </a:lnTo>
                <a:cubicBezTo>
                  <a:pt x="907" y="2605"/>
                  <a:pt x="907" y="2557"/>
                  <a:pt x="893" y="2525"/>
                </a:cubicBezTo>
                <a:cubicBezTo>
                  <a:pt x="880" y="2492"/>
                  <a:pt x="857" y="2484"/>
                  <a:pt x="838" y="2505"/>
                </a:cubicBezTo>
                <a:lnTo>
                  <a:pt x="663" y="2707"/>
                </a:lnTo>
                <a:cubicBezTo>
                  <a:pt x="642" y="2731"/>
                  <a:pt x="635" y="2785"/>
                  <a:pt x="647" y="2826"/>
                </a:cubicBezTo>
                <a:cubicBezTo>
                  <a:pt x="654" y="2851"/>
                  <a:pt x="666" y="2866"/>
                  <a:pt x="679" y="2869"/>
                </a:cubicBezTo>
                <a:lnTo>
                  <a:pt x="646" y="2947"/>
                </a:lnTo>
                <a:cubicBezTo>
                  <a:pt x="632" y="2979"/>
                  <a:pt x="632" y="3026"/>
                  <a:pt x="645" y="3059"/>
                </a:cubicBezTo>
                <a:cubicBezTo>
                  <a:pt x="653" y="3078"/>
                  <a:pt x="664" y="3088"/>
                  <a:pt x="675" y="3090"/>
                </a:cubicBezTo>
                <a:lnTo>
                  <a:pt x="599" y="3211"/>
                </a:lnTo>
                <a:cubicBezTo>
                  <a:pt x="581" y="3239"/>
                  <a:pt x="577" y="3290"/>
                  <a:pt x="590" y="3328"/>
                </a:cubicBezTo>
                <a:cubicBezTo>
                  <a:pt x="603" y="3366"/>
                  <a:pt x="628" y="3378"/>
                  <a:pt x="648" y="3355"/>
                </a:cubicBezTo>
                <a:lnTo>
                  <a:pt x="721" y="3271"/>
                </a:lnTo>
                <a:cubicBezTo>
                  <a:pt x="719" y="3291"/>
                  <a:pt x="721" y="3311"/>
                  <a:pt x="726" y="3329"/>
                </a:cubicBezTo>
                <a:cubicBezTo>
                  <a:pt x="729" y="3339"/>
                  <a:pt x="733" y="3347"/>
                  <a:pt x="737" y="3353"/>
                </a:cubicBezTo>
                <a:lnTo>
                  <a:pt x="626" y="3481"/>
                </a:lnTo>
                <a:lnTo>
                  <a:pt x="383" y="3547"/>
                </a:lnTo>
                <a:cubicBezTo>
                  <a:pt x="377" y="3549"/>
                  <a:pt x="372" y="3553"/>
                  <a:pt x="367" y="3558"/>
                </a:cubicBezTo>
                <a:lnTo>
                  <a:pt x="224" y="3723"/>
                </a:lnTo>
                <a:lnTo>
                  <a:pt x="146" y="3708"/>
                </a:lnTo>
                <a:cubicBezTo>
                  <a:pt x="137" y="3707"/>
                  <a:pt x="128" y="3711"/>
                  <a:pt x="120" y="3720"/>
                </a:cubicBezTo>
                <a:lnTo>
                  <a:pt x="22" y="3833"/>
                </a:lnTo>
                <a:cubicBezTo>
                  <a:pt x="1" y="3857"/>
                  <a:pt x="-6" y="3910"/>
                  <a:pt x="6" y="3952"/>
                </a:cubicBezTo>
                <a:cubicBezTo>
                  <a:pt x="18" y="3994"/>
                  <a:pt x="45" y="4008"/>
                  <a:pt x="66" y="3984"/>
                </a:cubicBezTo>
                <a:lnTo>
                  <a:pt x="152" y="3885"/>
                </a:lnTo>
                <a:lnTo>
                  <a:pt x="230" y="3899"/>
                </a:lnTo>
                <a:cubicBezTo>
                  <a:pt x="239" y="3901"/>
                  <a:pt x="248" y="3897"/>
                  <a:pt x="256" y="3888"/>
                </a:cubicBezTo>
                <a:lnTo>
                  <a:pt x="403" y="3718"/>
                </a:lnTo>
                <a:lnTo>
                  <a:pt x="646" y="3652"/>
                </a:lnTo>
                <a:cubicBezTo>
                  <a:pt x="652" y="3651"/>
                  <a:pt x="657" y="3647"/>
                  <a:pt x="662" y="3641"/>
                </a:cubicBezTo>
                <a:lnTo>
                  <a:pt x="935" y="3327"/>
                </a:lnTo>
                <a:cubicBezTo>
                  <a:pt x="925" y="3355"/>
                  <a:pt x="924" y="3391"/>
                  <a:pt x="933" y="3421"/>
                </a:cubicBezTo>
                <a:cubicBezTo>
                  <a:pt x="946" y="3462"/>
                  <a:pt x="972" y="3475"/>
                  <a:pt x="993" y="3452"/>
                </a:cubicBezTo>
                <a:lnTo>
                  <a:pt x="1225" y="3183"/>
                </a:lnTo>
                <a:cubicBezTo>
                  <a:pt x="1226" y="3195"/>
                  <a:pt x="1228" y="3207"/>
                  <a:pt x="1231" y="3219"/>
                </a:cubicBezTo>
                <a:cubicBezTo>
                  <a:pt x="1243" y="3259"/>
                  <a:pt x="1270" y="3273"/>
                  <a:pt x="1290" y="3249"/>
                </a:cubicBezTo>
                <a:lnTo>
                  <a:pt x="1714" y="2760"/>
                </a:lnTo>
                <a:lnTo>
                  <a:pt x="1605" y="2912"/>
                </a:lnTo>
                <a:cubicBezTo>
                  <a:pt x="1586" y="2939"/>
                  <a:pt x="1581" y="2991"/>
                  <a:pt x="1594" y="3031"/>
                </a:cubicBezTo>
                <a:cubicBezTo>
                  <a:pt x="1606" y="3070"/>
                  <a:pt x="1632" y="3083"/>
                  <a:pt x="1652" y="3059"/>
                </a:cubicBezTo>
                <a:lnTo>
                  <a:pt x="1805" y="2883"/>
                </a:lnTo>
                <a:lnTo>
                  <a:pt x="1754" y="2955"/>
                </a:lnTo>
                <a:cubicBezTo>
                  <a:pt x="1734" y="2982"/>
                  <a:pt x="1729" y="3034"/>
                  <a:pt x="1742" y="3074"/>
                </a:cubicBezTo>
                <a:cubicBezTo>
                  <a:pt x="1746" y="3086"/>
                  <a:pt x="1751" y="3096"/>
                  <a:pt x="1757" y="3102"/>
                </a:cubicBezTo>
                <a:lnTo>
                  <a:pt x="1746" y="3117"/>
                </a:lnTo>
                <a:cubicBezTo>
                  <a:pt x="1726" y="3143"/>
                  <a:pt x="1720" y="3196"/>
                  <a:pt x="1732" y="3236"/>
                </a:cubicBezTo>
                <a:cubicBezTo>
                  <a:pt x="1744" y="3276"/>
                  <a:pt x="1771" y="3290"/>
                  <a:pt x="1791" y="3266"/>
                </a:cubicBezTo>
                <a:lnTo>
                  <a:pt x="1902" y="3138"/>
                </a:lnTo>
                <a:cubicBezTo>
                  <a:pt x="1903" y="3146"/>
                  <a:pt x="1904" y="3153"/>
                  <a:pt x="1906" y="3160"/>
                </a:cubicBezTo>
                <a:cubicBezTo>
                  <a:pt x="1919" y="3200"/>
                  <a:pt x="1945" y="3214"/>
                  <a:pt x="1965" y="3190"/>
                </a:cubicBezTo>
                <a:lnTo>
                  <a:pt x="2076" y="3063"/>
                </a:lnTo>
                <a:lnTo>
                  <a:pt x="1940" y="3248"/>
                </a:lnTo>
                <a:cubicBezTo>
                  <a:pt x="1921" y="3275"/>
                  <a:pt x="1915" y="3327"/>
                  <a:pt x="1928" y="3367"/>
                </a:cubicBezTo>
                <a:cubicBezTo>
                  <a:pt x="1933" y="3384"/>
                  <a:pt x="1941" y="3396"/>
                  <a:pt x="1950" y="3402"/>
                </a:cubicBezTo>
                <a:cubicBezTo>
                  <a:pt x="1942" y="3429"/>
                  <a:pt x="1941" y="3464"/>
                  <a:pt x="1950" y="3492"/>
                </a:cubicBezTo>
                <a:cubicBezTo>
                  <a:pt x="1962" y="3533"/>
                  <a:pt x="1988" y="3546"/>
                  <a:pt x="2009" y="3523"/>
                </a:cubicBezTo>
                <a:lnTo>
                  <a:pt x="2135" y="3377"/>
                </a:lnTo>
                <a:lnTo>
                  <a:pt x="1985" y="3573"/>
                </a:lnTo>
                <a:cubicBezTo>
                  <a:pt x="1965" y="3599"/>
                  <a:pt x="1959" y="3651"/>
                  <a:pt x="1972" y="3692"/>
                </a:cubicBezTo>
                <a:cubicBezTo>
                  <a:pt x="1984" y="3732"/>
                  <a:pt x="2010" y="3745"/>
                  <a:pt x="2031" y="3722"/>
                </a:cubicBezTo>
                <a:lnTo>
                  <a:pt x="2201" y="3525"/>
                </a:lnTo>
                <a:lnTo>
                  <a:pt x="2072" y="3691"/>
                </a:lnTo>
                <a:cubicBezTo>
                  <a:pt x="2052" y="3717"/>
                  <a:pt x="2046" y="3770"/>
                  <a:pt x="2059" y="3810"/>
                </a:cubicBezTo>
                <a:cubicBezTo>
                  <a:pt x="2071" y="3850"/>
                  <a:pt x="2097" y="3864"/>
                  <a:pt x="2118" y="3840"/>
                </a:cubicBezTo>
                <a:lnTo>
                  <a:pt x="2212" y="3732"/>
                </a:lnTo>
                <a:lnTo>
                  <a:pt x="2056" y="3931"/>
                </a:lnTo>
                <a:cubicBezTo>
                  <a:pt x="2036" y="3956"/>
                  <a:pt x="2030" y="4009"/>
                  <a:pt x="2042" y="4050"/>
                </a:cubicBezTo>
                <a:cubicBezTo>
                  <a:pt x="2055" y="4090"/>
                  <a:pt x="2081" y="4104"/>
                  <a:pt x="2102" y="4080"/>
                </a:cubicBezTo>
                <a:lnTo>
                  <a:pt x="2231" y="3930"/>
                </a:lnTo>
                <a:lnTo>
                  <a:pt x="2052" y="4159"/>
                </a:lnTo>
                <a:cubicBezTo>
                  <a:pt x="2032" y="4184"/>
                  <a:pt x="2026" y="4237"/>
                  <a:pt x="2038" y="4277"/>
                </a:cubicBezTo>
                <a:cubicBezTo>
                  <a:pt x="2045" y="4300"/>
                  <a:pt x="2056" y="4314"/>
                  <a:pt x="2068" y="4318"/>
                </a:cubicBezTo>
                <a:cubicBezTo>
                  <a:pt x="2067" y="4328"/>
                  <a:pt x="2068" y="4339"/>
                  <a:pt x="2069" y="4349"/>
                </a:cubicBezTo>
                <a:cubicBezTo>
                  <a:pt x="2065" y="4351"/>
                  <a:pt x="2060" y="4354"/>
                  <a:pt x="2056" y="4359"/>
                </a:cubicBezTo>
                <a:lnTo>
                  <a:pt x="2028" y="4391"/>
                </a:lnTo>
                <a:cubicBezTo>
                  <a:pt x="2013" y="4409"/>
                  <a:pt x="2005" y="4440"/>
                  <a:pt x="2006" y="4472"/>
                </a:cubicBezTo>
                <a:lnTo>
                  <a:pt x="1929" y="4660"/>
                </a:lnTo>
                <a:cubicBezTo>
                  <a:pt x="1915" y="4693"/>
                  <a:pt x="1916" y="4740"/>
                  <a:pt x="1929" y="4772"/>
                </a:cubicBezTo>
                <a:cubicBezTo>
                  <a:pt x="1932" y="4778"/>
                  <a:pt x="1935" y="4783"/>
                  <a:pt x="1938" y="4788"/>
                </a:cubicBezTo>
                <a:cubicBezTo>
                  <a:pt x="1935" y="4810"/>
                  <a:pt x="1936" y="4834"/>
                  <a:pt x="1943" y="4855"/>
                </a:cubicBezTo>
                <a:cubicBezTo>
                  <a:pt x="1955" y="4896"/>
                  <a:pt x="1981" y="4910"/>
                  <a:pt x="2002" y="4886"/>
                </a:cubicBezTo>
                <a:lnTo>
                  <a:pt x="2163" y="4701"/>
                </a:lnTo>
                <a:lnTo>
                  <a:pt x="2023" y="4874"/>
                </a:lnTo>
                <a:cubicBezTo>
                  <a:pt x="2003" y="4899"/>
                  <a:pt x="1997" y="4952"/>
                  <a:pt x="2009" y="4993"/>
                </a:cubicBezTo>
                <a:cubicBezTo>
                  <a:pt x="2021" y="5034"/>
                  <a:pt x="2048" y="5048"/>
                  <a:pt x="2068" y="5024"/>
                </a:cubicBezTo>
                <a:lnTo>
                  <a:pt x="2184" y="4890"/>
                </a:lnTo>
                <a:lnTo>
                  <a:pt x="1961" y="5168"/>
                </a:lnTo>
                <a:cubicBezTo>
                  <a:pt x="1941" y="5193"/>
                  <a:pt x="1934" y="5246"/>
                  <a:pt x="1946" y="5287"/>
                </a:cubicBezTo>
                <a:cubicBezTo>
                  <a:pt x="1952" y="5304"/>
                  <a:pt x="1960" y="5317"/>
                  <a:pt x="1969" y="5324"/>
                </a:cubicBezTo>
                <a:lnTo>
                  <a:pt x="1838" y="5482"/>
                </a:lnTo>
                <a:cubicBezTo>
                  <a:pt x="1817" y="5507"/>
                  <a:pt x="1810" y="5560"/>
                  <a:pt x="1823" y="5601"/>
                </a:cubicBezTo>
                <a:cubicBezTo>
                  <a:pt x="1824" y="5605"/>
                  <a:pt x="1825" y="5609"/>
                  <a:pt x="1827" y="5613"/>
                </a:cubicBezTo>
                <a:cubicBezTo>
                  <a:pt x="1810" y="5640"/>
                  <a:pt x="1806" y="5687"/>
                  <a:pt x="1817" y="5725"/>
                </a:cubicBezTo>
                <a:cubicBezTo>
                  <a:pt x="1823" y="5745"/>
                  <a:pt x="1832" y="5758"/>
                  <a:pt x="1843" y="5764"/>
                </a:cubicBezTo>
                <a:lnTo>
                  <a:pt x="1670" y="5972"/>
                </a:lnTo>
                <a:cubicBezTo>
                  <a:pt x="1649" y="5997"/>
                  <a:pt x="1643" y="6050"/>
                  <a:pt x="1655" y="6092"/>
                </a:cubicBezTo>
                <a:cubicBezTo>
                  <a:pt x="1660" y="6109"/>
                  <a:pt x="1667" y="6121"/>
                  <a:pt x="1676" y="6128"/>
                </a:cubicBezTo>
                <a:cubicBezTo>
                  <a:pt x="1668" y="6155"/>
                  <a:pt x="1668" y="6189"/>
                  <a:pt x="1676" y="6217"/>
                </a:cubicBezTo>
                <a:cubicBezTo>
                  <a:pt x="1682" y="6236"/>
                  <a:pt x="1690" y="6249"/>
                  <a:pt x="1700" y="6255"/>
                </a:cubicBezTo>
                <a:lnTo>
                  <a:pt x="1636" y="6332"/>
                </a:lnTo>
                <a:cubicBezTo>
                  <a:pt x="1615" y="6357"/>
                  <a:pt x="1609" y="6410"/>
                  <a:pt x="1621" y="6452"/>
                </a:cubicBezTo>
                <a:cubicBezTo>
                  <a:pt x="1624" y="6464"/>
                  <a:pt x="1629" y="6473"/>
                  <a:pt x="1635" y="6480"/>
                </a:cubicBezTo>
                <a:lnTo>
                  <a:pt x="1610" y="6510"/>
                </a:lnTo>
                <a:cubicBezTo>
                  <a:pt x="1589" y="6535"/>
                  <a:pt x="1582" y="6588"/>
                  <a:pt x="1594" y="6629"/>
                </a:cubicBezTo>
                <a:cubicBezTo>
                  <a:pt x="1607" y="6671"/>
                  <a:pt x="1633" y="6685"/>
                  <a:pt x="1654" y="6661"/>
                </a:cubicBezTo>
                <a:lnTo>
                  <a:pt x="1867" y="6414"/>
                </a:lnTo>
                <a:lnTo>
                  <a:pt x="1643" y="6690"/>
                </a:lnTo>
                <a:cubicBezTo>
                  <a:pt x="1623" y="6715"/>
                  <a:pt x="1616" y="6768"/>
                  <a:pt x="1629" y="6809"/>
                </a:cubicBezTo>
                <a:cubicBezTo>
                  <a:pt x="1632" y="6822"/>
                  <a:pt x="1637" y="6832"/>
                  <a:pt x="1643" y="6839"/>
                </a:cubicBezTo>
                <a:lnTo>
                  <a:pt x="1620" y="6867"/>
                </a:lnTo>
                <a:cubicBezTo>
                  <a:pt x="1600" y="6892"/>
                  <a:pt x="1593" y="6945"/>
                  <a:pt x="1605" y="6986"/>
                </a:cubicBezTo>
                <a:cubicBezTo>
                  <a:pt x="1617" y="7027"/>
                  <a:pt x="1644" y="7041"/>
                  <a:pt x="1664" y="7017"/>
                </a:cubicBezTo>
                <a:lnTo>
                  <a:pt x="1733" y="6938"/>
                </a:lnTo>
                <a:cubicBezTo>
                  <a:pt x="1727" y="6964"/>
                  <a:pt x="1727" y="6995"/>
                  <a:pt x="1734" y="7021"/>
                </a:cubicBezTo>
                <a:cubicBezTo>
                  <a:pt x="1747" y="7062"/>
                  <a:pt x="1773" y="7076"/>
                  <a:pt x="1794" y="7052"/>
                </a:cubicBezTo>
                <a:lnTo>
                  <a:pt x="2048" y="6759"/>
                </a:lnTo>
                <a:lnTo>
                  <a:pt x="1778" y="7091"/>
                </a:lnTo>
                <a:cubicBezTo>
                  <a:pt x="1758" y="7116"/>
                  <a:pt x="1752" y="7169"/>
                  <a:pt x="1764" y="7210"/>
                </a:cubicBezTo>
                <a:cubicBezTo>
                  <a:pt x="1776" y="7251"/>
                  <a:pt x="1803" y="7265"/>
                  <a:pt x="1823" y="7241"/>
                </a:cubicBezTo>
                <a:lnTo>
                  <a:pt x="1920" y="7129"/>
                </a:lnTo>
                <a:cubicBezTo>
                  <a:pt x="1912" y="7156"/>
                  <a:pt x="1911" y="7191"/>
                  <a:pt x="1920" y="7220"/>
                </a:cubicBezTo>
                <a:cubicBezTo>
                  <a:pt x="1932" y="7261"/>
                  <a:pt x="1958" y="7275"/>
                  <a:pt x="1979" y="7251"/>
                </a:cubicBezTo>
                <a:lnTo>
                  <a:pt x="2118" y="7090"/>
                </a:lnTo>
                <a:lnTo>
                  <a:pt x="1882" y="7380"/>
                </a:lnTo>
                <a:cubicBezTo>
                  <a:pt x="1862" y="7405"/>
                  <a:pt x="1855" y="7458"/>
                  <a:pt x="1867" y="7499"/>
                </a:cubicBezTo>
                <a:cubicBezTo>
                  <a:pt x="1873" y="7517"/>
                  <a:pt x="1881" y="7530"/>
                  <a:pt x="1890" y="7536"/>
                </a:cubicBezTo>
                <a:lnTo>
                  <a:pt x="1881" y="7548"/>
                </a:lnTo>
                <a:cubicBezTo>
                  <a:pt x="1860" y="7573"/>
                  <a:pt x="1853" y="7626"/>
                  <a:pt x="1866" y="7667"/>
                </a:cubicBezTo>
                <a:cubicBezTo>
                  <a:pt x="1878" y="7708"/>
                  <a:pt x="1904" y="7722"/>
                  <a:pt x="1925" y="7698"/>
                </a:cubicBezTo>
                <a:lnTo>
                  <a:pt x="1957" y="7661"/>
                </a:lnTo>
                <a:cubicBezTo>
                  <a:pt x="1958" y="7663"/>
                  <a:pt x="1959" y="7666"/>
                  <a:pt x="1959" y="7669"/>
                </a:cubicBezTo>
                <a:lnTo>
                  <a:pt x="1902" y="7738"/>
                </a:lnTo>
                <a:cubicBezTo>
                  <a:pt x="1882" y="7763"/>
                  <a:pt x="1875" y="7816"/>
                  <a:pt x="1887" y="7858"/>
                </a:cubicBezTo>
                <a:cubicBezTo>
                  <a:pt x="1900" y="7899"/>
                  <a:pt x="1926" y="7912"/>
                  <a:pt x="1947" y="7889"/>
                </a:cubicBezTo>
                <a:lnTo>
                  <a:pt x="1984" y="7846"/>
                </a:lnTo>
                <a:lnTo>
                  <a:pt x="1994" y="7874"/>
                </a:lnTo>
                <a:lnTo>
                  <a:pt x="1884" y="8078"/>
                </a:lnTo>
                <a:cubicBezTo>
                  <a:pt x="1868" y="8108"/>
                  <a:pt x="1866" y="8158"/>
                  <a:pt x="1879" y="8193"/>
                </a:cubicBezTo>
                <a:cubicBezTo>
                  <a:pt x="1882" y="8201"/>
                  <a:pt x="1885" y="8208"/>
                  <a:pt x="1889" y="8213"/>
                </a:cubicBezTo>
                <a:lnTo>
                  <a:pt x="1846" y="8290"/>
                </a:lnTo>
                <a:cubicBezTo>
                  <a:pt x="1829" y="8320"/>
                  <a:pt x="1826" y="8370"/>
                  <a:pt x="1839" y="8407"/>
                </a:cubicBezTo>
                <a:cubicBezTo>
                  <a:pt x="1853" y="8443"/>
                  <a:pt x="1877" y="8453"/>
                  <a:pt x="1897" y="8431"/>
                </a:cubicBezTo>
                <a:lnTo>
                  <a:pt x="1977" y="8339"/>
                </a:lnTo>
                <a:cubicBezTo>
                  <a:pt x="1973" y="8366"/>
                  <a:pt x="1976" y="8397"/>
                  <a:pt x="1986" y="8420"/>
                </a:cubicBezTo>
                <a:lnTo>
                  <a:pt x="1938" y="8547"/>
                </a:lnTo>
                <a:cubicBezTo>
                  <a:pt x="1926" y="8580"/>
                  <a:pt x="1927" y="8626"/>
                  <a:pt x="1941" y="8657"/>
                </a:cubicBezTo>
                <a:cubicBezTo>
                  <a:pt x="1954" y="8688"/>
                  <a:pt x="1977" y="8695"/>
                  <a:pt x="1995" y="8675"/>
                </a:cubicBezTo>
                <a:lnTo>
                  <a:pt x="2100" y="8554"/>
                </a:lnTo>
                <a:cubicBezTo>
                  <a:pt x="2100" y="8562"/>
                  <a:pt x="2100" y="8570"/>
                  <a:pt x="2102" y="8578"/>
                </a:cubicBezTo>
                <a:lnTo>
                  <a:pt x="2083" y="8757"/>
                </a:lnTo>
                <a:cubicBezTo>
                  <a:pt x="2080" y="8791"/>
                  <a:pt x="2087" y="8825"/>
                  <a:pt x="2100" y="8846"/>
                </a:cubicBezTo>
                <a:cubicBezTo>
                  <a:pt x="2111" y="8861"/>
                  <a:pt x="2124" y="8866"/>
                  <a:pt x="2137" y="8859"/>
                </a:cubicBezTo>
                <a:lnTo>
                  <a:pt x="2136" y="8863"/>
                </a:lnTo>
                <a:cubicBezTo>
                  <a:pt x="2132" y="8897"/>
                  <a:pt x="2138" y="8933"/>
                  <a:pt x="2152" y="8954"/>
                </a:cubicBezTo>
                <a:cubicBezTo>
                  <a:pt x="2160" y="8966"/>
                  <a:pt x="2169" y="8972"/>
                  <a:pt x="2179" y="8972"/>
                </a:cubicBezTo>
                <a:cubicBezTo>
                  <a:pt x="2186" y="8972"/>
                  <a:pt x="2194" y="8968"/>
                  <a:pt x="2200" y="8960"/>
                </a:cubicBezTo>
                <a:lnTo>
                  <a:pt x="2210" y="8949"/>
                </a:lnTo>
                <a:cubicBezTo>
                  <a:pt x="2229" y="8927"/>
                  <a:pt x="2237" y="8881"/>
                  <a:pt x="2229" y="8842"/>
                </a:cubicBezTo>
                <a:lnTo>
                  <a:pt x="2246" y="8707"/>
                </a:lnTo>
                <a:cubicBezTo>
                  <a:pt x="2250" y="8673"/>
                  <a:pt x="2244" y="8637"/>
                  <a:pt x="2230" y="8616"/>
                </a:cubicBezTo>
                <a:cubicBezTo>
                  <a:pt x="2218" y="8597"/>
                  <a:pt x="2202" y="8593"/>
                  <a:pt x="2188" y="8604"/>
                </a:cubicBezTo>
                <a:lnTo>
                  <a:pt x="2192" y="8564"/>
                </a:lnTo>
                <a:cubicBezTo>
                  <a:pt x="2194" y="8547"/>
                  <a:pt x="2193" y="8529"/>
                  <a:pt x="2190" y="8513"/>
                </a:cubicBezTo>
                <a:lnTo>
                  <a:pt x="2196" y="8402"/>
                </a:lnTo>
                <a:cubicBezTo>
                  <a:pt x="2198" y="8369"/>
                  <a:pt x="2190" y="8337"/>
                  <a:pt x="2176" y="8319"/>
                </a:cubicBezTo>
                <a:cubicBezTo>
                  <a:pt x="2175" y="8318"/>
                  <a:pt x="2174" y="8317"/>
                  <a:pt x="2172" y="8315"/>
                </a:cubicBezTo>
                <a:lnTo>
                  <a:pt x="2248" y="8228"/>
                </a:lnTo>
                <a:cubicBezTo>
                  <a:pt x="2241" y="8254"/>
                  <a:pt x="2241" y="8286"/>
                  <a:pt x="2249" y="8313"/>
                </a:cubicBezTo>
                <a:cubicBezTo>
                  <a:pt x="2257" y="8340"/>
                  <a:pt x="2271" y="8356"/>
                  <a:pt x="2285" y="8356"/>
                </a:cubicBezTo>
                <a:cubicBezTo>
                  <a:pt x="2270" y="8384"/>
                  <a:pt x="2266" y="8429"/>
                  <a:pt x="2277" y="8466"/>
                </a:cubicBezTo>
                <a:cubicBezTo>
                  <a:pt x="2289" y="8507"/>
                  <a:pt x="2316" y="8521"/>
                  <a:pt x="2336" y="8497"/>
                </a:cubicBezTo>
                <a:lnTo>
                  <a:pt x="2618" y="8172"/>
                </a:lnTo>
                <a:lnTo>
                  <a:pt x="2366" y="8477"/>
                </a:lnTo>
                <a:cubicBezTo>
                  <a:pt x="2345" y="8502"/>
                  <a:pt x="2339" y="8555"/>
                  <a:pt x="2351" y="8596"/>
                </a:cubicBezTo>
                <a:cubicBezTo>
                  <a:pt x="2362" y="8633"/>
                  <a:pt x="2384" y="8648"/>
                  <a:pt x="2403" y="8634"/>
                </a:cubicBezTo>
                <a:cubicBezTo>
                  <a:pt x="2401" y="8654"/>
                  <a:pt x="2402" y="8677"/>
                  <a:pt x="2408" y="8696"/>
                </a:cubicBezTo>
                <a:cubicBezTo>
                  <a:pt x="2412" y="8711"/>
                  <a:pt x="2418" y="8722"/>
                  <a:pt x="2425" y="8729"/>
                </a:cubicBezTo>
                <a:lnTo>
                  <a:pt x="2395" y="8765"/>
                </a:lnTo>
                <a:cubicBezTo>
                  <a:pt x="2375" y="8790"/>
                  <a:pt x="2368" y="8843"/>
                  <a:pt x="2380" y="8884"/>
                </a:cubicBezTo>
                <a:cubicBezTo>
                  <a:pt x="2392" y="8926"/>
                  <a:pt x="2419" y="8940"/>
                  <a:pt x="2439" y="8916"/>
                </a:cubicBezTo>
                <a:lnTo>
                  <a:pt x="2566" y="8769"/>
                </a:lnTo>
                <a:lnTo>
                  <a:pt x="2465" y="8892"/>
                </a:lnTo>
                <a:cubicBezTo>
                  <a:pt x="2445" y="8917"/>
                  <a:pt x="2438" y="8970"/>
                  <a:pt x="2450" y="9011"/>
                </a:cubicBezTo>
                <a:cubicBezTo>
                  <a:pt x="2453" y="9021"/>
                  <a:pt x="2457" y="9030"/>
                  <a:pt x="2461" y="9037"/>
                </a:cubicBezTo>
                <a:lnTo>
                  <a:pt x="2340" y="9207"/>
                </a:lnTo>
                <a:cubicBezTo>
                  <a:pt x="2321" y="9233"/>
                  <a:pt x="2315" y="9286"/>
                  <a:pt x="2328" y="9325"/>
                </a:cubicBezTo>
                <a:cubicBezTo>
                  <a:pt x="2332" y="9339"/>
                  <a:pt x="2339" y="9350"/>
                  <a:pt x="2346" y="9357"/>
                </a:cubicBezTo>
                <a:cubicBezTo>
                  <a:pt x="2336" y="9385"/>
                  <a:pt x="2335" y="9423"/>
                  <a:pt x="2344" y="9453"/>
                </a:cubicBezTo>
                <a:cubicBezTo>
                  <a:pt x="2355" y="9488"/>
                  <a:pt x="2377" y="9503"/>
                  <a:pt x="2396" y="9489"/>
                </a:cubicBezTo>
                <a:cubicBezTo>
                  <a:pt x="2394" y="9510"/>
                  <a:pt x="2396" y="9532"/>
                  <a:pt x="2403" y="9551"/>
                </a:cubicBezTo>
                <a:cubicBezTo>
                  <a:pt x="2415" y="9590"/>
                  <a:pt x="2441" y="9602"/>
                  <a:pt x="2461" y="9579"/>
                </a:cubicBezTo>
                <a:lnTo>
                  <a:pt x="2541" y="9486"/>
                </a:lnTo>
                <a:lnTo>
                  <a:pt x="2510" y="9535"/>
                </a:lnTo>
                <a:cubicBezTo>
                  <a:pt x="2492" y="9564"/>
                  <a:pt x="2489" y="9615"/>
                  <a:pt x="2501" y="9653"/>
                </a:cubicBezTo>
                <a:cubicBezTo>
                  <a:pt x="2514" y="9691"/>
                  <a:pt x="2539" y="9702"/>
                  <a:pt x="2559" y="9679"/>
                </a:cubicBezTo>
                <a:lnTo>
                  <a:pt x="2583" y="9652"/>
                </a:lnTo>
                <a:cubicBezTo>
                  <a:pt x="2583" y="9665"/>
                  <a:pt x="2586" y="9678"/>
                  <a:pt x="2589" y="9689"/>
                </a:cubicBezTo>
                <a:cubicBezTo>
                  <a:pt x="2594" y="9704"/>
                  <a:pt x="2600" y="9714"/>
                  <a:pt x="2608" y="9721"/>
                </a:cubicBezTo>
                <a:cubicBezTo>
                  <a:pt x="2601" y="9748"/>
                  <a:pt x="2601" y="9781"/>
                  <a:pt x="2610" y="9808"/>
                </a:cubicBezTo>
                <a:cubicBezTo>
                  <a:pt x="2623" y="9847"/>
                  <a:pt x="2649" y="9859"/>
                  <a:pt x="2669" y="9836"/>
                </a:cubicBezTo>
                <a:lnTo>
                  <a:pt x="2712" y="9785"/>
                </a:lnTo>
                <a:lnTo>
                  <a:pt x="2698" y="9811"/>
                </a:lnTo>
                <a:cubicBezTo>
                  <a:pt x="2682" y="9842"/>
                  <a:pt x="2680" y="9892"/>
                  <a:pt x="2693" y="9927"/>
                </a:cubicBezTo>
                <a:cubicBezTo>
                  <a:pt x="2707" y="9963"/>
                  <a:pt x="2731" y="9973"/>
                  <a:pt x="2750" y="9951"/>
                </a:cubicBezTo>
                <a:lnTo>
                  <a:pt x="2779" y="9918"/>
                </a:lnTo>
                <a:cubicBezTo>
                  <a:pt x="2775" y="9942"/>
                  <a:pt x="2777" y="9969"/>
                  <a:pt x="2785" y="9992"/>
                </a:cubicBezTo>
                <a:cubicBezTo>
                  <a:pt x="2798" y="10029"/>
                  <a:pt x="2823" y="10040"/>
                  <a:pt x="2842" y="10018"/>
                </a:cubicBezTo>
                <a:lnTo>
                  <a:pt x="2919" y="9929"/>
                </a:lnTo>
                <a:cubicBezTo>
                  <a:pt x="2915" y="9956"/>
                  <a:pt x="2917" y="9986"/>
                  <a:pt x="2927" y="10010"/>
                </a:cubicBezTo>
                <a:cubicBezTo>
                  <a:pt x="2940" y="10044"/>
                  <a:pt x="2964" y="10053"/>
                  <a:pt x="2983" y="10031"/>
                </a:cubicBezTo>
                <a:lnTo>
                  <a:pt x="3021" y="9987"/>
                </a:lnTo>
                <a:cubicBezTo>
                  <a:pt x="3006" y="10018"/>
                  <a:pt x="3004" y="10065"/>
                  <a:pt x="3017" y="10100"/>
                </a:cubicBezTo>
                <a:cubicBezTo>
                  <a:pt x="3030" y="10135"/>
                  <a:pt x="3055" y="10145"/>
                  <a:pt x="3074" y="10123"/>
                </a:cubicBezTo>
                <a:lnTo>
                  <a:pt x="3113" y="10078"/>
                </a:lnTo>
                <a:cubicBezTo>
                  <a:pt x="3111" y="10099"/>
                  <a:pt x="3113" y="10122"/>
                  <a:pt x="3119" y="10141"/>
                </a:cubicBezTo>
                <a:cubicBezTo>
                  <a:pt x="3132" y="10180"/>
                  <a:pt x="3158" y="10193"/>
                  <a:pt x="3178" y="10169"/>
                </a:cubicBezTo>
                <a:lnTo>
                  <a:pt x="3244" y="10094"/>
                </a:lnTo>
                <a:cubicBezTo>
                  <a:pt x="3238" y="10120"/>
                  <a:pt x="3239" y="10152"/>
                  <a:pt x="3248" y="10177"/>
                </a:cubicBezTo>
                <a:cubicBezTo>
                  <a:pt x="3261" y="10214"/>
                  <a:pt x="3286" y="10226"/>
                  <a:pt x="3306" y="10203"/>
                </a:cubicBezTo>
                <a:lnTo>
                  <a:pt x="3327" y="10179"/>
                </a:lnTo>
                <a:lnTo>
                  <a:pt x="3321" y="10190"/>
                </a:lnTo>
                <a:cubicBezTo>
                  <a:pt x="3306" y="10221"/>
                  <a:pt x="3305" y="10270"/>
                  <a:pt x="3318" y="10304"/>
                </a:cubicBezTo>
                <a:cubicBezTo>
                  <a:pt x="3332" y="10339"/>
                  <a:pt x="3356" y="10348"/>
                  <a:pt x="3374" y="10326"/>
                </a:cubicBezTo>
                <a:lnTo>
                  <a:pt x="3384" y="10315"/>
                </a:lnTo>
                <a:cubicBezTo>
                  <a:pt x="3380" y="10342"/>
                  <a:pt x="3382" y="10372"/>
                  <a:pt x="3391" y="10396"/>
                </a:cubicBezTo>
                <a:cubicBezTo>
                  <a:pt x="3405" y="10431"/>
                  <a:pt x="3429" y="10440"/>
                  <a:pt x="3448" y="10418"/>
                </a:cubicBezTo>
                <a:lnTo>
                  <a:pt x="3491" y="10369"/>
                </a:lnTo>
                <a:lnTo>
                  <a:pt x="3487" y="10376"/>
                </a:lnTo>
                <a:cubicBezTo>
                  <a:pt x="3473" y="10408"/>
                  <a:pt x="3472" y="10456"/>
                  <a:pt x="3486" y="10489"/>
                </a:cubicBezTo>
                <a:cubicBezTo>
                  <a:pt x="3499" y="10523"/>
                  <a:pt x="3523" y="10532"/>
                  <a:pt x="3542" y="10510"/>
                </a:cubicBezTo>
                <a:lnTo>
                  <a:pt x="3592" y="10452"/>
                </a:lnTo>
                <a:cubicBezTo>
                  <a:pt x="3591" y="10473"/>
                  <a:pt x="3594" y="10494"/>
                  <a:pt x="3600" y="10513"/>
                </a:cubicBezTo>
                <a:cubicBezTo>
                  <a:pt x="3614" y="10549"/>
                  <a:pt x="3638" y="10559"/>
                  <a:pt x="3657" y="10537"/>
                </a:cubicBezTo>
                <a:lnTo>
                  <a:pt x="3670" y="10522"/>
                </a:lnTo>
                <a:lnTo>
                  <a:pt x="3648" y="10562"/>
                </a:lnTo>
                <a:cubicBezTo>
                  <a:pt x="3632" y="10592"/>
                  <a:pt x="3630" y="10642"/>
                  <a:pt x="3643" y="10678"/>
                </a:cubicBezTo>
                <a:cubicBezTo>
                  <a:pt x="3650" y="10699"/>
                  <a:pt x="3662" y="10711"/>
                  <a:pt x="3674" y="10713"/>
                </a:cubicBezTo>
                <a:lnTo>
                  <a:pt x="3667" y="10726"/>
                </a:lnTo>
                <a:cubicBezTo>
                  <a:pt x="3652" y="10758"/>
                  <a:pt x="3651" y="10806"/>
                  <a:pt x="3664" y="10841"/>
                </a:cubicBezTo>
                <a:cubicBezTo>
                  <a:pt x="3673" y="10862"/>
                  <a:pt x="3685" y="10874"/>
                  <a:pt x="3698" y="10874"/>
                </a:cubicBezTo>
                <a:lnTo>
                  <a:pt x="3681" y="10909"/>
                </a:lnTo>
                <a:cubicBezTo>
                  <a:pt x="3665" y="10940"/>
                  <a:pt x="3664" y="10990"/>
                  <a:pt x="3677" y="11024"/>
                </a:cubicBezTo>
                <a:cubicBezTo>
                  <a:pt x="3677" y="11024"/>
                  <a:pt x="3677" y="11024"/>
                  <a:pt x="3677" y="11025"/>
                </a:cubicBezTo>
                <a:lnTo>
                  <a:pt x="3647" y="11079"/>
                </a:lnTo>
                <a:cubicBezTo>
                  <a:pt x="3630" y="11109"/>
                  <a:pt x="3627" y="11159"/>
                  <a:pt x="3640" y="11195"/>
                </a:cubicBezTo>
                <a:cubicBezTo>
                  <a:pt x="3653" y="11232"/>
                  <a:pt x="3678" y="11242"/>
                  <a:pt x="3698" y="11220"/>
                </a:cubicBezTo>
                <a:lnTo>
                  <a:pt x="3775" y="11130"/>
                </a:lnTo>
                <a:lnTo>
                  <a:pt x="3768" y="11149"/>
                </a:lnTo>
                <a:cubicBezTo>
                  <a:pt x="3755" y="11182"/>
                  <a:pt x="3756" y="11228"/>
                  <a:pt x="3770" y="11259"/>
                </a:cubicBezTo>
                <a:cubicBezTo>
                  <a:pt x="3784" y="11291"/>
                  <a:pt x="3807" y="11298"/>
                  <a:pt x="3825" y="11277"/>
                </a:cubicBezTo>
                <a:lnTo>
                  <a:pt x="3877" y="11217"/>
                </a:lnTo>
                <a:lnTo>
                  <a:pt x="3889" y="11265"/>
                </a:lnTo>
                <a:cubicBezTo>
                  <a:pt x="3895" y="11286"/>
                  <a:pt x="3904" y="11302"/>
                  <a:pt x="3916" y="11309"/>
                </a:cubicBezTo>
                <a:cubicBezTo>
                  <a:pt x="3927" y="11316"/>
                  <a:pt x="3940" y="11313"/>
                  <a:pt x="3950" y="11301"/>
                </a:cubicBezTo>
                <a:lnTo>
                  <a:pt x="4013" y="11229"/>
                </a:lnTo>
                <a:lnTo>
                  <a:pt x="4019" y="11289"/>
                </a:lnTo>
                <a:cubicBezTo>
                  <a:pt x="4021" y="11317"/>
                  <a:pt x="4031" y="11341"/>
                  <a:pt x="4043" y="11352"/>
                </a:cubicBezTo>
                <a:cubicBezTo>
                  <a:pt x="4056" y="11364"/>
                  <a:pt x="4071" y="11362"/>
                  <a:pt x="4083" y="11348"/>
                </a:cubicBezTo>
                <a:lnTo>
                  <a:pt x="4090" y="11340"/>
                </a:lnTo>
                <a:cubicBezTo>
                  <a:pt x="4090" y="11360"/>
                  <a:pt x="4093" y="11379"/>
                  <a:pt x="4100" y="11395"/>
                </a:cubicBezTo>
                <a:cubicBezTo>
                  <a:pt x="4108" y="11416"/>
                  <a:pt x="4121" y="11428"/>
                  <a:pt x="4134" y="11428"/>
                </a:cubicBezTo>
                <a:cubicBezTo>
                  <a:pt x="4141" y="11428"/>
                  <a:pt x="4149" y="11424"/>
                  <a:pt x="4156" y="11416"/>
                </a:cubicBezTo>
                <a:lnTo>
                  <a:pt x="4202" y="11362"/>
                </a:lnTo>
                <a:cubicBezTo>
                  <a:pt x="4212" y="11351"/>
                  <a:pt x="4218" y="11333"/>
                  <a:pt x="4222" y="11313"/>
                </a:cubicBezTo>
                <a:cubicBezTo>
                  <a:pt x="4225" y="11329"/>
                  <a:pt x="4230" y="11343"/>
                  <a:pt x="4236" y="11354"/>
                </a:cubicBezTo>
                <a:lnTo>
                  <a:pt x="4148" y="11478"/>
                </a:lnTo>
                <a:cubicBezTo>
                  <a:pt x="4129" y="11505"/>
                  <a:pt x="4124" y="11557"/>
                  <a:pt x="4136" y="11597"/>
                </a:cubicBezTo>
                <a:cubicBezTo>
                  <a:pt x="4149" y="11636"/>
                  <a:pt x="4175" y="11649"/>
                  <a:pt x="4195" y="11625"/>
                </a:cubicBezTo>
                <a:lnTo>
                  <a:pt x="4260" y="11550"/>
                </a:lnTo>
                <a:lnTo>
                  <a:pt x="4239" y="11582"/>
                </a:lnTo>
                <a:cubicBezTo>
                  <a:pt x="4220" y="11610"/>
                  <a:pt x="4216" y="11661"/>
                  <a:pt x="4229" y="11700"/>
                </a:cubicBezTo>
                <a:cubicBezTo>
                  <a:pt x="4242" y="11738"/>
                  <a:pt x="4267" y="11750"/>
                  <a:pt x="4287" y="11727"/>
                </a:cubicBezTo>
                <a:lnTo>
                  <a:pt x="4327" y="11681"/>
                </a:lnTo>
                <a:lnTo>
                  <a:pt x="4316" y="11697"/>
                </a:lnTo>
                <a:cubicBezTo>
                  <a:pt x="4298" y="11724"/>
                  <a:pt x="4293" y="11776"/>
                  <a:pt x="4306" y="11815"/>
                </a:cubicBezTo>
                <a:cubicBezTo>
                  <a:pt x="4315" y="11842"/>
                  <a:pt x="4330" y="11856"/>
                  <a:pt x="4345" y="11854"/>
                </a:cubicBezTo>
                <a:lnTo>
                  <a:pt x="4305" y="11911"/>
                </a:lnTo>
                <a:cubicBezTo>
                  <a:pt x="4286" y="11938"/>
                  <a:pt x="4281" y="11990"/>
                  <a:pt x="4294" y="12029"/>
                </a:cubicBezTo>
                <a:cubicBezTo>
                  <a:pt x="4295" y="12034"/>
                  <a:pt x="4297" y="12039"/>
                  <a:pt x="4299" y="12043"/>
                </a:cubicBezTo>
                <a:lnTo>
                  <a:pt x="4197" y="12172"/>
                </a:lnTo>
                <a:cubicBezTo>
                  <a:pt x="4177" y="12198"/>
                  <a:pt x="4171" y="12250"/>
                  <a:pt x="4183" y="12291"/>
                </a:cubicBezTo>
                <a:cubicBezTo>
                  <a:pt x="4184" y="12295"/>
                  <a:pt x="4185" y="12298"/>
                  <a:pt x="4187" y="12301"/>
                </a:cubicBezTo>
                <a:lnTo>
                  <a:pt x="3997" y="12539"/>
                </a:lnTo>
                <a:cubicBezTo>
                  <a:pt x="3977" y="12564"/>
                  <a:pt x="3971" y="12617"/>
                  <a:pt x="3983" y="12658"/>
                </a:cubicBezTo>
                <a:cubicBezTo>
                  <a:pt x="3989" y="12679"/>
                  <a:pt x="4000" y="12693"/>
                  <a:pt x="4011" y="12698"/>
                </a:cubicBezTo>
                <a:lnTo>
                  <a:pt x="3944" y="12784"/>
                </a:lnTo>
                <a:cubicBezTo>
                  <a:pt x="3924" y="12809"/>
                  <a:pt x="3918" y="12862"/>
                  <a:pt x="3930" y="12903"/>
                </a:cubicBezTo>
                <a:cubicBezTo>
                  <a:pt x="3943" y="12943"/>
                  <a:pt x="3969" y="12957"/>
                  <a:pt x="3990" y="12933"/>
                </a:cubicBezTo>
                <a:lnTo>
                  <a:pt x="4026" y="12891"/>
                </a:lnTo>
                <a:cubicBezTo>
                  <a:pt x="4027" y="12902"/>
                  <a:pt x="4029" y="12914"/>
                  <a:pt x="4032" y="12924"/>
                </a:cubicBezTo>
                <a:cubicBezTo>
                  <a:pt x="4036" y="12937"/>
                  <a:pt x="4041" y="12947"/>
                  <a:pt x="4047" y="12955"/>
                </a:cubicBezTo>
                <a:lnTo>
                  <a:pt x="4014" y="12996"/>
                </a:lnTo>
                <a:cubicBezTo>
                  <a:pt x="3994" y="13021"/>
                  <a:pt x="3988" y="13074"/>
                  <a:pt x="4000" y="13115"/>
                </a:cubicBezTo>
                <a:cubicBezTo>
                  <a:pt x="4010" y="13148"/>
                  <a:pt x="4029" y="13163"/>
                  <a:pt x="4047" y="13155"/>
                </a:cubicBezTo>
                <a:cubicBezTo>
                  <a:pt x="4048" y="13162"/>
                  <a:pt x="4049" y="13169"/>
                  <a:pt x="4051" y="13175"/>
                </a:cubicBezTo>
                <a:cubicBezTo>
                  <a:pt x="4054" y="13185"/>
                  <a:pt x="4057" y="13192"/>
                  <a:pt x="4061" y="13199"/>
                </a:cubicBezTo>
                <a:lnTo>
                  <a:pt x="3968" y="13314"/>
                </a:lnTo>
                <a:cubicBezTo>
                  <a:pt x="3948" y="13339"/>
                  <a:pt x="3942" y="13392"/>
                  <a:pt x="3954" y="13433"/>
                </a:cubicBezTo>
                <a:cubicBezTo>
                  <a:pt x="3966" y="13474"/>
                  <a:pt x="3993" y="13487"/>
                  <a:pt x="4013" y="13463"/>
                </a:cubicBezTo>
                <a:lnTo>
                  <a:pt x="4046" y="13425"/>
                </a:lnTo>
                <a:cubicBezTo>
                  <a:pt x="4047" y="13438"/>
                  <a:pt x="4049" y="13450"/>
                  <a:pt x="4052" y="13462"/>
                </a:cubicBezTo>
                <a:cubicBezTo>
                  <a:pt x="4063" y="13498"/>
                  <a:pt x="4086" y="13513"/>
                  <a:pt x="4105" y="13499"/>
                </a:cubicBezTo>
                <a:lnTo>
                  <a:pt x="4062" y="13553"/>
                </a:lnTo>
                <a:cubicBezTo>
                  <a:pt x="4042" y="13579"/>
                  <a:pt x="4036" y="13632"/>
                  <a:pt x="4049" y="13672"/>
                </a:cubicBezTo>
                <a:cubicBezTo>
                  <a:pt x="4061" y="13713"/>
                  <a:pt x="4087" y="13726"/>
                  <a:pt x="4108" y="13702"/>
                </a:cubicBezTo>
                <a:lnTo>
                  <a:pt x="4151" y="13652"/>
                </a:lnTo>
                <a:lnTo>
                  <a:pt x="4115" y="13699"/>
                </a:lnTo>
                <a:cubicBezTo>
                  <a:pt x="4095" y="13724"/>
                  <a:pt x="4088" y="13777"/>
                  <a:pt x="4101" y="13818"/>
                </a:cubicBezTo>
                <a:cubicBezTo>
                  <a:pt x="4108" y="13841"/>
                  <a:pt x="4119" y="13855"/>
                  <a:pt x="4132" y="13859"/>
                </a:cubicBezTo>
                <a:lnTo>
                  <a:pt x="4116" y="13879"/>
                </a:lnTo>
                <a:cubicBezTo>
                  <a:pt x="4095" y="13904"/>
                  <a:pt x="4089" y="13957"/>
                  <a:pt x="4101" y="13998"/>
                </a:cubicBezTo>
                <a:cubicBezTo>
                  <a:pt x="4108" y="14018"/>
                  <a:pt x="4117" y="14032"/>
                  <a:pt x="4128" y="14037"/>
                </a:cubicBezTo>
                <a:cubicBezTo>
                  <a:pt x="4127" y="14057"/>
                  <a:pt x="4128" y="14078"/>
                  <a:pt x="4134" y="14096"/>
                </a:cubicBezTo>
                <a:cubicBezTo>
                  <a:pt x="4145" y="14133"/>
                  <a:pt x="4167" y="14148"/>
                  <a:pt x="4186" y="14134"/>
                </a:cubicBezTo>
                <a:cubicBezTo>
                  <a:pt x="4187" y="14143"/>
                  <a:pt x="4189" y="14153"/>
                  <a:pt x="4191" y="14161"/>
                </a:cubicBezTo>
                <a:cubicBezTo>
                  <a:pt x="4203" y="14199"/>
                  <a:pt x="4226" y="14213"/>
                  <a:pt x="4245" y="14198"/>
                </a:cubicBezTo>
                <a:cubicBezTo>
                  <a:pt x="4241" y="14221"/>
                  <a:pt x="4242" y="14247"/>
                  <a:pt x="4249" y="14270"/>
                </a:cubicBezTo>
                <a:cubicBezTo>
                  <a:pt x="4256" y="14292"/>
                  <a:pt x="4267" y="14306"/>
                  <a:pt x="4278" y="14311"/>
                </a:cubicBezTo>
                <a:cubicBezTo>
                  <a:pt x="4277" y="14330"/>
                  <a:pt x="4279" y="14351"/>
                  <a:pt x="4284" y="14369"/>
                </a:cubicBezTo>
                <a:cubicBezTo>
                  <a:pt x="4289" y="14386"/>
                  <a:pt x="4297" y="14399"/>
                  <a:pt x="4305" y="14406"/>
                </a:cubicBezTo>
                <a:lnTo>
                  <a:pt x="4302" y="14410"/>
                </a:lnTo>
                <a:cubicBezTo>
                  <a:pt x="4281" y="14435"/>
                  <a:pt x="4275" y="14488"/>
                  <a:pt x="4287" y="14529"/>
                </a:cubicBezTo>
                <a:cubicBezTo>
                  <a:pt x="4300" y="14570"/>
                  <a:pt x="4326" y="14584"/>
                  <a:pt x="4347" y="14560"/>
                </a:cubicBezTo>
                <a:lnTo>
                  <a:pt x="4400" y="14498"/>
                </a:lnTo>
                <a:cubicBezTo>
                  <a:pt x="4392" y="14525"/>
                  <a:pt x="4392" y="14559"/>
                  <a:pt x="4400" y="14588"/>
                </a:cubicBezTo>
                <a:cubicBezTo>
                  <a:pt x="4413" y="14629"/>
                  <a:pt x="4439" y="14642"/>
                  <a:pt x="4460" y="14618"/>
                </a:cubicBezTo>
                <a:lnTo>
                  <a:pt x="4550" y="14514"/>
                </a:lnTo>
                <a:lnTo>
                  <a:pt x="4383" y="14727"/>
                </a:lnTo>
                <a:cubicBezTo>
                  <a:pt x="4363" y="14752"/>
                  <a:pt x="4357" y="14805"/>
                  <a:pt x="4369" y="14846"/>
                </a:cubicBezTo>
                <a:cubicBezTo>
                  <a:pt x="4381" y="14884"/>
                  <a:pt x="4405" y="14898"/>
                  <a:pt x="4425" y="14879"/>
                </a:cubicBezTo>
                <a:lnTo>
                  <a:pt x="4419" y="14887"/>
                </a:lnTo>
                <a:cubicBezTo>
                  <a:pt x="4399" y="14913"/>
                  <a:pt x="4392" y="14965"/>
                  <a:pt x="4405" y="15006"/>
                </a:cubicBezTo>
                <a:cubicBezTo>
                  <a:pt x="4416" y="15045"/>
                  <a:pt x="4440" y="15059"/>
                  <a:pt x="4460" y="15041"/>
                </a:cubicBezTo>
                <a:cubicBezTo>
                  <a:pt x="4445" y="15068"/>
                  <a:pt x="4441" y="15115"/>
                  <a:pt x="4452" y="15151"/>
                </a:cubicBezTo>
                <a:cubicBezTo>
                  <a:pt x="4464" y="15192"/>
                  <a:pt x="4490" y="15206"/>
                  <a:pt x="4511" y="15182"/>
                </a:cubicBezTo>
                <a:lnTo>
                  <a:pt x="4757" y="14898"/>
                </a:lnTo>
                <a:lnTo>
                  <a:pt x="4624" y="15066"/>
                </a:lnTo>
                <a:cubicBezTo>
                  <a:pt x="4604" y="15092"/>
                  <a:pt x="4597" y="15144"/>
                  <a:pt x="4610" y="15185"/>
                </a:cubicBezTo>
                <a:cubicBezTo>
                  <a:pt x="4622" y="15226"/>
                  <a:pt x="4648" y="15239"/>
                  <a:pt x="4669" y="15216"/>
                </a:cubicBezTo>
                <a:lnTo>
                  <a:pt x="4694" y="15187"/>
                </a:lnTo>
                <a:cubicBezTo>
                  <a:pt x="4684" y="15214"/>
                  <a:pt x="4682" y="15253"/>
                  <a:pt x="4691" y="15284"/>
                </a:cubicBezTo>
                <a:cubicBezTo>
                  <a:pt x="4698" y="15305"/>
                  <a:pt x="4707" y="15318"/>
                  <a:pt x="4718" y="15324"/>
                </a:cubicBezTo>
                <a:lnTo>
                  <a:pt x="4674" y="15378"/>
                </a:lnTo>
                <a:cubicBezTo>
                  <a:pt x="4654" y="15403"/>
                  <a:pt x="4648" y="15457"/>
                  <a:pt x="4660" y="15497"/>
                </a:cubicBezTo>
                <a:cubicBezTo>
                  <a:pt x="4670" y="15531"/>
                  <a:pt x="4690" y="15547"/>
                  <a:pt x="4708" y="15537"/>
                </a:cubicBezTo>
                <a:cubicBezTo>
                  <a:pt x="4701" y="15563"/>
                  <a:pt x="4701" y="15595"/>
                  <a:pt x="4710" y="15622"/>
                </a:cubicBezTo>
                <a:cubicBezTo>
                  <a:pt x="4722" y="15663"/>
                  <a:pt x="4748" y="15677"/>
                  <a:pt x="4769" y="15653"/>
                </a:cubicBezTo>
                <a:lnTo>
                  <a:pt x="4801" y="15616"/>
                </a:lnTo>
                <a:cubicBezTo>
                  <a:pt x="4799" y="15635"/>
                  <a:pt x="4801" y="15656"/>
                  <a:pt x="4807" y="15674"/>
                </a:cubicBezTo>
                <a:cubicBezTo>
                  <a:pt x="4812" y="15694"/>
                  <a:pt x="4821" y="15707"/>
                  <a:pt x="4831" y="15713"/>
                </a:cubicBezTo>
                <a:cubicBezTo>
                  <a:pt x="4813" y="15739"/>
                  <a:pt x="4808" y="15789"/>
                  <a:pt x="4819" y="15828"/>
                </a:cubicBezTo>
                <a:cubicBezTo>
                  <a:pt x="4832" y="15869"/>
                  <a:pt x="4858" y="15883"/>
                  <a:pt x="4879" y="15859"/>
                </a:cubicBezTo>
                <a:lnTo>
                  <a:pt x="4912" y="15821"/>
                </a:lnTo>
                <a:cubicBezTo>
                  <a:pt x="4912" y="15833"/>
                  <a:pt x="4914" y="15845"/>
                  <a:pt x="4917" y="15856"/>
                </a:cubicBezTo>
                <a:cubicBezTo>
                  <a:pt x="4920" y="15863"/>
                  <a:pt x="4922" y="15869"/>
                  <a:pt x="4925" y="15875"/>
                </a:cubicBezTo>
                <a:lnTo>
                  <a:pt x="4841" y="15977"/>
                </a:lnTo>
                <a:cubicBezTo>
                  <a:pt x="4821" y="16002"/>
                  <a:pt x="4814" y="16055"/>
                  <a:pt x="4826" y="16096"/>
                </a:cubicBezTo>
                <a:cubicBezTo>
                  <a:pt x="4838" y="16135"/>
                  <a:pt x="4862" y="16150"/>
                  <a:pt x="4882" y="16132"/>
                </a:cubicBezTo>
                <a:lnTo>
                  <a:pt x="4837" y="16187"/>
                </a:lnTo>
                <a:cubicBezTo>
                  <a:pt x="4817" y="16212"/>
                  <a:pt x="4810" y="16265"/>
                  <a:pt x="4822" y="16306"/>
                </a:cubicBezTo>
                <a:cubicBezTo>
                  <a:pt x="4826" y="16316"/>
                  <a:pt x="4829" y="16325"/>
                  <a:pt x="4834" y="16331"/>
                </a:cubicBezTo>
                <a:lnTo>
                  <a:pt x="4801" y="16372"/>
                </a:lnTo>
                <a:cubicBezTo>
                  <a:pt x="4781" y="16396"/>
                  <a:pt x="4774" y="16450"/>
                  <a:pt x="4786" y="16491"/>
                </a:cubicBezTo>
                <a:cubicBezTo>
                  <a:pt x="4798" y="16532"/>
                  <a:pt x="4825" y="16546"/>
                  <a:pt x="4845" y="16522"/>
                </a:cubicBezTo>
                <a:lnTo>
                  <a:pt x="4853" y="16514"/>
                </a:lnTo>
                <a:cubicBezTo>
                  <a:pt x="4853" y="16527"/>
                  <a:pt x="4855" y="16541"/>
                  <a:pt x="4859" y="16553"/>
                </a:cubicBezTo>
                <a:cubicBezTo>
                  <a:pt x="4871" y="16594"/>
                  <a:pt x="4897" y="16608"/>
                  <a:pt x="4918" y="16584"/>
                </a:cubicBezTo>
                <a:lnTo>
                  <a:pt x="4922" y="16579"/>
                </a:lnTo>
                <a:cubicBezTo>
                  <a:pt x="4913" y="16607"/>
                  <a:pt x="4912" y="16643"/>
                  <a:pt x="4921" y="16673"/>
                </a:cubicBezTo>
                <a:cubicBezTo>
                  <a:pt x="4928" y="16698"/>
                  <a:pt x="4941" y="16713"/>
                  <a:pt x="4955" y="16716"/>
                </a:cubicBezTo>
                <a:lnTo>
                  <a:pt x="4875" y="16814"/>
                </a:lnTo>
                <a:cubicBezTo>
                  <a:pt x="4855" y="16839"/>
                  <a:pt x="4848" y="16892"/>
                  <a:pt x="4860" y="16933"/>
                </a:cubicBezTo>
                <a:cubicBezTo>
                  <a:pt x="4865" y="16950"/>
                  <a:pt x="4873" y="16962"/>
                  <a:pt x="4881" y="16969"/>
                </a:cubicBezTo>
                <a:cubicBezTo>
                  <a:pt x="4880" y="16986"/>
                  <a:pt x="4882" y="17004"/>
                  <a:pt x="4887" y="17021"/>
                </a:cubicBezTo>
                <a:cubicBezTo>
                  <a:pt x="4890" y="17030"/>
                  <a:pt x="4894" y="17039"/>
                  <a:pt x="4898" y="17045"/>
                </a:cubicBezTo>
                <a:cubicBezTo>
                  <a:pt x="4889" y="17072"/>
                  <a:pt x="4888" y="17108"/>
                  <a:pt x="4897" y="17138"/>
                </a:cubicBezTo>
                <a:cubicBezTo>
                  <a:pt x="4902" y="17156"/>
                  <a:pt x="4910" y="17169"/>
                  <a:pt x="4919" y="17176"/>
                </a:cubicBezTo>
                <a:lnTo>
                  <a:pt x="4882" y="17222"/>
                </a:lnTo>
                <a:cubicBezTo>
                  <a:pt x="4861" y="17247"/>
                  <a:pt x="4855" y="17300"/>
                  <a:pt x="4867" y="17341"/>
                </a:cubicBezTo>
                <a:cubicBezTo>
                  <a:pt x="4870" y="17352"/>
                  <a:pt x="4874" y="17361"/>
                  <a:pt x="4879" y="17368"/>
                </a:cubicBezTo>
                <a:lnTo>
                  <a:pt x="4877" y="17370"/>
                </a:lnTo>
                <a:cubicBezTo>
                  <a:pt x="4856" y="17395"/>
                  <a:pt x="4850" y="17448"/>
                  <a:pt x="4862" y="17489"/>
                </a:cubicBezTo>
                <a:cubicBezTo>
                  <a:pt x="4874" y="17531"/>
                  <a:pt x="4901" y="17544"/>
                  <a:pt x="4921" y="17521"/>
                </a:cubicBezTo>
                <a:lnTo>
                  <a:pt x="4946" y="17492"/>
                </a:lnTo>
                <a:cubicBezTo>
                  <a:pt x="4930" y="17520"/>
                  <a:pt x="4926" y="17567"/>
                  <a:pt x="4937" y="17604"/>
                </a:cubicBezTo>
                <a:cubicBezTo>
                  <a:pt x="4941" y="17617"/>
                  <a:pt x="4946" y="17628"/>
                  <a:pt x="4953" y="17635"/>
                </a:cubicBezTo>
                <a:lnTo>
                  <a:pt x="4882" y="17722"/>
                </a:lnTo>
                <a:cubicBezTo>
                  <a:pt x="4861" y="17747"/>
                  <a:pt x="4855" y="17800"/>
                  <a:pt x="4867" y="17841"/>
                </a:cubicBezTo>
                <a:cubicBezTo>
                  <a:pt x="4879" y="17883"/>
                  <a:pt x="4906" y="17896"/>
                  <a:pt x="4927" y="17872"/>
                </a:cubicBezTo>
                <a:lnTo>
                  <a:pt x="4968" y="17825"/>
                </a:lnTo>
                <a:cubicBezTo>
                  <a:pt x="4968" y="17830"/>
                  <a:pt x="4970" y="17836"/>
                  <a:pt x="4971" y="17841"/>
                </a:cubicBezTo>
                <a:cubicBezTo>
                  <a:pt x="4976" y="17859"/>
                  <a:pt x="4984" y="17871"/>
                  <a:pt x="4993" y="17878"/>
                </a:cubicBezTo>
                <a:lnTo>
                  <a:pt x="4957" y="17923"/>
                </a:lnTo>
                <a:cubicBezTo>
                  <a:pt x="4936" y="17949"/>
                  <a:pt x="4930" y="18002"/>
                  <a:pt x="4942" y="18043"/>
                </a:cubicBezTo>
                <a:cubicBezTo>
                  <a:pt x="4948" y="18061"/>
                  <a:pt x="4956" y="18074"/>
                  <a:pt x="4966" y="18081"/>
                </a:cubicBezTo>
                <a:cubicBezTo>
                  <a:pt x="4962" y="18104"/>
                  <a:pt x="4962" y="18131"/>
                  <a:pt x="4969" y="18154"/>
                </a:cubicBezTo>
                <a:cubicBezTo>
                  <a:pt x="4982" y="18195"/>
                  <a:pt x="5008" y="18209"/>
                  <a:pt x="5029" y="18185"/>
                </a:cubicBezTo>
                <a:lnTo>
                  <a:pt x="5084" y="18121"/>
                </a:lnTo>
                <a:lnTo>
                  <a:pt x="5039" y="18179"/>
                </a:lnTo>
                <a:cubicBezTo>
                  <a:pt x="5026" y="18194"/>
                  <a:pt x="5019" y="18220"/>
                  <a:pt x="5019" y="18247"/>
                </a:cubicBezTo>
                <a:cubicBezTo>
                  <a:pt x="5017" y="18250"/>
                  <a:pt x="5015" y="18252"/>
                  <a:pt x="5014" y="18255"/>
                </a:cubicBezTo>
                <a:cubicBezTo>
                  <a:pt x="4988" y="18301"/>
                  <a:pt x="4978" y="18343"/>
                  <a:pt x="4978" y="18379"/>
                </a:cubicBezTo>
                <a:cubicBezTo>
                  <a:pt x="4975" y="18381"/>
                  <a:pt x="4972" y="18384"/>
                  <a:pt x="4969" y="18387"/>
                </a:cubicBezTo>
                <a:lnTo>
                  <a:pt x="4956" y="18403"/>
                </a:lnTo>
                <a:cubicBezTo>
                  <a:pt x="4935" y="18427"/>
                  <a:pt x="4928" y="18480"/>
                  <a:pt x="4940" y="18522"/>
                </a:cubicBezTo>
                <a:cubicBezTo>
                  <a:pt x="4945" y="18541"/>
                  <a:pt x="4953" y="18554"/>
                  <a:pt x="4963" y="18561"/>
                </a:cubicBezTo>
                <a:lnTo>
                  <a:pt x="4979" y="18645"/>
                </a:lnTo>
                <a:cubicBezTo>
                  <a:pt x="4983" y="18669"/>
                  <a:pt x="4993" y="18687"/>
                  <a:pt x="5005" y="18696"/>
                </a:cubicBezTo>
                <a:cubicBezTo>
                  <a:pt x="5014" y="18703"/>
                  <a:pt x="5025" y="18702"/>
                  <a:pt x="5034" y="18696"/>
                </a:cubicBezTo>
                <a:lnTo>
                  <a:pt x="5012" y="18725"/>
                </a:lnTo>
                <a:cubicBezTo>
                  <a:pt x="4992" y="18751"/>
                  <a:pt x="4986" y="18803"/>
                  <a:pt x="4998" y="18844"/>
                </a:cubicBezTo>
                <a:cubicBezTo>
                  <a:pt x="5011" y="18884"/>
                  <a:pt x="5037" y="18897"/>
                  <a:pt x="5057" y="18874"/>
                </a:cubicBezTo>
                <a:lnTo>
                  <a:pt x="5100" y="18824"/>
                </a:lnTo>
                <a:lnTo>
                  <a:pt x="5064" y="18871"/>
                </a:lnTo>
                <a:cubicBezTo>
                  <a:pt x="5044" y="18897"/>
                  <a:pt x="5038" y="18950"/>
                  <a:pt x="5051" y="18990"/>
                </a:cubicBezTo>
                <a:cubicBezTo>
                  <a:pt x="5053" y="18998"/>
                  <a:pt x="5056" y="19004"/>
                  <a:pt x="5059" y="19009"/>
                </a:cubicBezTo>
                <a:lnTo>
                  <a:pt x="4941" y="19156"/>
                </a:lnTo>
                <a:cubicBezTo>
                  <a:pt x="4921" y="19181"/>
                  <a:pt x="4915" y="19234"/>
                  <a:pt x="4927" y="19275"/>
                </a:cubicBezTo>
                <a:cubicBezTo>
                  <a:pt x="4931" y="19288"/>
                  <a:pt x="4936" y="19298"/>
                  <a:pt x="4943" y="19306"/>
                </a:cubicBezTo>
                <a:cubicBezTo>
                  <a:pt x="4923" y="19331"/>
                  <a:pt x="4917" y="19384"/>
                  <a:pt x="4929" y="19424"/>
                </a:cubicBezTo>
                <a:cubicBezTo>
                  <a:pt x="4941" y="19464"/>
                  <a:pt x="4968" y="19478"/>
                  <a:pt x="4988" y="19454"/>
                </a:cubicBezTo>
                <a:lnTo>
                  <a:pt x="5141" y="19278"/>
                </a:lnTo>
                <a:lnTo>
                  <a:pt x="5034" y="19428"/>
                </a:lnTo>
                <a:cubicBezTo>
                  <a:pt x="5015" y="19455"/>
                  <a:pt x="5010" y="19507"/>
                  <a:pt x="5023" y="19546"/>
                </a:cubicBezTo>
                <a:cubicBezTo>
                  <a:pt x="5026" y="19558"/>
                  <a:pt x="5031" y="19567"/>
                  <a:pt x="5037" y="19574"/>
                </a:cubicBezTo>
                <a:cubicBezTo>
                  <a:pt x="5036" y="19593"/>
                  <a:pt x="5037" y="19613"/>
                  <a:pt x="5043" y="19631"/>
                </a:cubicBezTo>
                <a:cubicBezTo>
                  <a:pt x="5051" y="19658"/>
                  <a:pt x="5065" y="19673"/>
                  <a:pt x="5080" y="19673"/>
                </a:cubicBezTo>
                <a:cubicBezTo>
                  <a:pt x="5088" y="19673"/>
                  <a:pt x="5095" y="19669"/>
                  <a:pt x="5102" y="19661"/>
                </a:cubicBezTo>
                <a:lnTo>
                  <a:pt x="5113" y="19649"/>
                </a:lnTo>
                <a:cubicBezTo>
                  <a:pt x="5113" y="19656"/>
                  <a:pt x="5113" y="19664"/>
                  <a:pt x="5114" y="19671"/>
                </a:cubicBezTo>
                <a:lnTo>
                  <a:pt x="5079" y="19823"/>
                </a:lnTo>
                <a:cubicBezTo>
                  <a:pt x="5073" y="19850"/>
                  <a:pt x="5075" y="19881"/>
                  <a:pt x="5082" y="19905"/>
                </a:cubicBezTo>
                <a:lnTo>
                  <a:pt x="4989" y="20030"/>
                </a:lnTo>
                <a:cubicBezTo>
                  <a:pt x="4969" y="20056"/>
                  <a:pt x="4963" y="20108"/>
                  <a:pt x="4976" y="20148"/>
                </a:cubicBezTo>
                <a:cubicBezTo>
                  <a:pt x="4988" y="20188"/>
                  <a:pt x="5014" y="20202"/>
                  <a:pt x="5035" y="20178"/>
                </a:cubicBezTo>
                <a:lnTo>
                  <a:pt x="5154" y="20040"/>
                </a:lnTo>
                <a:cubicBezTo>
                  <a:pt x="5148" y="20067"/>
                  <a:pt x="5149" y="20098"/>
                  <a:pt x="5157" y="20124"/>
                </a:cubicBezTo>
                <a:cubicBezTo>
                  <a:pt x="5162" y="20137"/>
                  <a:pt x="5168" y="20147"/>
                  <a:pt x="5174" y="20154"/>
                </a:cubicBezTo>
                <a:cubicBezTo>
                  <a:pt x="5173" y="20174"/>
                  <a:pt x="5175" y="20194"/>
                  <a:pt x="5181" y="20212"/>
                </a:cubicBezTo>
                <a:cubicBezTo>
                  <a:pt x="5183" y="20219"/>
                  <a:pt x="5185" y="20225"/>
                  <a:pt x="5188" y="20230"/>
                </a:cubicBezTo>
                <a:lnTo>
                  <a:pt x="5086" y="20373"/>
                </a:lnTo>
                <a:cubicBezTo>
                  <a:pt x="5067" y="20400"/>
                  <a:pt x="5062" y="20452"/>
                  <a:pt x="5074" y="20492"/>
                </a:cubicBezTo>
                <a:cubicBezTo>
                  <a:pt x="5087" y="20531"/>
                  <a:pt x="5113" y="20544"/>
                  <a:pt x="5133" y="20520"/>
                </a:cubicBezTo>
                <a:lnTo>
                  <a:pt x="5252" y="20382"/>
                </a:lnTo>
                <a:cubicBezTo>
                  <a:pt x="5245" y="20410"/>
                  <a:pt x="5246" y="20445"/>
                  <a:pt x="5255" y="20473"/>
                </a:cubicBezTo>
                <a:cubicBezTo>
                  <a:pt x="5262" y="20492"/>
                  <a:pt x="5272" y="20504"/>
                  <a:pt x="5282" y="20508"/>
                </a:cubicBezTo>
                <a:cubicBezTo>
                  <a:pt x="5280" y="20531"/>
                  <a:pt x="5281" y="20556"/>
                  <a:pt x="5288" y="20577"/>
                </a:cubicBezTo>
                <a:cubicBezTo>
                  <a:pt x="5296" y="20599"/>
                  <a:pt x="5307" y="20612"/>
                  <a:pt x="5318" y="20615"/>
                </a:cubicBezTo>
                <a:cubicBezTo>
                  <a:pt x="5304" y="20645"/>
                  <a:pt x="5302" y="20690"/>
                  <a:pt x="5314" y="20725"/>
                </a:cubicBezTo>
                <a:cubicBezTo>
                  <a:pt x="5318" y="20737"/>
                  <a:pt x="5323" y="20746"/>
                  <a:pt x="5329" y="20752"/>
                </a:cubicBezTo>
                <a:lnTo>
                  <a:pt x="5253" y="20871"/>
                </a:lnTo>
                <a:cubicBezTo>
                  <a:pt x="5235" y="20900"/>
                  <a:pt x="5231" y="20951"/>
                  <a:pt x="5244" y="20989"/>
                </a:cubicBezTo>
                <a:cubicBezTo>
                  <a:pt x="5257" y="21027"/>
                  <a:pt x="5282" y="21038"/>
                  <a:pt x="5302" y="21015"/>
                </a:cubicBezTo>
                <a:lnTo>
                  <a:pt x="5423" y="20875"/>
                </a:lnTo>
                <a:lnTo>
                  <a:pt x="5395" y="20928"/>
                </a:lnTo>
                <a:cubicBezTo>
                  <a:pt x="5379" y="20959"/>
                  <a:pt x="5377" y="21008"/>
                  <a:pt x="5390" y="21044"/>
                </a:cubicBezTo>
                <a:cubicBezTo>
                  <a:pt x="5404" y="21079"/>
                  <a:pt x="5428" y="21089"/>
                  <a:pt x="5447" y="21067"/>
                </a:cubicBezTo>
                <a:lnTo>
                  <a:pt x="5508" y="20997"/>
                </a:lnTo>
                <a:lnTo>
                  <a:pt x="5506" y="21005"/>
                </a:lnTo>
                <a:cubicBezTo>
                  <a:pt x="5498" y="21039"/>
                  <a:pt x="5502" y="21081"/>
                  <a:pt x="5516" y="21107"/>
                </a:cubicBezTo>
                <a:cubicBezTo>
                  <a:pt x="5525" y="21125"/>
                  <a:pt x="5538" y="21132"/>
                  <a:pt x="5550" y="21130"/>
                </a:cubicBezTo>
                <a:lnTo>
                  <a:pt x="5527" y="21180"/>
                </a:lnTo>
                <a:cubicBezTo>
                  <a:pt x="5512" y="21212"/>
                  <a:pt x="5512" y="21260"/>
                  <a:pt x="5525" y="21294"/>
                </a:cubicBezTo>
                <a:cubicBezTo>
                  <a:pt x="5536" y="21322"/>
                  <a:pt x="5554" y="21333"/>
                  <a:pt x="5571" y="21324"/>
                </a:cubicBezTo>
                <a:cubicBezTo>
                  <a:pt x="5570" y="21346"/>
                  <a:pt x="5573" y="21369"/>
                  <a:pt x="5580" y="21388"/>
                </a:cubicBezTo>
                <a:cubicBezTo>
                  <a:pt x="5593" y="21422"/>
                  <a:pt x="5617" y="21431"/>
                  <a:pt x="5636" y="21410"/>
                </a:cubicBezTo>
                <a:lnTo>
                  <a:pt x="5785" y="21238"/>
                </a:lnTo>
                <a:lnTo>
                  <a:pt x="5788" y="21290"/>
                </a:lnTo>
                <a:cubicBezTo>
                  <a:pt x="5788" y="21302"/>
                  <a:pt x="5790" y="21313"/>
                  <a:pt x="5793" y="21324"/>
                </a:cubicBezTo>
                <a:lnTo>
                  <a:pt x="5787" y="21495"/>
                </a:lnTo>
                <a:cubicBezTo>
                  <a:pt x="5786" y="21527"/>
                  <a:pt x="5794" y="21558"/>
                  <a:pt x="5808" y="21575"/>
                </a:cubicBezTo>
                <a:cubicBezTo>
                  <a:pt x="5815" y="21584"/>
                  <a:pt x="5823" y="21588"/>
                  <a:pt x="5831" y="21588"/>
                </a:cubicBezTo>
                <a:cubicBezTo>
                  <a:pt x="5838" y="21588"/>
                  <a:pt x="5846" y="21584"/>
                  <a:pt x="5853" y="21576"/>
                </a:cubicBezTo>
                <a:lnTo>
                  <a:pt x="5987" y="21421"/>
                </a:lnTo>
                <a:cubicBezTo>
                  <a:pt x="6008" y="21397"/>
                  <a:pt x="6015" y="21343"/>
                  <a:pt x="6003" y="21302"/>
                </a:cubicBezTo>
                <a:cubicBezTo>
                  <a:pt x="5991" y="21260"/>
                  <a:pt x="5965" y="21246"/>
                  <a:pt x="5944" y="21270"/>
                </a:cubicBezTo>
                <a:lnTo>
                  <a:pt x="5880" y="21344"/>
                </a:lnTo>
                <a:lnTo>
                  <a:pt x="5882" y="21279"/>
                </a:lnTo>
                <a:cubicBezTo>
                  <a:pt x="5883" y="21256"/>
                  <a:pt x="5879" y="21235"/>
                  <a:pt x="5872" y="21218"/>
                </a:cubicBezTo>
                <a:lnTo>
                  <a:pt x="5866" y="21086"/>
                </a:lnTo>
                <a:cubicBezTo>
                  <a:pt x="5864" y="21056"/>
                  <a:pt x="5855" y="21030"/>
                  <a:pt x="5842" y="21016"/>
                </a:cubicBezTo>
                <a:cubicBezTo>
                  <a:pt x="5836" y="21010"/>
                  <a:pt x="5830" y="21007"/>
                  <a:pt x="5822" y="21007"/>
                </a:cubicBezTo>
                <a:cubicBezTo>
                  <a:pt x="5825" y="20981"/>
                  <a:pt x="5822" y="20953"/>
                  <a:pt x="5814" y="20931"/>
                </a:cubicBezTo>
                <a:cubicBezTo>
                  <a:pt x="5804" y="20908"/>
                  <a:pt x="5791" y="20897"/>
                  <a:pt x="5777" y="20898"/>
                </a:cubicBezTo>
                <a:lnTo>
                  <a:pt x="5803" y="20842"/>
                </a:lnTo>
                <a:cubicBezTo>
                  <a:pt x="5817" y="20811"/>
                  <a:pt x="5818" y="20762"/>
                  <a:pt x="5805" y="20729"/>
                </a:cubicBezTo>
                <a:cubicBezTo>
                  <a:pt x="5791" y="20695"/>
                  <a:pt x="5768" y="20686"/>
                  <a:pt x="5749" y="20707"/>
                </a:cubicBezTo>
                <a:lnTo>
                  <a:pt x="5647" y="20825"/>
                </a:lnTo>
                <a:lnTo>
                  <a:pt x="5649" y="20817"/>
                </a:lnTo>
                <a:cubicBezTo>
                  <a:pt x="5657" y="20782"/>
                  <a:pt x="5654" y="20741"/>
                  <a:pt x="5640" y="20715"/>
                </a:cubicBezTo>
                <a:cubicBezTo>
                  <a:pt x="5639" y="20713"/>
                  <a:pt x="5638" y="20712"/>
                  <a:pt x="5637" y="20710"/>
                </a:cubicBezTo>
                <a:lnTo>
                  <a:pt x="5750" y="20495"/>
                </a:lnTo>
                <a:cubicBezTo>
                  <a:pt x="5766" y="20465"/>
                  <a:pt x="5768" y="20415"/>
                  <a:pt x="5755" y="20379"/>
                </a:cubicBezTo>
                <a:cubicBezTo>
                  <a:pt x="5748" y="20361"/>
                  <a:pt x="5738" y="20349"/>
                  <a:pt x="5728" y="20346"/>
                </a:cubicBezTo>
                <a:lnTo>
                  <a:pt x="5743" y="20322"/>
                </a:lnTo>
                <a:cubicBezTo>
                  <a:pt x="5761" y="20294"/>
                  <a:pt x="5765" y="20242"/>
                  <a:pt x="5752" y="20204"/>
                </a:cubicBezTo>
                <a:cubicBezTo>
                  <a:pt x="5748" y="20192"/>
                  <a:pt x="5742" y="20183"/>
                  <a:pt x="5736" y="20176"/>
                </a:cubicBezTo>
                <a:lnTo>
                  <a:pt x="5789" y="20093"/>
                </a:lnTo>
                <a:cubicBezTo>
                  <a:pt x="5807" y="20065"/>
                  <a:pt x="5811" y="20014"/>
                  <a:pt x="5798" y="19976"/>
                </a:cubicBezTo>
                <a:cubicBezTo>
                  <a:pt x="5791" y="19955"/>
                  <a:pt x="5779" y="19942"/>
                  <a:pt x="5768" y="19938"/>
                </a:cubicBezTo>
                <a:cubicBezTo>
                  <a:pt x="5770" y="19917"/>
                  <a:pt x="5768" y="19894"/>
                  <a:pt x="5761" y="19874"/>
                </a:cubicBezTo>
                <a:cubicBezTo>
                  <a:pt x="5750" y="19841"/>
                  <a:pt x="5730" y="19828"/>
                  <a:pt x="5712" y="19838"/>
                </a:cubicBezTo>
                <a:cubicBezTo>
                  <a:pt x="5721" y="19810"/>
                  <a:pt x="5721" y="19773"/>
                  <a:pt x="5711" y="19744"/>
                </a:cubicBezTo>
                <a:cubicBezTo>
                  <a:pt x="5708" y="19735"/>
                  <a:pt x="5704" y="19728"/>
                  <a:pt x="5700" y="19723"/>
                </a:cubicBezTo>
                <a:lnTo>
                  <a:pt x="5760" y="19639"/>
                </a:lnTo>
                <a:cubicBezTo>
                  <a:pt x="5779" y="19612"/>
                  <a:pt x="5784" y="19560"/>
                  <a:pt x="5771" y="19521"/>
                </a:cubicBezTo>
                <a:cubicBezTo>
                  <a:pt x="5760" y="19484"/>
                  <a:pt x="5736" y="19470"/>
                  <a:pt x="5717" y="19488"/>
                </a:cubicBezTo>
                <a:cubicBezTo>
                  <a:pt x="5716" y="19483"/>
                  <a:pt x="5714" y="19478"/>
                  <a:pt x="5713" y="19472"/>
                </a:cubicBezTo>
                <a:cubicBezTo>
                  <a:pt x="5707" y="19456"/>
                  <a:pt x="5699" y="19444"/>
                  <a:pt x="5691" y="19437"/>
                </a:cubicBezTo>
                <a:lnTo>
                  <a:pt x="5741" y="19361"/>
                </a:lnTo>
                <a:cubicBezTo>
                  <a:pt x="5759" y="19334"/>
                  <a:pt x="5764" y="19284"/>
                  <a:pt x="5752" y="19246"/>
                </a:cubicBezTo>
                <a:lnTo>
                  <a:pt x="5805" y="19186"/>
                </a:lnTo>
                <a:cubicBezTo>
                  <a:pt x="5822" y="19166"/>
                  <a:pt x="5830" y="19126"/>
                  <a:pt x="5825" y="19089"/>
                </a:cubicBezTo>
                <a:lnTo>
                  <a:pt x="5877" y="18981"/>
                </a:lnTo>
                <a:cubicBezTo>
                  <a:pt x="5891" y="18954"/>
                  <a:pt x="5893" y="18913"/>
                  <a:pt x="5885" y="18880"/>
                </a:cubicBezTo>
                <a:lnTo>
                  <a:pt x="6031" y="18650"/>
                </a:lnTo>
                <a:cubicBezTo>
                  <a:pt x="6034" y="18646"/>
                  <a:pt x="6036" y="18642"/>
                  <a:pt x="6039" y="18638"/>
                </a:cubicBezTo>
                <a:lnTo>
                  <a:pt x="6179" y="18417"/>
                </a:lnTo>
                <a:cubicBezTo>
                  <a:pt x="6197" y="18389"/>
                  <a:pt x="6201" y="18337"/>
                  <a:pt x="6188" y="18299"/>
                </a:cubicBezTo>
                <a:cubicBezTo>
                  <a:pt x="6175" y="18262"/>
                  <a:pt x="6150" y="18250"/>
                  <a:pt x="6131" y="18272"/>
                </a:cubicBezTo>
                <a:lnTo>
                  <a:pt x="6161" y="18237"/>
                </a:lnTo>
                <a:cubicBezTo>
                  <a:pt x="6177" y="18218"/>
                  <a:pt x="6185" y="18181"/>
                  <a:pt x="6182" y="18145"/>
                </a:cubicBezTo>
                <a:lnTo>
                  <a:pt x="6278" y="17887"/>
                </a:lnTo>
                <a:cubicBezTo>
                  <a:pt x="6286" y="17864"/>
                  <a:pt x="6288" y="17837"/>
                  <a:pt x="6284" y="17812"/>
                </a:cubicBezTo>
                <a:lnTo>
                  <a:pt x="6331" y="17753"/>
                </a:lnTo>
                <a:cubicBezTo>
                  <a:pt x="6351" y="17727"/>
                  <a:pt x="6357" y="17675"/>
                  <a:pt x="6345" y="17634"/>
                </a:cubicBezTo>
                <a:cubicBezTo>
                  <a:pt x="6343" y="17628"/>
                  <a:pt x="6341" y="17622"/>
                  <a:pt x="6338" y="17617"/>
                </a:cubicBezTo>
                <a:lnTo>
                  <a:pt x="6507" y="17406"/>
                </a:lnTo>
                <a:cubicBezTo>
                  <a:pt x="6528" y="17381"/>
                  <a:pt x="6534" y="17328"/>
                  <a:pt x="6522" y="17287"/>
                </a:cubicBezTo>
                <a:cubicBezTo>
                  <a:pt x="6510" y="17246"/>
                  <a:pt x="6483" y="17233"/>
                  <a:pt x="6463" y="17257"/>
                </a:cubicBezTo>
                <a:lnTo>
                  <a:pt x="6454" y="17266"/>
                </a:lnTo>
                <a:lnTo>
                  <a:pt x="6491" y="17218"/>
                </a:lnTo>
                <a:cubicBezTo>
                  <a:pt x="6511" y="17193"/>
                  <a:pt x="6516" y="17140"/>
                  <a:pt x="6504" y="17100"/>
                </a:cubicBezTo>
                <a:cubicBezTo>
                  <a:pt x="6492" y="17061"/>
                  <a:pt x="6467" y="17047"/>
                  <a:pt x="6447" y="17068"/>
                </a:cubicBezTo>
                <a:lnTo>
                  <a:pt x="6457" y="17054"/>
                </a:lnTo>
                <a:cubicBezTo>
                  <a:pt x="6475" y="17032"/>
                  <a:pt x="6481" y="16988"/>
                  <a:pt x="6475" y="16951"/>
                </a:cubicBezTo>
                <a:cubicBezTo>
                  <a:pt x="6534" y="16871"/>
                  <a:pt x="6519" y="16770"/>
                  <a:pt x="6475" y="16722"/>
                </a:cubicBezTo>
                <a:lnTo>
                  <a:pt x="6574" y="16607"/>
                </a:lnTo>
                <a:cubicBezTo>
                  <a:pt x="6595" y="16583"/>
                  <a:pt x="6602" y="16530"/>
                  <a:pt x="6590" y="16488"/>
                </a:cubicBezTo>
                <a:cubicBezTo>
                  <a:pt x="6585" y="16470"/>
                  <a:pt x="6577" y="16457"/>
                  <a:pt x="6568" y="16450"/>
                </a:cubicBezTo>
                <a:lnTo>
                  <a:pt x="6658" y="16336"/>
                </a:lnTo>
                <a:cubicBezTo>
                  <a:pt x="6657" y="16353"/>
                  <a:pt x="6659" y="16371"/>
                  <a:pt x="6664" y="16387"/>
                </a:cubicBezTo>
                <a:cubicBezTo>
                  <a:pt x="6672" y="16415"/>
                  <a:pt x="6686" y="16430"/>
                  <a:pt x="6701" y="16430"/>
                </a:cubicBezTo>
                <a:cubicBezTo>
                  <a:pt x="6709" y="16430"/>
                  <a:pt x="6716" y="16426"/>
                  <a:pt x="6723" y="16418"/>
                </a:cubicBezTo>
                <a:lnTo>
                  <a:pt x="6928" y="16182"/>
                </a:lnTo>
                <a:cubicBezTo>
                  <a:pt x="6949" y="16158"/>
                  <a:pt x="6956" y="16105"/>
                  <a:pt x="6944" y="16063"/>
                </a:cubicBezTo>
                <a:cubicBezTo>
                  <a:pt x="6936" y="16036"/>
                  <a:pt x="6922" y="16021"/>
                  <a:pt x="6908" y="16020"/>
                </a:cubicBezTo>
                <a:lnTo>
                  <a:pt x="6946" y="15971"/>
                </a:lnTo>
                <a:cubicBezTo>
                  <a:pt x="6966" y="15946"/>
                  <a:pt x="6973" y="15893"/>
                  <a:pt x="6960" y="15852"/>
                </a:cubicBezTo>
                <a:cubicBezTo>
                  <a:pt x="6958" y="15844"/>
                  <a:pt x="6955" y="15837"/>
                  <a:pt x="6951" y="15831"/>
                </a:cubicBezTo>
                <a:lnTo>
                  <a:pt x="7083" y="15670"/>
                </a:lnTo>
                <a:cubicBezTo>
                  <a:pt x="7103" y="15645"/>
                  <a:pt x="7110" y="15592"/>
                  <a:pt x="7097" y="15551"/>
                </a:cubicBezTo>
                <a:cubicBezTo>
                  <a:pt x="7092" y="15533"/>
                  <a:pt x="7084" y="15520"/>
                  <a:pt x="7074" y="15513"/>
                </a:cubicBezTo>
                <a:lnTo>
                  <a:pt x="7085" y="15500"/>
                </a:lnTo>
                <a:cubicBezTo>
                  <a:pt x="7105" y="15475"/>
                  <a:pt x="7112" y="15422"/>
                  <a:pt x="7099" y="15381"/>
                </a:cubicBezTo>
                <a:cubicBezTo>
                  <a:pt x="7098" y="15376"/>
                  <a:pt x="7096" y="15371"/>
                  <a:pt x="7094" y="15366"/>
                </a:cubicBezTo>
                <a:cubicBezTo>
                  <a:pt x="7108" y="15339"/>
                  <a:pt x="7112" y="15295"/>
                  <a:pt x="7101" y="15259"/>
                </a:cubicBezTo>
                <a:cubicBezTo>
                  <a:pt x="7089" y="15218"/>
                  <a:pt x="7063" y="15204"/>
                  <a:pt x="7042" y="15228"/>
                </a:cubicBezTo>
                <a:lnTo>
                  <a:pt x="7041" y="15229"/>
                </a:lnTo>
                <a:cubicBezTo>
                  <a:pt x="7042" y="15211"/>
                  <a:pt x="7040" y="15193"/>
                  <a:pt x="7035" y="15177"/>
                </a:cubicBezTo>
                <a:cubicBezTo>
                  <a:pt x="7027" y="15149"/>
                  <a:pt x="7011" y="15133"/>
                  <a:pt x="6996" y="15135"/>
                </a:cubicBezTo>
                <a:lnTo>
                  <a:pt x="7095" y="15011"/>
                </a:lnTo>
                <a:cubicBezTo>
                  <a:pt x="7115" y="14985"/>
                  <a:pt x="7122" y="14932"/>
                  <a:pt x="7109" y="14892"/>
                </a:cubicBezTo>
                <a:cubicBezTo>
                  <a:pt x="7106" y="14882"/>
                  <a:pt x="7103" y="14873"/>
                  <a:pt x="7098" y="14867"/>
                </a:cubicBezTo>
                <a:lnTo>
                  <a:pt x="7143" y="14812"/>
                </a:lnTo>
                <a:cubicBezTo>
                  <a:pt x="7164" y="14787"/>
                  <a:pt x="7170" y="14734"/>
                  <a:pt x="7158" y="14693"/>
                </a:cubicBezTo>
                <a:cubicBezTo>
                  <a:pt x="7147" y="14654"/>
                  <a:pt x="7122" y="14639"/>
                  <a:pt x="7102" y="14659"/>
                </a:cubicBezTo>
                <a:cubicBezTo>
                  <a:pt x="7104" y="14638"/>
                  <a:pt x="7103" y="14615"/>
                  <a:pt x="7097" y="14595"/>
                </a:cubicBezTo>
                <a:cubicBezTo>
                  <a:pt x="7095" y="14590"/>
                  <a:pt x="7094" y="14586"/>
                  <a:pt x="7092" y="14582"/>
                </a:cubicBezTo>
                <a:lnTo>
                  <a:pt x="7229" y="14416"/>
                </a:lnTo>
                <a:cubicBezTo>
                  <a:pt x="7249" y="14391"/>
                  <a:pt x="7256" y="14338"/>
                  <a:pt x="7244" y="14297"/>
                </a:cubicBezTo>
                <a:cubicBezTo>
                  <a:pt x="7243" y="14293"/>
                  <a:pt x="7242" y="14289"/>
                  <a:pt x="7240" y="14286"/>
                </a:cubicBezTo>
                <a:lnTo>
                  <a:pt x="7267" y="14253"/>
                </a:lnTo>
                <a:cubicBezTo>
                  <a:pt x="7288" y="14228"/>
                  <a:pt x="7295" y="14175"/>
                  <a:pt x="7282" y="14134"/>
                </a:cubicBezTo>
                <a:cubicBezTo>
                  <a:pt x="7275" y="14107"/>
                  <a:pt x="7261" y="14092"/>
                  <a:pt x="7246" y="14091"/>
                </a:cubicBezTo>
                <a:lnTo>
                  <a:pt x="7287" y="14041"/>
                </a:lnTo>
                <a:cubicBezTo>
                  <a:pt x="7307" y="14016"/>
                  <a:pt x="7313" y="13963"/>
                  <a:pt x="7301" y="13922"/>
                </a:cubicBezTo>
                <a:cubicBezTo>
                  <a:pt x="7293" y="13896"/>
                  <a:pt x="7280" y="13881"/>
                  <a:pt x="7266" y="13880"/>
                </a:cubicBezTo>
                <a:lnTo>
                  <a:pt x="7348" y="13778"/>
                </a:lnTo>
                <a:cubicBezTo>
                  <a:pt x="7369" y="13753"/>
                  <a:pt x="7375" y="13700"/>
                  <a:pt x="7363" y="13659"/>
                </a:cubicBezTo>
                <a:cubicBezTo>
                  <a:pt x="7355" y="13631"/>
                  <a:pt x="7339" y="13615"/>
                  <a:pt x="7324" y="13616"/>
                </a:cubicBezTo>
                <a:cubicBezTo>
                  <a:pt x="7325" y="13599"/>
                  <a:pt x="7323" y="13581"/>
                  <a:pt x="7318" y="13564"/>
                </a:cubicBezTo>
                <a:cubicBezTo>
                  <a:pt x="7307" y="13526"/>
                  <a:pt x="7283" y="13511"/>
                  <a:pt x="7263" y="13530"/>
                </a:cubicBezTo>
                <a:cubicBezTo>
                  <a:pt x="7262" y="13517"/>
                  <a:pt x="7260" y="13504"/>
                  <a:pt x="7257" y="13493"/>
                </a:cubicBezTo>
                <a:cubicBezTo>
                  <a:pt x="7244" y="13452"/>
                  <a:pt x="7218" y="13438"/>
                  <a:pt x="7197" y="13462"/>
                </a:cubicBezTo>
                <a:lnTo>
                  <a:pt x="7133" y="13536"/>
                </a:lnTo>
                <a:lnTo>
                  <a:pt x="7172" y="13488"/>
                </a:lnTo>
                <a:cubicBezTo>
                  <a:pt x="7192" y="13463"/>
                  <a:pt x="7198" y="13410"/>
                  <a:pt x="7186" y="13369"/>
                </a:cubicBezTo>
                <a:cubicBezTo>
                  <a:pt x="7174" y="13328"/>
                  <a:pt x="7147" y="13314"/>
                  <a:pt x="7127" y="13338"/>
                </a:cubicBezTo>
                <a:lnTo>
                  <a:pt x="7081" y="13391"/>
                </a:lnTo>
                <a:cubicBezTo>
                  <a:pt x="7080" y="13381"/>
                  <a:pt x="7078" y="13371"/>
                  <a:pt x="7075" y="13361"/>
                </a:cubicBezTo>
                <a:cubicBezTo>
                  <a:pt x="7073" y="13352"/>
                  <a:pt x="7069" y="13344"/>
                  <a:pt x="7065" y="13338"/>
                </a:cubicBezTo>
                <a:lnTo>
                  <a:pt x="7119" y="13272"/>
                </a:lnTo>
                <a:cubicBezTo>
                  <a:pt x="7139" y="13247"/>
                  <a:pt x="7146" y="13194"/>
                  <a:pt x="7134" y="13153"/>
                </a:cubicBezTo>
                <a:cubicBezTo>
                  <a:pt x="7128" y="13134"/>
                  <a:pt x="7120" y="13121"/>
                  <a:pt x="7110" y="13115"/>
                </a:cubicBezTo>
                <a:lnTo>
                  <a:pt x="7124" y="13097"/>
                </a:lnTo>
                <a:cubicBezTo>
                  <a:pt x="7145" y="13072"/>
                  <a:pt x="7151" y="13019"/>
                  <a:pt x="7139" y="12978"/>
                </a:cubicBezTo>
                <a:cubicBezTo>
                  <a:pt x="7127" y="12937"/>
                  <a:pt x="7100" y="12924"/>
                  <a:pt x="7080" y="12947"/>
                </a:cubicBezTo>
                <a:lnTo>
                  <a:pt x="7041" y="12992"/>
                </a:lnTo>
                <a:cubicBezTo>
                  <a:pt x="7043" y="12973"/>
                  <a:pt x="7041" y="12952"/>
                  <a:pt x="7035" y="12933"/>
                </a:cubicBezTo>
                <a:cubicBezTo>
                  <a:pt x="7023" y="12892"/>
                  <a:pt x="6997" y="12879"/>
                  <a:pt x="6976" y="12903"/>
                </a:cubicBezTo>
                <a:lnTo>
                  <a:pt x="6858" y="13039"/>
                </a:lnTo>
                <a:cubicBezTo>
                  <a:pt x="6863" y="13014"/>
                  <a:pt x="6863" y="12984"/>
                  <a:pt x="6855" y="12959"/>
                </a:cubicBezTo>
                <a:cubicBezTo>
                  <a:pt x="6843" y="12918"/>
                  <a:pt x="6817" y="12905"/>
                  <a:pt x="6796" y="12928"/>
                </a:cubicBezTo>
                <a:lnTo>
                  <a:pt x="6755" y="12976"/>
                </a:lnTo>
                <a:cubicBezTo>
                  <a:pt x="6759" y="12953"/>
                  <a:pt x="6758" y="12926"/>
                  <a:pt x="6751" y="12903"/>
                </a:cubicBezTo>
                <a:cubicBezTo>
                  <a:pt x="6739" y="12862"/>
                  <a:pt x="6712" y="12848"/>
                  <a:pt x="6692" y="12872"/>
                </a:cubicBezTo>
                <a:lnTo>
                  <a:pt x="6635" y="12937"/>
                </a:lnTo>
                <a:cubicBezTo>
                  <a:pt x="6645" y="12910"/>
                  <a:pt x="6647" y="12871"/>
                  <a:pt x="6638" y="12840"/>
                </a:cubicBezTo>
                <a:cubicBezTo>
                  <a:pt x="6625" y="12799"/>
                  <a:pt x="6599" y="12785"/>
                  <a:pt x="6578" y="12809"/>
                </a:cubicBezTo>
                <a:lnTo>
                  <a:pt x="6511" y="12887"/>
                </a:lnTo>
                <a:lnTo>
                  <a:pt x="6644" y="12719"/>
                </a:lnTo>
                <a:cubicBezTo>
                  <a:pt x="6664" y="12694"/>
                  <a:pt x="6670" y="12641"/>
                  <a:pt x="6658" y="12600"/>
                </a:cubicBezTo>
                <a:cubicBezTo>
                  <a:pt x="6646" y="12559"/>
                  <a:pt x="6619" y="12546"/>
                  <a:pt x="6599" y="12569"/>
                </a:cubicBezTo>
                <a:lnTo>
                  <a:pt x="6502" y="12681"/>
                </a:lnTo>
                <a:cubicBezTo>
                  <a:pt x="6517" y="12653"/>
                  <a:pt x="6521" y="12608"/>
                  <a:pt x="6510" y="12572"/>
                </a:cubicBezTo>
                <a:cubicBezTo>
                  <a:pt x="6498" y="12531"/>
                  <a:pt x="6471" y="12517"/>
                  <a:pt x="6451" y="12541"/>
                </a:cubicBezTo>
                <a:lnTo>
                  <a:pt x="6432" y="12563"/>
                </a:lnTo>
                <a:lnTo>
                  <a:pt x="6436" y="12558"/>
                </a:lnTo>
                <a:cubicBezTo>
                  <a:pt x="6456" y="12532"/>
                  <a:pt x="6462" y="12480"/>
                  <a:pt x="6450" y="12439"/>
                </a:cubicBezTo>
                <a:cubicBezTo>
                  <a:pt x="6438" y="12398"/>
                  <a:pt x="6411" y="12385"/>
                  <a:pt x="6391" y="12408"/>
                </a:cubicBezTo>
                <a:lnTo>
                  <a:pt x="6303" y="12509"/>
                </a:lnTo>
                <a:cubicBezTo>
                  <a:pt x="6303" y="12496"/>
                  <a:pt x="6301" y="12483"/>
                  <a:pt x="6298" y="12471"/>
                </a:cubicBezTo>
                <a:cubicBezTo>
                  <a:pt x="6296" y="12466"/>
                  <a:pt x="6295" y="12461"/>
                  <a:pt x="6293" y="12457"/>
                </a:cubicBezTo>
                <a:cubicBezTo>
                  <a:pt x="6293" y="12440"/>
                  <a:pt x="6292" y="12422"/>
                  <a:pt x="6287" y="12406"/>
                </a:cubicBezTo>
                <a:cubicBezTo>
                  <a:pt x="6279" y="12382"/>
                  <a:pt x="6267" y="12367"/>
                  <a:pt x="6254" y="12364"/>
                </a:cubicBezTo>
                <a:lnTo>
                  <a:pt x="6322" y="12279"/>
                </a:lnTo>
                <a:cubicBezTo>
                  <a:pt x="6342" y="12254"/>
                  <a:pt x="6349" y="12201"/>
                  <a:pt x="6336" y="12160"/>
                </a:cubicBezTo>
                <a:cubicBezTo>
                  <a:pt x="6324" y="12119"/>
                  <a:pt x="6298" y="12106"/>
                  <a:pt x="6277" y="12129"/>
                </a:cubicBezTo>
                <a:lnTo>
                  <a:pt x="6189" y="12231"/>
                </a:lnTo>
                <a:cubicBezTo>
                  <a:pt x="6191" y="12212"/>
                  <a:pt x="6189" y="12191"/>
                  <a:pt x="6183" y="12173"/>
                </a:cubicBezTo>
                <a:cubicBezTo>
                  <a:pt x="6180" y="12163"/>
                  <a:pt x="6177" y="12155"/>
                  <a:pt x="6172" y="12149"/>
                </a:cubicBezTo>
                <a:lnTo>
                  <a:pt x="6179" y="12141"/>
                </a:lnTo>
                <a:cubicBezTo>
                  <a:pt x="6199" y="12115"/>
                  <a:pt x="6206" y="12062"/>
                  <a:pt x="6194" y="12021"/>
                </a:cubicBezTo>
                <a:cubicBezTo>
                  <a:pt x="6188" y="12002"/>
                  <a:pt x="6179" y="11988"/>
                  <a:pt x="6168" y="11982"/>
                </a:cubicBezTo>
                <a:lnTo>
                  <a:pt x="6213" y="11926"/>
                </a:lnTo>
                <a:cubicBezTo>
                  <a:pt x="6233" y="11901"/>
                  <a:pt x="6240" y="11848"/>
                  <a:pt x="6228" y="11807"/>
                </a:cubicBezTo>
                <a:cubicBezTo>
                  <a:pt x="6215" y="11766"/>
                  <a:pt x="6189" y="11753"/>
                  <a:pt x="6168" y="11777"/>
                </a:cubicBezTo>
                <a:lnTo>
                  <a:pt x="6108" y="11846"/>
                </a:lnTo>
                <a:cubicBezTo>
                  <a:pt x="6107" y="11837"/>
                  <a:pt x="6105" y="11828"/>
                  <a:pt x="6103" y="11820"/>
                </a:cubicBezTo>
                <a:cubicBezTo>
                  <a:pt x="6090" y="11779"/>
                  <a:pt x="6064" y="11765"/>
                  <a:pt x="6043" y="11789"/>
                </a:cubicBezTo>
                <a:lnTo>
                  <a:pt x="6006" y="11833"/>
                </a:lnTo>
                <a:cubicBezTo>
                  <a:pt x="6005" y="11822"/>
                  <a:pt x="6003" y="11812"/>
                  <a:pt x="6000" y="11802"/>
                </a:cubicBezTo>
                <a:cubicBezTo>
                  <a:pt x="5993" y="11778"/>
                  <a:pt x="5981" y="11764"/>
                  <a:pt x="5969" y="11760"/>
                </a:cubicBezTo>
                <a:lnTo>
                  <a:pt x="5977" y="11749"/>
                </a:lnTo>
                <a:cubicBezTo>
                  <a:pt x="5998" y="11724"/>
                  <a:pt x="6004" y="11671"/>
                  <a:pt x="5992" y="11630"/>
                </a:cubicBezTo>
                <a:cubicBezTo>
                  <a:pt x="5979" y="11589"/>
                  <a:pt x="5953" y="11576"/>
                  <a:pt x="5932" y="11600"/>
                </a:cubicBezTo>
                <a:lnTo>
                  <a:pt x="5888" y="11651"/>
                </a:lnTo>
                <a:lnTo>
                  <a:pt x="5925" y="11605"/>
                </a:lnTo>
                <a:cubicBezTo>
                  <a:pt x="5945" y="11579"/>
                  <a:pt x="5951" y="11526"/>
                  <a:pt x="5938" y="11486"/>
                </a:cubicBezTo>
                <a:cubicBezTo>
                  <a:pt x="5926" y="11445"/>
                  <a:pt x="5900" y="11431"/>
                  <a:pt x="5879" y="11455"/>
                </a:cubicBezTo>
                <a:lnTo>
                  <a:pt x="5694" y="11669"/>
                </a:lnTo>
                <a:lnTo>
                  <a:pt x="5725" y="11629"/>
                </a:lnTo>
                <a:cubicBezTo>
                  <a:pt x="5745" y="11604"/>
                  <a:pt x="5751" y="11551"/>
                  <a:pt x="5739" y="11510"/>
                </a:cubicBezTo>
                <a:cubicBezTo>
                  <a:pt x="5736" y="11500"/>
                  <a:pt x="5732" y="11492"/>
                  <a:pt x="5728" y="11486"/>
                </a:cubicBezTo>
                <a:lnTo>
                  <a:pt x="5753" y="11454"/>
                </a:lnTo>
                <a:cubicBezTo>
                  <a:pt x="5774" y="11429"/>
                  <a:pt x="5780" y="11376"/>
                  <a:pt x="5768" y="11335"/>
                </a:cubicBezTo>
                <a:cubicBezTo>
                  <a:pt x="5761" y="11313"/>
                  <a:pt x="5751" y="11299"/>
                  <a:pt x="5739" y="11294"/>
                </a:cubicBezTo>
                <a:cubicBezTo>
                  <a:pt x="5741" y="11273"/>
                  <a:pt x="5740" y="11249"/>
                  <a:pt x="5734" y="11229"/>
                </a:cubicBezTo>
                <a:cubicBezTo>
                  <a:pt x="5722" y="11188"/>
                  <a:pt x="5695" y="11175"/>
                  <a:pt x="5675" y="11198"/>
                </a:cubicBezTo>
                <a:lnTo>
                  <a:pt x="5638" y="11240"/>
                </a:lnTo>
                <a:cubicBezTo>
                  <a:pt x="5637" y="11235"/>
                  <a:pt x="5636" y="11230"/>
                  <a:pt x="5635" y="11224"/>
                </a:cubicBezTo>
                <a:cubicBezTo>
                  <a:pt x="5625" y="11194"/>
                  <a:pt x="5608" y="11178"/>
                  <a:pt x="5592" y="11182"/>
                </a:cubicBezTo>
                <a:cubicBezTo>
                  <a:pt x="5593" y="11164"/>
                  <a:pt x="5591" y="11144"/>
                  <a:pt x="5586" y="11127"/>
                </a:cubicBezTo>
                <a:cubicBezTo>
                  <a:pt x="5579" y="11103"/>
                  <a:pt x="5567" y="11089"/>
                  <a:pt x="5555" y="11085"/>
                </a:cubicBezTo>
                <a:cubicBezTo>
                  <a:pt x="5556" y="11067"/>
                  <a:pt x="5554" y="11047"/>
                  <a:pt x="5549" y="11029"/>
                </a:cubicBezTo>
                <a:cubicBezTo>
                  <a:pt x="5537" y="10989"/>
                  <a:pt x="5510" y="10975"/>
                  <a:pt x="5490" y="10999"/>
                </a:cubicBezTo>
                <a:lnTo>
                  <a:pt x="5445" y="11051"/>
                </a:lnTo>
                <a:cubicBezTo>
                  <a:pt x="5451" y="11025"/>
                  <a:pt x="5450" y="10994"/>
                  <a:pt x="5443" y="10968"/>
                </a:cubicBezTo>
                <a:cubicBezTo>
                  <a:pt x="5435" y="10943"/>
                  <a:pt x="5422" y="10928"/>
                  <a:pt x="5408" y="10926"/>
                </a:cubicBezTo>
                <a:cubicBezTo>
                  <a:pt x="5408" y="10911"/>
                  <a:pt x="5406" y="10895"/>
                  <a:pt x="5401" y="10880"/>
                </a:cubicBezTo>
                <a:cubicBezTo>
                  <a:pt x="5399" y="10872"/>
                  <a:pt x="5396" y="10865"/>
                  <a:pt x="5392" y="10859"/>
                </a:cubicBezTo>
                <a:lnTo>
                  <a:pt x="5414" y="10831"/>
                </a:lnTo>
                <a:cubicBezTo>
                  <a:pt x="5435" y="10805"/>
                  <a:pt x="5441" y="10753"/>
                  <a:pt x="5428" y="10712"/>
                </a:cubicBezTo>
                <a:cubicBezTo>
                  <a:pt x="5416" y="10671"/>
                  <a:pt x="5390" y="10658"/>
                  <a:pt x="5369" y="10682"/>
                </a:cubicBezTo>
                <a:lnTo>
                  <a:pt x="5100" y="10992"/>
                </a:lnTo>
                <a:lnTo>
                  <a:pt x="5101" y="10991"/>
                </a:lnTo>
                <a:cubicBezTo>
                  <a:pt x="5120" y="10964"/>
                  <a:pt x="5125" y="10912"/>
                  <a:pt x="5112" y="10873"/>
                </a:cubicBezTo>
                <a:cubicBezTo>
                  <a:pt x="5100" y="10834"/>
                  <a:pt x="5074" y="10821"/>
                  <a:pt x="5054" y="10845"/>
                </a:cubicBezTo>
                <a:lnTo>
                  <a:pt x="4999" y="10908"/>
                </a:lnTo>
                <a:lnTo>
                  <a:pt x="5009" y="10893"/>
                </a:lnTo>
                <a:cubicBezTo>
                  <a:pt x="5028" y="10865"/>
                  <a:pt x="5033" y="10813"/>
                  <a:pt x="5020" y="10775"/>
                </a:cubicBezTo>
                <a:cubicBezTo>
                  <a:pt x="5007" y="10736"/>
                  <a:pt x="4982" y="10724"/>
                  <a:pt x="4962" y="10747"/>
                </a:cubicBezTo>
                <a:lnTo>
                  <a:pt x="4849" y="10877"/>
                </a:lnTo>
                <a:lnTo>
                  <a:pt x="4870" y="10845"/>
                </a:lnTo>
                <a:cubicBezTo>
                  <a:pt x="4888" y="10817"/>
                  <a:pt x="4892" y="10766"/>
                  <a:pt x="4880" y="10727"/>
                </a:cubicBezTo>
                <a:cubicBezTo>
                  <a:pt x="4874" y="10709"/>
                  <a:pt x="4865" y="10697"/>
                  <a:pt x="4856" y="10692"/>
                </a:cubicBezTo>
                <a:cubicBezTo>
                  <a:pt x="4866" y="10663"/>
                  <a:pt x="4867" y="10624"/>
                  <a:pt x="4857" y="10593"/>
                </a:cubicBezTo>
                <a:cubicBezTo>
                  <a:pt x="4852" y="10576"/>
                  <a:pt x="4844" y="10564"/>
                  <a:pt x="4835" y="10558"/>
                </a:cubicBezTo>
                <a:cubicBezTo>
                  <a:pt x="4822" y="10523"/>
                  <a:pt x="4798" y="10512"/>
                  <a:pt x="4779" y="10534"/>
                </a:cubicBezTo>
                <a:lnTo>
                  <a:pt x="4669" y="10661"/>
                </a:lnTo>
                <a:cubicBezTo>
                  <a:pt x="4667" y="10652"/>
                  <a:pt x="4665" y="10643"/>
                  <a:pt x="4663" y="10635"/>
                </a:cubicBezTo>
                <a:cubicBezTo>
                  <a:pt x="4650" y="10598"/>
                  <a:pt x="4625" y="10586"/>
                  <a:pt x="4605" y="10609"/>
                </a:cubicBezTo>
                <a:lnTo>
                  <a:pt x="4442" y="10797"/>
                </a:lnTo>
                <a:cubicBezTo>
                  <a:pt x="4423" y="10819"/>
                  <a:pt x="4415" y="10865"/>
                  <a:pt x="4423" y="10904"/>
                </a:cubicBezTo>
                <a:lnTo>
                  <a:pt x="4333" y="11050"/>
                </a:lnTo>
                <a:cubicBezTo>
                  <a:pt x="4322" y="11068"/>
                  <a:pt x="4316" y="11094"/>
                  <a:pt x="4317" y="11121"/>
                </a:cubicBezTo>
                <a:lnTo>
                  <a:pt x="4294" y="11146"/>
                </a:lnTo>
                <a:lnTo>
                  <a:pt x="4292" y="11127"/>
                </a:lnTo>
                <a:lnTo>
                  <a:pt x="4316" y="11075"/>
                </a:lnTo>
                <a:cubicBezTo>
                  <a:pt x="4331" y="11043"/>
                  <a:pt x="4332" y="10995"/>
                  <a:pt x="4318" y="10961"/>
                </a:cubicBezTo>
                <a:cubicBezTo>
                  <a:pt x="4305" y="10927"/>
                  <a:pt x="4281" y="10918"/>
                  <a:pt x="4262" y="10940"/>
                </a:cubicBezTo>
                <a:lnTo>
                  <a:pt x="4093" y="11136"/>
                </a:lnTo>
                <a:lnTo>
                  <a:pt x="4087" y="11076"/>
                </a:lnTo>
                <a:cubicBezTo>
                  <a:pt x="4084" y="11048"/>
                  <a:pt x="4075" y="11024"/>
                  <a:pt x="4062" y="11013"/>
                </a:cubicBezTo>
                <a:cubicBezTo>
                  <a:pt x="4049" y="11001"/>
                  <a:pt x="4034" y="11003"/>
                  <a:pt x="4022" y="11017"/>
                </a:cubicBezTo>
                <a:lnTo>
                  <a:pt x="3947" y="11104"/>
                </a:lnTo>
                <a:lnTo>
                  <a:pt x="3934" y="11056"/>
                </a:lnTo>
                <a:cubicBezTo>
                  <a:pt x="3932" y="11045"/>
                  <a:pt x="3928" y="11036"/>
                  <a:pt x="3924" y="11029"/>
                </a:cubicBezTo>
                <a:lnTo>
                  <a:pt x="3978" y="10888"/>
                </a:lnTo>
                <a:cubicBezTo>
                  <a:pt x="3991" y="10855"/>
                  <a:pt x="3990" y="10809"/>
                  <a:pt x="3976" y="10778"/>
                </a:cubicBezTo>
                <a:cubicBezTo>
                  <a:pt x="3963" y="10749"/>
                  <a:pt x="3943" y="10740"/>
                  <a:pt x="3925" y="10756"/>
                </a:cubicBezTo>
                <a:cubicBezTo>
                  <a:pt x="3924" y="10744"/>
                  <a:pt x="3922" y="10733"/>
                  <a:pt x="3918" y="10722"/>
                </a:cubicBezTo>
                <a:cubicBezTo>
                  <a:pt x="3915" y="10714"/>
                  <a:pt x="3911" y="10707"/>
                  <a:pt x="3907" y="10701"/>
                </a:cubicBezTo>
                <a:lnTo>
                  <a:pt x="3975" y="10565"/>
                </a:lnTo>
                <a:cubicBezTo>
                  <a:pt x="3990" y="10534"/>
                  <a:pt x="3992" y="10485"/>
                  <a:pt x="3979" y="10450"/>
                </a:cubicBezTo>
                <a:cubicBezTo>
                  <a:pt x="3968" y="10423"/>
                  <a:pt x="3952" y="10412"/>
                  <a:pt x="3936" y="10418"/>
                </a:cubicBezTo>
                <a:cubicBezTo>
                  <a:pt x="3945" y="10387"/>
                  <a:pt x="3945" y="10347"/>
                  <a:pt x="3933" y="10318"/>
                </a:cubicBezTo>
                <a:cubicBezTo>
                  <a:pt x="3930" y="10309"/>
                  <a:pt x="3926" y="10302"/>
                  <a:pt x="3921" y="10297"/>
                </a:cubicBezTo>
                <a:lnTo>
                  <a:pt x="4020" y="10115"/>
                </a:lnTo>
                <a:cubicBezTo>
                  <a:pt x="4037" y="10085"/>
                  <a:pt x="4039" y="10035"/>
                  <a:pt x="4026" y="9999"/>
                </a:cubicBezTo>
                <a:cubicBezTo>
                  <a:pt x="4013" y="9963"/>
                  <a:pt x="3988" y="9953"/>
                  <a:pt x="3969" y="9975"/>
                </a:cubicBezTo>
                <a:lnTo>
                  <a:pt x="3917" y="10036"/>
                </a:lnTo>
                <a:cubicBezTo>
                  <a:pt x="3918" y="10015"/>
                  <a:pt x="3915" y="9993"/>
                  <a:pt x="3909" y="9975"/>
                </a:cubicBezTo>
                <a:cubicBezTo>
                  <a:pt x="3895" y="9939"/>
                  <a:pt x="3871" y="9928"/>
                  <a:pt x="3851" y="9951"/>
                </a:cubicBezTo>
                <a:lnTo>
                  <a:pt x="3739" y="10081"/>
                </a:lnTo>
                <a:lnTo>
                  <a:pt x="3742" y="10074"/>
                </a:lnTo>
                <a:cubicBezTo>
                  <a:pt x="3756" y="10042"/>
                  <a:pt x="3757" y="9994"/>
                  <a:pt x="3744" y="9960"/>
                </a:cubicBezTo>
                <a:cubicBezTo>
                  <a:pt x="3730" y="9927"/>
                  <a:pt x="3706" y="9918"/>
                  <a:pt x="3688" y="9939"/>
                </a:cubicBezTo>
                <a:lnTo>
                  <a:pt x="3673" y="9956"/>
                </a:lnTo>
                <a:cubicBezTo>
                  <a:pt x="3678" y="9929"/>
                  <a:pt x="3676" y="9899"/>
                  <a:pt x="3667" y="9875"/>
                </a:cubicBezTo>
                <a:cubicBezTo>
                  <a:pt x="3653" y="9840"/>
                  <a:pt x="3629" y="9831"/>
                  <a:pt x="3610" y="9853"/>
                </a:cubicBezTo>
                <a:lnTo>
                  <a:pt x="3603" y="9861"/>
                </a:lnTo>
                <a:lnTo>
                  <a:pt x="3608" y="9850"/>
                </a:lnTo>
                <a:cubicBezTo>
                  <a:pt x="3623" y="9819"/>
                  <a:pt x="3625" y="9770"/>
                  <a:pt x="3611" y="9735"/>
                </a:cubicBezTo>
                <a:cubicBezTo>
                  <a:pt x="3609" y="9730"/>
                  <a:pt x="3607" y="9725"/>
                  <a:pt x="3604" y="9721"/>
                </a:cubicBezTo>
                <a:lnTo>
                  <a:pt x="3703" y="9562"/>
                </a:lnTo>
                <a:cubicBezTo>
                  <a:pt x="3720" y="9534"/>
                  <a:pt x="3724" y="9482"/>
                  <a:pt x="3711" y="9445"/>
                </a:cubicBezTo>
                <a:cubicBezTo>
                  <a:pt x="3708" y="9436"/>
                  <a:pt x="3704" y="9428"/>
                  <a:pt x="3700" y="9422"/>
                </a:cubicBezTo>
                <a:lnTo>
                  <a:pt x="3779" y="9309"/>
                </a:lnTo>
                <a:cubicBezTo>
                  <a:pt x="3798" y="9282"/>
                  <a:pt x="3803" y="9230"/>
                  <a:pt x="3790" y="9191"/>
                </a:cubicBezTo>
                <a:cubicBezTo>
                  <a:pt x="3786" y="9178"/>
                  <a:pt x="3780" y="9168"/>
                  <a:pt x="3774" y="9161"/>
                </a:cubicBezTo>
                <a:lnTo>
                  <a:pt x="3836" y="9089"/>
                </a:lnTo>
                <a:cubicBezTo>
                  <a:pt x="3837" y="9098"/>
                  <a:pt x="3839" y="9106"/>
                  <a:pt x="3841" y="9114"/>
                </a:cubicBezTo>
                <a:cubicBezTo>
                  <a:pt x="3853" y="9156"/>
                  <a:pt x="3880" y="9170"/>
                  <a:pt x="3901" y="9146"/>
                </a:cubicBezTo>
                <a:lnTo>
                  <a:pt x="4065" y="8957"/>
                </a:lnTo>
                <a:lnTo>
                  <a:pt x="4074" y="8982"/>
                </a:lnTo>
                <a:cubicBezTo>
                  <a:pt x="4077" y="8987"/>
                  <a:pt x="4079" y="8992"/>
                  <a:pt x="4082" y="8997"/>
                </a:cubicBezTo>
                <a:lnTo>
                  <a:pt x="4064" y="9079"/>
                </a:lnTo>
                <a:cubicBezTo>
                  <a:pt x="4056" y="9114"/>
                  <a:pt x="4061" y="9154"/>
                  <a:pt x="4075" y="9179"/>
                </a:cubicBezTo>
                <a:cubicBezTo>
                  <a:pt x="4089" y="9204"/>
                  <a:pt x="4109" y="9208"/>
                  <a:pt x="4126" y="9190"/>
                </a:cubicBezTo>
                <a:lnTo>
                  <a:pt x="4203" y="9100"/>
                </a:lnTo>
                <a:lnTo>
                  <a:pt x="4263" y="9134"/>
                </a:lnTo>
                <a:lnTo>
                  <a:pt x="4285" y="9247"/>
                </a:lnTo>
                <a:cubicBezTo>
                  <a:pt x="4290" y="9271"/>
                  <a:pt x="4300" y="9289"/>
                  <a:pt x="4312" y="9297"/>
                </a:cubicBezTo>
                <a:cubicBezTo>
                  <a:pt x="4324" y="9306"/>
                  <a:pt x="4337" y="9303"/>
                  <a:pt x="4348" y="9291"/>
                </a:cubicBezTo>
                <a:lnTo>
                  <a:pt x="4352" y="9286"/>
                </a:lnTo>
                <a:lnTo>
                  <a:pt x="4342" y="9353"/>
                </a:lnTo>
                <a:cubicBezTo>
                  <a:pt x="4336" y="9388"/>
                  <a:pt x="4342" y="9425"/>
                  <a:pt x="4356" y="9447"/>
                </a:cubicBezTo>
                <a:cubicBezTo>
                  <a:pt x="4370" y="9470"/>
                  <a:pt x="4390" y="9473"/>
                  <a:pt x="4405" y="9455"/>
                </a:cubicBezTo>
                <a:lnTo>
                  <a:pt x="4446" y="9407"/>
                </a:lnTo>
                <a:lnTo>
                  <a:pt x="4488" y="9460"/>
                </a:lnTo>
                <a:cubicBezTo>
                  <a:pt x="4495" y="9469"/>
                  <a:pt x="4504" y="9473"/>
                  <a:pt x="4512" y="9473"/>
                </a:cubicBezTo>
                <a:cubicBezTo>
                  <a:pt x="4519" y="9473"/>
                  <a:pt x="4527" y="9469"/>
                  <a:pt x="4533" y="9461"/>
                </a:cubicBezTo>
                <a:lnTo>
                  <a:pt x="4574" y="9415"/>
                </a:lnTo>
                <a:cubicBezTo>
                  <a:pt x="4594" y="9391"/>
                  <a:pt x="4602" y="9337"/>
                  <a:pt x="4590" y="9296"/>
                </a:cubicBezTo>
                <a:cubicBezTo>
                  <a:pt x="4578" y="9254"/>
                  <a:pt x="4551" y="9240"/>
                  <a:pt x="4530" y="9264"/>
                </a:cubicBezTo>
                <a:lnTo>
                  <a:pt x="4513" y="9284"/>
                </a:lnTo>
                <a:lnTo>
                  <a:pt x="4471" y="9231"/>
                </a:lnTo>
                <a:cubicBezTo>
                  <a:pt x="4465" y="9225"/>
                  <a:pt x="4460" y="9221"/>
                  <a:pt x="4454" y="9219"/>
                </a:cubicBezTo>
                <a:lnTo>
                  <a:pt x="4468" y="9125"/>
                </a:lnTo>
                <a:cubicBezTo>
                  <a:pt x="4474" y="9090"/>
                  <a:pt x="4468" y="9053"/>
                  <a:pt x="4454" y="9031"/>
                </a:cubicBezTo>
                <a:cubicBezTo>
                  <a:pt x="4440" y="9008"/>
                  <a:pt x="4421" y="9005"/>
                  <a:pt x="4405" y="9023"/>
                </a:cubicBezTo>
                <a:lnTo>
                  <a:pt x="4348" y="9089"/>
                </a:lnTo>
                <a:lnTo>
                  <a:pt x="4337" y="9029"/>
                </a:lnTo>
                <a:cubicBezTo>
                  <a:pt x="4332" y="9005"/>
                  <a:pt x="4322" y="8987"/>
                  <a:pt x="4310" y="8978"/>
                </a:cubicBezTo>
                <a:cubicBezTo>
                  <a:pt x="4308" y="8977"/>
                  <a:pt x="4305" y="8975"/>
                  <a:pt x="4303" y="8975"/>
                </a:cubicBezTo>
                <a:lnTo>
                  <a:pt x="4209" y="8922"/>
                </a:lnTo>
                <a:cubicBezTo>
                  <a:pt x="4204" y="8919"/>
                  <a:pt x="4199" y="8918"/>
                  <a:pt x="4194" y="8919"/>
                </a:cubicBezTo>
                <a:lnTo>
                  <a:pt x="4196" y="8910"/>
                </a:lnTo>
                <a:cubicBezTo>
                  <a:pt x="4203" y="8875"/>
                  <a:pt x="4199" y="8835"/>
                  <a:pt x="4185" y="8810"/>
                </a:cubicBezTo>
                <a:cubicBezTo>
                  <a:pt x="4171" y="8785"/>
                  <a:pt x="4150" y="8781"/>
                  <a:pt x="4134" y="8799"/>
                </a:cubicBezTo>
                <a:lnTo>
                  <a:pt x="4121" y="8815"/>
                </a:lnTo>
                <a:lnTo>
                  <a:pt x="4111" y="8790"/>
                </a:lnTo>
                <a:cubicBezTo>
                  <a:pt x="4098" y="8755"/>
                  <a:pt x="4074" y="8745"/>
                  <a:pt x="4054" y="8767"/>
                </a:cubicBezTo>
                <a:lnTo>
                  <a:pt x="3867" y="8983"/>
                </a:lnTo>
                <a:cubicBezTo>
                  <a:pt x="3866" y="8974"/>
                  <a:pt x="3865" y="8966"/>
                  <a:pt x="3863" y="8958"/>
                </a:cubicBezTo>
                <a:cubicBezTo>
                  <a:pt x="3851" y="8916"/>
                  <a:pt x="3824" y="8902"/>
                  <a:pt x="3803" y="8926"/>
                </a:cubicBezTo>
                <a:lnTo>
                  <a:pt x="3721" y="9021"/>
                </a:lnTo>
                <a:cubicBezTo>
                  <a:pt x="3720" y="9009"/>
                  <a:pt x="3718" y="8998"/>
                  <a:pt x="3714" y="8987"/>
                </a:cubicBezTo>
                <a:cubicBezTo>
                  <a:pt x="3701" y="8949"/>
                  <a:pt x="3676" y="8938"/>
                  <a:pt x="3656" y="8961"/>
                </a:cubicBezTo>
                <a:lnTo>
                  <a:pt x="3490" y="9153"/>
                </a:lnTo>
                <a:cubicBezTo>
                  <a:pt x="3471" y="9174"/>
                  <a:pt x="3463" y="9219"/>
                  <a:pt x="3470" y="9258"/>
                </a:cubicBezTo>
                <a:lnTo>
                  <a:pt x="3350" y="9451"/>
                </a:lnTo>
                <a:cubicBezTo>
                  <a:pt x="3349" y="9453"/>
                  <a:pt x="3348" y="9454"/>
                  <a:pt x="3347" y="9456"/>
                </a:cubicBezTo>
                <a:cubicBezTo>
                  <a:pt x="3334" y="9443"/>
                  <a:pt x="3318" y="9442"/>
                  <a:pt x="3305" y="9457"/>
                </a:cubicBezTo>
                <a:lnTo>
                  <a:pt x="3183" y="9598"/>
                </a:lnTo>
                <a:cubicBezTo>
                  <a:pt x="3188" y="9571"/>
                  <a:pt x="3185" y="9541"/>
                  <a:pt x="3176" y="9517"/>
                </a:cubicBezTo>
                <a:cubicBezTo>
                  <a:pt x="3172" y="9507"/>
                  <a:pt x="3167" y="9500"/>
                  <a:pt x="3162" y="9494"/>
                </a:cubicBezTo>
                <a:lnTo>
                  <a:pt x="3203" y="9426"/>
                </a:lnTo>
                <a:cubicBezTo>
                  <a:pt x="3221" y="9397"/>
                  <a:pt x="3225" y="9346"/>
                  <a:pt x="3212" y="9309"/>
                </a:cubicBezTo>
                <a:cubicBezTo>
                  <a:pt x="3199" y="9271"/>
                  <a:pt x="3174" y="9260"/>
                  <a:pt x="3154" y="9283"/>
                </a:cubicBezTo>
                <a:lnTo>
                  <a:pt x="3029" y="9427"/>
                </a:lnTo>
                <a:lnTo>
                  <a:pt x="3043" y="9401"/>
                </a:lnTo>
                <a:cubicBezTo>
                  <a:pt x="3059" y="9370"/>
                  <a:pt x="3061" y="9321"/>
                  <a:pt x="3048" y="9285"/>
                </a:cubicBezTo>
                <a:cubicBezTo>
                  <a:pt x="3046" y="9281"/>
                  <a:pt x="3045" y="9277"/>
                  <a:pt x="3043" y="9274"/>
                </a:cubicBezTo>
                <a:lnTo>
                  <a:pt x="3079" y="9218"/>
                </a:lnTo>
                <a:cubicBezTo>
                  <a:pt x="3098" y="9191"/>
                  <a:pt x="3102" y="9139"/>
                  <a:pt x="3089" y="9100"/>
                </a:cubicBezTo>
                <a:cubicBezTo>
                  <a:pt x="3088" y="9095"/>
                  <a:pt x="3085" y="9089"/>
                  <a:pt x="3083" y="9085"/>
                </a:cubicBezTo>
                <a:lnTo>
                  <a:pt x="3117" y="9035"/>
                </a:lnTo>
                <a:cubicBezTo>
                  <a:pt x="3136" y="9007"/>
                  <a:pt x="3141" y="8955"/>
                  <a:pt x="3128" y="8917"/>
                </a:cubicBezTo>
                <a:cubicBezTo>
                  <a:pt x="3115" y="8878"/>
                  <a:pt x="3090" y="8865"/>
                  <a:pt x="3070" y="8889"/>
                </a:cubicBezTo>
                <a:lnTo>
                  <a:pt x="3029" y="8936"/>
                </a:lnTo>
                <a:lnTo>
                  <a:pt x="3060" y="8886"/>
                </a:lnTo>
                <a:cubicBezTo>
                  <a:pt x="3078" y="8858"/>
                  <a:pt x="3082" y="8807"/>
                  <a:pt x="3069" y="8769"/>
                </a:cubicBezTo>
                <a:cubicBezTo>
                  <a:pt x="3056" y="8732"/>
                  <a:pt x="3032" y="8720"/>
                  <a:pt x="3012" y="8741"/>
                </a:cubicBezTo>
                <a:cubicBezTo>
                  <a:pt x="3014" y="8721"/>
                  <a:pt x="3011" y="8699"/>
                  <a:pt x="3005" y="8681"/>
                </a:cubicBezTo>
                <a:cubicBezTo>
                  <a:pt x="3004" y="8676"/>
                  <a:pt x="3002" y="8672"/>
                  <a:pt x="3001" y="8668"/>
                </a:cubicBezTo>
                <a:lnTo>
                  <a:pt x="3115" y="8512"/>
                </a:lnTo>
                <a:cubicBezTo>
                  <a:pt x="3135" y="8486"/>
                  <a:pt x="3140" y="8433"/>
                  <a:pt x="3128" y="8394"/>
                </a:cubicBezTo>
                <a:cubicBezTo>
                  <a:pt x="3120" y="8371"/>
                  <a:pt x="3109" y="8357"/>
                  <a:pt x="3096" y="8353"/>
                </a:cubicBezTo>
                <a:cubicBezTo>
                  <a:pt x="3099" y="8344"/>
                  <a:pt x="3101" y="8333"/>
                  <a:pt x="3102" y="8322"/>
                </a:cubicBezTo>
                <a:lnTo>
                  <a:pt x="3429" y="7924"/>
                </a:lnTo>
                <a:cubicBezTo>
                  <a:pt x="3441" y="7934"/>
                  <a:pt x="3455" y="7934"/>
                  <a:pt x="3467" y="7919"/>
                </a:cubicBezTo>
                <a:lnTo>
                  <a:pt x="3523" y="7855"/>
                </a:lnTo>
                <a:cubicBezTo>
                  <a:pt x="3521" y="7876"/>
                  <a:pt x="3522" y="7900"/>
                  <a:pt x="3528" y="7920"/>
                </a:cubicBezTo>
                <a:cubicBezTo>
                  <a:pt x="3530" y="7926"/>
                  <a:pt x="3533" y="7932"/>
                  <a:pt x="3535" y="7938"/>
                </a:cubicBezTo>
                <a:cubicBezTo>
                  <a:pt x="3524" y="7965"/>
                  <a:pt x="3522" y="8005"/>
                  <a:pt x="3532" y="8038"/>
                </a:cubicBezTo>
                <a:cubicBezTo>
                  <a:pt x="3540" y="8065"/>
                  <a:pt x="3554" y="8080"/>
                  <a:pt x="3569" y="8080"/>
                </a:cubicBezTo>
                <a:cubicBezTo>
                  <a:pt x="3576" y="8080"/>
                  <a:pt x="3584" y="8076"/>
                  <a:pt x="3591" y="8068"/>
                </a:cubicBezTo>
                <a:lnTo>
                  <a:pt x="3730" y="7907"/>
                </a:lnTo>
                <a:cubicBezTo>
                  <a:pt x="3733" y="7906"/>
                  <a:pt x="3735" y="7904"/>
                  <a:pt x="3737" y="7901"/>
                </a:cubicBezTo>
                <a:lnTo>
                  <a:pt x="3841" y="7782"/>
                </a:lnTo>
                <a:cubicBezTo>
                  <a:pt x="3842" y="7790"/>
                  <a:pt x="3843" y="7798"/>
                  <a:pt x="3846" y="7805"/>
                </a:cubicBezTo>
                <a:cubicBezTo>
                  <a:pt x="3853" y="7830"/>
                  <a:pt x="3866" y="7844"/>
                  <a:pt x="3879" y="7847"/>
                </a:cubicBezTo>
                <a:cubicBezTo>
                  <a:pt x="3877" y="7867"/>
                  <a:pt x="3879" y="7889"/>
                  <a:pt x="3885" y="7907"/>
                </a:cubicBezTo>
                <a:cubicBezTo>
                  <a:pt x="3897" y="7947"/>
                  <a:pt x="3923" y="7960"/>
                  <a:pt x="3944" y="7937"/>
                </a:cubicBezTo>
                <a:lnTo>
                  <a:pt x="4066" y="7796"/>
                </a:lnTo>
                <a:cubicBezTo>
                  <a:pt x="4064" y="7816"/>
                  <a:pt x="4066" y="7837"/>
                  <a:pt x="4072" y="7855"/>
                </a:cubicBezTo>
                <a:cubicBezTo>
                  <a:pt x="4074" y="7860"/>
                  <a:pt x="4075" y="7864"/>
                  <a:pt x="4077" y="7868"/>
                </a:cubicBezTo>
                <a:lnTo>
                  <a:pt x="4020" y="7972"/>
                </a:lnTo>
                <a:cubicBezTo>
                  <a:pt x="4004" y="8002"/>
                  <a:pt x="4001" y="8052"/>
                  <a:pt x="4014" y="8088"/>
                </a:cubicBezTo>
                <a:cubicBezTo>
                  <a:pt x="4028" y="8124"/>
                  <a:pt x="4052" y="8134"/>
                  <a:pt x="4071" y="8112"/>
                </a:cubicBezTo>
                <a:lnTo>
                  <a:pt x="4143" y="8029"/>
                </a:lnTo>
                <a:lnTo>
                  <a:pt x="4139" y="8041"/>
                </a:lnTo>
                <a:cubicBezTo>
                  <a:pt x="4128" y="8075"/>
                  <a:pt x="4130" y="8120"/>
                  <a:pt x="4144" y="8149"/>
                </a:cubicBezTo>
                <a:cubicBezTo>
                  <a:pt x="4154" y="8170"/>
                  <a:pt x="4168" y="8179"/>
                  <a:pt x="4181" y="8176"/>
                </a:cubicBezTo>
                <a:lnTo>
                  <a:pt x="4168" y="8231"/>
                </a:lnTo>
                <a:cubicBezTo>
                  <a:pt x="4165" y="8244"/>
                  <a:pt x="4164" y="8258"/>
                  <a:pt x="4164" y="8272"/>
                </a:cubicBezTo>
                <a:lnTo>
                  <a:pt x="4091" y="8512"/>
                </a:lnTo>
                <a:cubicBezTo>
                  <a:pt x="4081" y="8546"/>
                  <a:pt x="4083" y="8590"/>
                  <a:pt x="4097" y="8619"/>
                </a:cubicBezTo>
                <a:cubicBezTo>
                  <a:pt x="4105" y="8636"/>
                  <a:pt x="4117" y="8645"/>
                  <a:pt x="4128" y="8645"/>
                </a:cubicBezTo>
                <a:cubicBezTo>
                  <a:pt x="4136" y="8645"/>
                  <a:pt x="4143" y="8641"/>
                  <a:pt x="4150" y="8633"/>
                </a:cubicBezTo>
                <a:lnTo>
                  <a:pt x="4275" y="8489"/>
                </a:lnTo>
                <a:cubicBezTo>
                  <a:pt x="4296" y="8465"/>
                  <a:pt x="4303" y="8412"/>
                  <a:pt x="4291" y="8370"/>
                </a:cubicBezTo>
                <a:cubicBezTo>
                  <a:pt x="4282" y="8340"/>
                  <a:pt x="4266" y="8324"/>
                  <a:pt x="4250" y="8326"/>
                </a:cubicBezTo>
                <a:lnTo>
                  <a:pt x="4258" y="8298"/>
                </a:lnTo>
                <a:cubicBezTo>
                  <a:pt x="4264" y="8278"/>
                  <a:pt x="4266" y="8256"/>
                  <a:pt x="4264" y="8235"/>
                </a:cubicBezTo>
                <a:lnTo>
                  <a:pt x="4317" y="8009"/>
                </a:lnTo>
                <a:cubicBezTo>
                  <a:pt x="4325" y="7974"/>
                  <a:pt x="4321" y="7933"/>
                  <a:pt x="4307" y="7907"/>
                </a:cubicBezTo>
                <a:cubicBezTo>
                  <a:pt x="4303" y="7900"/>
                  <a:pt x="4298" y="7894"/>
                  <a:pt x="4293" y="7890"/>
                </a:cubicBezTo>
                <a:lnTo>
                  <a:pt x="4316" y="7819"/>
                </a:lnTo>
                <a:cubicBezTo>
                  <a:pt x="4327" y="7785"/>
                  <a:pt x="4325" y="7740"/>
                  <a:pt x="4311" y="7711"/>
                </a:cubicBezTo>
                <a:cubicBezTo>
                  <a:pt x="4308" y="7705"/>
                  <a:pt x="4305" y="7699"/>
                  <a:pt x="4301" y="7695"/>
                </a:cubicBezTo>
                <a:lnTo>
                  <a:pt x="4317" y="7666"/>
                </a:lnTo>
                <a:cubicBezTo>
                  <a:pt x="4326" y="7649"/>
                  <a:pt x="4331" y="7627"/>
                  <a:pt x="4332" y="7604"/>
                </a:cubicBezTo>
                <a:lnTo>
                  <a:pt x="4814" y="6932"/>
                </a:lnTo>
                <a:cubicBezTo>
                  <a:pt x="4833" y="6905"/>
                  <a:pt x="4838" y="6853"/>
                  <a:pt x="4826" y="6813"/>
                </a:cubicBezTo>
                <a:cubicBezTo>
                  <a:pt x="4813" y="6774"/>
                  <a:pt x="4787" y="6761"/>
                  <a:pt x="4767" y="6785"/>
                </a:cubicBezTo>
                <a:lnTo>
                  <a:pt x="4745" y="6810"/>
                </a:lnTo>
                <a:cubicBezTo>
                  <a:pt x="4744" y="6796"/>
                  <a:pt x="4742" y="6782"/>
                  <a:pt x="4738" y="6769"/>
                </a:cubicBezTo>
                <a:cubicBezTo>
                  <a:pt x="4737" y="6767"/>
                  <a:pt x="4737" y="6765"/>
                  <a:pt x="4736" y="6764"/>
                </a:cubicBezTo>
                <a:lnTo>
                  <a:pt x="4857" y="6608"/>
                </a:lnTo>
                <a:cubicBezTo>
                  <a:pt x="4877" y="6582"/>
                  <a:pt x="4883" y="6529"/>
                  <a:pt x="4871" y="6489"/>
                </a:cubicBezTo>
                <a:cubicBezTo>
                  <a:pt x="4870" y="6486"/>
                  <a:pt x="4869" y="6484"/>
                  <a:pt x="4868" y="6481"/>
                </a:cubicBezTo>
                <a:lnTo>
                  <a:pt x="4971" y="6353"/>
                </a:lnTo>
                <a:cubicBezTo>
                  <a:pt x="4991" y="6328"/>
                  <a:pt x="4998" y="6275"/>
                  <a:pt x="4985" y="6234"/>
                </a:cubicBezTo>
                <a:cubicBezTo>
                  <a:pt x="4983" y="6226"/>
                  <a:pt x="4980" y="6220"/>
                  <a:pt x="4977" y="6214"/>
                </a:cubicBezTo>
                <a:lnTo>
                  <a:pt x="5061" y="6110"/>
                </a:lnTo>
                <a:cubicBezTo>
                  <a:pt x="5061" y="6112"/>
                  <a:pt x="5062" y="6115"/>
                  <a:pt x="5063" y="6118"/>
                </a:cubicBezTo>
                <a:cubicBezTo>
                  <a:pt x="5071" y="6146"/>
                  <a:pt x="5085" y="6161"/>
                  <a:pt x="5101" y="6161"/>
                </a:cubicBezTo>
                <a:cubicBezTo>
                  <a:pt x="5108" y="6161"/>
                  <a:pt x="5115" y="6157"/>
                  <a:pt x="5122" y="6149"/>
                </a:cubicBezTo>
                <a:lnTo>
                  <a:pt x="5383" y="5848"/>
                </a:lnTo>
                <a:cubicBezTo>
                  <a:pt x="5404" y="5824"/>
                  <a:pt x="5411" y="5771"/>
                  <a:pt x="5399" y="5729"/>
                </a:cubicBezTo>
                <a:cubicBezTo>
                  <a:pt x="5396" y="5718"/>
                  <a:pt x="5391" y="5709"/>
                  <a:pt x="5386" y="5702"/>
                </a:cubicBezTo>
                <a:cubicBezTo>
                  <a:pt x="5402" y="5674"/>
                  <a:pt x="5407" y="5627"/>
                  <a:pt x="5396" y="5590"/>
                </a:cubicBezTo>
                <a:cubicBezTo>
                  <a:pt x="5391" y="5573"/>
                  <a:pt x="5383" y="5561"/>
                  <a:pt x="5375" y="5555"/>
                </a:cubicBezTo>
                <a:lnTo>
                  <a:pt x="5398" y="5526"/>
                </a:lnTo>
                <a:cubicBezTo>
                  <a:pt x="5393" y="5551"/>
                  <a:pt x="5393" y="5579"/>
                  <a:pt x="5400" y="5604"/>
                </a:cubicBezTo>
                <a:cubicBezTo>
                  <a:pt x="5412" y="5646"/>
                  <a:pt x="5439" y="5660"/>
                  <a:pt x="5460" y="5636"/>
                </a:cubicBezTo>
                <a:lnTo>
                  <a:pt x="5479" y="5614"/>
                </a:lnTo>
                <a:cubicBezTo>
                  <a:pt x="5467" y="5645"/>
                  <a:pt x="5467" y="5688"/>
                  <a:pt x="5478" y="5720"/>
                </a:cubicBezTo>
                <a:cubicBezTo>
                  <a:pt x="5487" y="5743"/>
                  <a:pt x="5500" y="5755"/>
                  <a:pt x="5513" y="5755"/>
                </a:cubicBezTo>
                <a:cubicBezTo>
                  <a:pt x="5521" y="5755"/>
                  <a:pt x="5528" y="5751"/>
                  <a:pt x="5535" y="5743"/>
                </a:cubicBezTo>
                <a:lnTo>
                  <a:pt x="5600" y="5669"/>
                </a:lnTo>
                <a:cubicBezTo>
                  <a:pt x="5601" y="5680"/>
                  <a:pt x="5603" y="5691"/>
                  <a:pt x="5607" y="5701"/>
                </a:cubicBezTo>
                <a:cubicBezTo>
                  <a:pt x="5620" y="5737"/>
                  <a:pt x="5645" y="5747"/>
                  <a:pt x="5664" y="5725"/>
                </a:cubicBezTo>
                <a:lnTo>
                  <a:pt x="5993" y="5345"/>
                </a:lnTo>
                <a:cubicBezTo>
                  <a:pt x="6013" y="5321"/>
                  <a:pt x="6021" y="5268"/>
                  <a:pt x="6009" y="5226"/>
                </a:cubicBezTo>
                <a:cubicBezTo>
                  <a:pt x="5996" y="5184"/>
                  <a:pt x="5970" y="5170"/>
                  <a:pt x="5949" y="5194"/>
                </a:cubicBezTo>
                <a:lnTo>
                  <a:pt x="5868" y="5287"/>
                </a:lnTo>
                <a:cubicBezTo>
                  <a:pt x="5867" y="5276"/>
                  <a:pt x="5864" y="5265"/>
                  <a:pt x="5861" y="5255"/>
                </a:cubicBezTo>
                <a:cubicBezTo>
                  <a:pt x="5848" y="5219"/>
                  <a:pt x="5823" y="5209"/>
                  <a:pt x="5804" y="5231"/>
                </a:cubicBezTo>
                <a:lnTo>
                  <a:pt x="5800" y="5236"/>
                </a:lnTo>
                <a:cubicBezTo>
                  <a:pt x="5812" y="5205"/>
                  <a:pt x="5812" y="5162"/>
                  <a:pt x="5800" y="5130"/>
                </a:cubicBezTo>
                <a:cubicBezTo>
                  <a:pt x="5787" y="5095"/>
                  <a:pt x="5763" y="5085"/>
                  <a:pt x="5744" y="5107"/>
                </a:cubicBezTo>
                <a:lnTo>
                  <a:pt x="5724" y="5130"/>
                </a:lnTo>
                <a:lnTo>
                  <a:pt x="5825" y="5006"/>
                </a:lnTo>
                <a:cubicBezTo>
                  <a:pt x="5845" y="4982"/>
                  <a:pt x="5852" y="4929"/>
                  <a:pt x="5840" y="4887"/>
                </a:cubicBezTo>
                <a:cubicBezTo>
                  <a:pt x="5836" y="4874"/>
                  <a:pt x="5830" y="4863"/>
                  <a:pt x="5824" y="4856"/>
                </a:cubicBezTo>
                <a:lnTo>
                  <a:pt x="5888" y="4778"/>
                </a:lnTo>
                <a:cubicBezTo>
                  <a:pt x="5908" y="4754"/>
                  <a:pt x="5915" y="4701"/>
                  <a:pt x="5903" y="4659"/>
                </a:cubicBezTo>
                <a:cubicBezTo>
                  <a:pt x="5903" y="4658"/>
                  <a:pt x="5902" y="4656"/>
                  <a:pt x="5901" y="4655"/>
                </a:cubicBezTo>
                <a:lnTo>
                  <a:pt x="6003" y="4537"/>
                </a:lnTo>
                <a:cubicBezTo>
                  <a:pt x="6004" y="4552"/>
                  <a:pt x="6006" y="4566"/>
                  <a:pt x="6010" y="4579"/>
                </a:cubicBezTo>
                <a:cubicBezTo>
                  <a:pt x="6023" y="4618"/>
                  <a:pt x="6049" y="4630"/>
                  <a:pt x="6069" y="4607"/>
                </a:cubicBezTo>
                <a:lnTo>
                  <a:pt x="6331" y="4304"/>
                </a:lnTo>
                <a:lnTo>
                  <a:pt x="6309" y="4366"/>
                </a:lnTo>
                <a:cubicBezTo>
                  <a:pt x="6300" y="4393"/>
                  <a:pt x="6299" y="4429"/>
                  <a:pt x="6307" y="4458"/>
                </a:cubicBezTo>
                <a:lnTo>
                  <a:pt x="6141" y="4739"/>
                </a:lnTo>
                <a:cubicBezTo>
                  <a:pt x="6123" y="4769"/>
                  <a:pt x="6120" y="4819"/>
                  <a:pt x="6133" y="4856"/>
                </a:cubicBezTo>
                <a:cubicBezTo>
                  <a:pt x="6141" y="4878"/>
                  <a:pt x="6153" y="4891"/>
                  <a:pt x="6166" y="4893"/>
                </a:cubicBezTo>
                <a:lnTo>
                  <a:pt x="6159" y="4915"/>
                </a:lnTo>
                <a:cubicBezTo>
                  <a:pt x="6149" y="4949"/>
                  <a:pt x="6151" y="4993"/>
                  <a:pt x="6165" y="5022"/>
                </a:cubicBezTo>
                <a:cubicBezTo>
                  <a:pt x="6179" y="5050"/>
                  <a:pt x="6201" y="5057"/>
                  <a:pt x="6218" y="5037"/>
                </a:cubicBezTo>
                <a:lnTo>
                  <a:pt x="6328" y="4910"/>
                </a:lnTo>
                <a:lnTo>
                  <a:pt x="6327" y="4910"/>
                </a:lnTo>
                <a:cubicBezTo>
                  <a:pt x="6316" y="4944"/>
                  <a:pt x="6317" y="4989"/>
                  <a:pt x="6331" y="5020"/>
                </a:cubicBezTo>
                <a:cubicBezTo>
                  <a:pt x="6345" y="5050"/>
                  <a:pt x="6367" y="5057"/>
                  <a:pt x="6385" y="5036"/>
                </a:cubicBezTo>
                <a:lnTo>
                  <a:pt x="6406" y="5012"/>
                </a:lnTo>
                <a:lnTo>
                  <a:pt x="6336" y="5159"/>
                </a:lnTo>
                <a:cubicBezTo>
                  <a:pt x="6321" y="5191"/>
                  <a:pt x="6320" y="5240"/>
                  <a:pt x="6334" y="5274"/>
                </a:cubicBezTo>
                <a:cubicBezTo>
                  <a:pt x="6342" y="5295"/>
                  <a:pt x="6355" y="5307"/>
                  <a:pt x="6368" y="5307"/>
                </a:cubicBezTo>
                <a:cubicBezTo>
                  <a:pt x="6376" y="5307"/>
                  <a:pt x="6383" y="5303"/>
                  <a:pt x="6390" y="5295"/>
                </a:cubicBezTo>
                <a:lnTo>
                  <a:pt x="6555" y="5104"/>
                </a:lnTo>
                <a:cubicBezTo>
                  <a:pt x="6576" y="5080"/>
                  <a:pt x="6583" y="5027"/>
                  <a:pt x="6571" y="4985"/>
                </a:cubicBezTo>
                <a:cubicBezTo>
                  <a:pt x="6564" y="4960"/>
                  <a:pt x="6551" y="4945"/>
                  <a:pt x="6538" y="4942"/>
                </a:cubicBezTo>
                <a:cubicBezTo>
                  <a:pt x="6538" y="4939"/>
                  <a:pt x="6538" y="4935"/>
                  <a:pt x="6537" y="4932"/>
                </a:cubicBezTo>
                <a:lnTo>
                  <a:pt x="6601" y="4781"/>
                </a:lnTo>
                <a:cubicBezTo>
                  <a:pt x="6615" y="4748"/>
                  <a:pt x="6615" y="4701"/>
                  <a:pt x="6601" y="4668"/>
                </a:cubicBezTo>
                <a:cubicBezTo>
                  <a:pt x="6588" y="4636"/>
                  <a:pt x="6564" y="4628"/>
                  <a:pt x="6546" y="4649"/>
                </a:cubicBezTo>
                <a:lnTo>
                  <a:pt x="6513" y="4687"/>
                </a:lnTo>
                <a:lnTo>
                  <a:pt x="6513" y="4686"/>
                </a:lnTo>
                <a:cubicBezTo>
                  <a:pt x="6525" y="4653"/>
                  <a:pt x="6523" y="4608"/>
                  <a:pt x="6510" y="4577"/>
                </a:cubicBezTo>
                <a:cubicBezTo>
                  <a:pt x="6496" y="4547"/>
                  <a:pt x="6473" y="4540"/>
                  <a:pt x="6456" y="4561"/>
                </a:cubicBezTo>
                <a:lnTo>
                  <a:pt x="6325" y="4712"/>
                </a:lnTo>
                <a:cubicBezTo>
                  <a:pt x="6330" y="4692"/>
                  <a:pt x="6331" y="4670"/>
                  <a:pt x="6329" y="4650"/>
                </a:cubicBezTo>
                <a:lnTo>
                  <a:pt x="6543" y="4286"/>
                </a:lnTo>
                <a:cubicBezTo>
                  <a:pt x="6561" y="4257"/>
                  <a:pt x="6564" y="4206"/>
                  <a:pt x="6551" y="4169"/>
                </a:cubicBezTo>
                <a:cubicBezTo>
                  <a:pt x="6538" y="4132"/>
                  <a:pt x="6513" y="4121"/>
                  <a:pt x="6493" y="4144"/>
                </a:cubicBezTo>
                <a:lnTo>
                  <a:pt x="6493" y="4144"/>
                </a:lnTo>
                <a:lnTo>
                  <a:pt x="6514" y="4082"/>
                </a:lnTo>
                <a:cubicBezTo>
                  <a:pt x="6526" y="4049"/>
                  <a:pt x="6525" y="4003"/>
                  <a:pt x="6511" y="3973"/>
                </a:cubicBezTo>
                <a:cubicBezTo>
                  <a:pt x="6502" y="3954"/>
                  <a:pt x="6490" y="3944"/>
                  <a:pt x="6478" y="3945"/>
                </a:cubicBezTo>
                <a:cubicBezTo>
                  <a:pt x="6478" y="3940"/>
                  <a:pt x="6477" y="3935"/>
                  <a:pt x="6477" y="3931"/>
                </a:cubicBezTo>
                <a:cubicBezTo>
                  <a:pt x="6496" y="3905"/>
                  <a:pt x="6501" y="3855"/>
                  <a:pt x="6490" y="3815"/>
                </a:cubicBezTo>
                <a:cubicBezTo>
                  <a:pt x="6478" y="3774"/>
                  <a:pt x="6451" y="3760"/>
                  <a:pt x="6430" y="3784"/>
                </a:cubicBezTo>
                <a:lnTo>
                  <a:pt x="6073" y="4196"/>
                </a:lnTo>
                <a:lnTo>
                  <a:pt x="6325" y="3891"/>
                </a:lnTo>
                <a:cubicBezTo>
                  <a:pt x="6346" y="3867"/>
                  <a:pt x="6352" y="3813"/>
                  <a:pt x="6340" y="3772"/>
                </a:cubicBezTo>
                <a:cubicBezTo>
                  <a:pt x="6332" y="3746"/>
                  <a:pt x="6319" y="3731"/>
                  <a:pt x="6305" y="3729"/>
                </a:cubicBezTo>
                <a:cubicBezTo>
                  <a:pt x="6325" y="3704"/>
                  <a:pt x="6332" y="3652"/>
                  <a:pt x="6320" y="3611"/>
                </a:cubicBezTo>
                <a:cubicBezTo>
                  <a:pt x="6312" y="3585"/>
                  <a:pt x="6298" y="3569"/>
                  <a:pt x="6284" y="3568"/>
                </a:cubicBezTo>
                <a:lnTo>
                  <a:pt x="6291" y="3560"/>
                </a:lnTo>
                <a:cubicBezTo>
                  <a:pt x="6311" y="3535"/>
                  <a:pt x="6318" y="3482"/>
                  <a:pt x="6306" y="3441"/>
                </a:cubicBezTo>
                <a:cubicBezTo>
                  <a:pt x="6294" y="3399"/>
                  <a:pt x="6267" y="3385"/>
                  <a:pt x="6246" y="3409"/>
                </a:cubicBezTo>
                <a:lnTo>
                  <a:pt x="6125" y="3549"/>
                </a:lnTo>
                <a:lnTo>
                  <a:pt x="6344" y="3285"/>
                </a:lnTo>
                <a:cubicBezTo>
                  <a:pt x="6365" y="3260"/>
                  <a:pt x="6371" y="3207"/>
                  <a:pt x="6359" y="3166"/>
                </a:cubicBezTo>
                <a:cubicBezTo>
                  <a:pt x="6347" y="3125"/>
                  <a:pt x="6321" y="3111"/>
                  <a:pt x="6300" y="3135"/>
                </a:cubicBezTo>
                <a:lnTo>
                  <a:pt x="5877" y="3623"/>
                </a:lnTo>
                <a:lnTo>
                  <a:pt x="6056" y="3406"/>
                </a:lnTo>
                <a:cubicBezTo>
                  <a:pt x="6077" y="3382"/>
                  <a:pt x="6084" y="3328"/>
                  <a:pt x="6071" y="3287"/>
                </a:cubicBezTo>
                <a:cubicBezTo>
                  <a:pt x="6059" y="3246"/>
                  <a:pt x="6033" y="3232"/>
                  <a:pt x="6012" y="3256"/>
                </a:cubicBezTo>
                <a:lnTo>
                  <a:pt x="4924" y="4513"/>
                </a:lnTo>
                <a:cubicBezTo>
                  <a:pt x="4936" y="4485"/>
                  <a:pt x="4939" y="4443"/>
                  <a:pt x="4929" y="4410"/>
                </a:cubicBezTo>
                <a:cubicBezTo>
                  <a:pt x="4924" y="4394"/>
                  <a:pt x="4917" y="4382"/>
                  <a:pt x="4909" y="4375"/>
                </a:cubicBezTo>
                <a:lnTo>
                  <a:pt x="4965" y="4308"/>
                </a:lnTo>
                <a:cubicBezTo>
                  <a:pt x="4970" y="4301"/>
                  <a:pt x="4975" y="4292"/>
                  <a:pt x="4978" y="4282"/>
                </a:cubicBezTo>
                <a:cubicBezTo>
                  <a:pt x="4980" y="4291"/>
                  <a:pt x="4982" y="4300"/>
                  <a:pt x="4985" y="4307"/>
                </a:cubicBezTo>
                <a:cubicBezTo>
                  <a:pt x="4994" y="4328"/>
                  <a:pt x="5006" y="4339"/>
                  <a:pt x="5019" y="4339"/>
                </a:cubicBezTo>
                <a:cubicBezTo>
                  <a:pt x="5026" y="4339"/>
                  <a:pt x="5034" y="4335"/>
                  <a:pt x="5040" y="4327"/>
                </a:cubicBezTo>
                <a:lnTo>
                  <a:pt x="6042" y="3170"/>
                </a:lnTo>
                <a:cubicBezTo>
                  <a:pt x="6063" y="3146"/>
                  <a:pt x="6070" y="3093"/>
                  <a:pt x="6058" y="3051"/>
                </a:cubicBezTo>
                <a:cubicBezTo>
                  <a:pt x="6046" y="3009"/>
                  <a:pt x="6019" y="2995"/>
                  <a:pt x="5998" y="3019"/>
                </a:cubicBezTo>
                <a:lnTo>
                  <a:pt x="5210" y="3929"/>
                </a:lnTo>
                <a:cubicBezTo>
                  <a:pt x="5218" y="3898"/>
                  <a:pt x="5217" y="3859"/>
                  <a:pt x="5205" y="3831"/>
                </a:cubicBezTo>
                <a:cubicBezTo>
                  <a:pt x="5191" y="3799"/>
                  <a:pt x="5168" y="3791"/>
                  <a:pt x="5150" y="3812"/>
                </a:cubicBezTo>
                <a:lnTo>
                  <a:pt x="5087" y="3885"/>
                </a:lnTo>
                <a:cubicBezTo>
                  <a:pt x="5067" y="3907"/>
                  <a:pt x="5060" y="3956"/>
                  <a:pt x="5069" y="3996"/>
                </a:cubicBezTo>
                <a:lnTo>
                  <a:pt x="4985" y="4195"/>
                </a:lnTo>
                <a:cubicBezTo>
                  <a:pt x="4984" y="4197"/>
                  <a:pt x="4984" y="4200"/>
                  <a:pt x="4983" y="4203"/>
                </a:cubicBezTo>
                <a:cubicBezTo>
                  <a:pt x="4982" y="4198"/>
                  <a:pt x="4981" y="4193"/>
                  <a:pt x="4980" y="4189"/>
                </a:cubicBezTo>
                <a:cubicBezTo>
                  <a:pt x="4978" y="4184"/>
                  <a:pt x="4977" y="4180"/>
                  <a:pt x="4975" y="4176"/>
                </a:cubicBezTo>
                <a:cubicBezTo>
                  <a:pt x="4995" y="4151"/>
                  <a:pt x="5002" y="4098"/>
                  <a:pt x="4990" y="4057"/>
                </a:cubicBezTo>
                <a:cubicBezTo>
                  <a:pt x="4984" y="4040"/>
                  <a:pt x="4977" y="4027"/>
                  <a:pt x="4968" y="4021"/>
                </a:cubicBezTo>
                <a:lnTo>
                  <a:pt x="5015" y="3964"/>
                </a:lnTo>
                <a:cubicBezTo>
                  <a:pt x="5035" y="3939"/>
                  <a:pt x="5042" y="3886"/>
                  <a:pt x="5030" y="3845"/>
                </a:cubicBezTo>
                <a:cubicBezTo>
                  <a:pt x="5017" y="3804"/>
                  <a:pt x="4991" y="3790"/>
                  <a:pt x="4970" y="3814"/>
                </a:cubicBezTo>
                <a:lnTo>
                  <a:pt x="4725" y="4097"/>
                </a:lnTo>
                <a:lnTo>
                  <a:pt x="4961" y="3807"/>
                </a:lnTo>
                <a:cubicBezTo>
                  <a:pt x="4981" y="3782"/>
                  <a:pt x="4988" y="3729"/>
                  <a:pt x="4976" y="3688"/>
                </a:cubicBezTo>
                <a:cubicBezTo>
                  <a:pt x="4963" y="3647"/>
                  <a:pt x="4937" y="3633"/>
                  <a:pt x="4916" y="3657"/>
                </a:cubicBezTo>
                <a:lnTo>
                  <a:pt x="4725" y="3878"/>
                </a:lnTo>
                <a:cubicBezTo>
                  <a:pt x="4734" y="3851"/>
                  <a:pt x="4734" y="3816"/>
                  <a:pt x="4726" y="3787"/>
                </a:cubicBezTo>
                <a:cubicBezTo>
                  <a:pt x="4714" y="3746"/>
                  <a:pt x="4687" y="3732"/>
                  <a:pt x="4666" y="3756"/>
                </a:cubicBezTo>
                <a:lnTo>
                  <a:pt x="4437" y="4022"/>
                </a:lnTo>
                <a:lnTo>
                  <a:pt x="4706" y="3690"/>
                </a:lnTo>
                <a:cubicBezTo>
                  <a:pt x="4727" y="3664"/>
                  <a:pt x="4733" y="3611"/>
                  <a:pt x="4721" y="3570"/>
                </a:cubicBezTo>
                <a:cubicBezTo>
                  <a:pt x="4709" y="3529"/>
                  <a:pt x="4682" y="3516"/>
                  <a:pt x="4661" y="3540"/>
                </a:cubicBezTo>
                <a:lnTo>
                  <a:pt x="4566" y="3650"/>
                </a:lnTo>
                <a:cubicBezTo>
                  <a:pt x="4572" y="3625"/>
                  <a:pt x="4572" y="3593"/>
                  <a:pt x="4564" y="3567"/>
                </a:cubicBezTo>
                <a:cubicBezTo>
                  <a:pt x="4560" y="3555"/>
                  <a:pt x="4555" y="3545"/>
                  <a:pt x="4550" y="3538"/>
                </a:cubicBezTo>
                <a:lnTo>
                  <a:pt x="4593" y="3486"/>
                </a:lnTo>
                <a:cubicBezTo>
                  <a:pt x="4613" y="3461"/>
                  <a:pt x="4620" y="3408"/>
                  <a:pt x="4608" y="3367"/>
                </a:cubicBezTo>
                <a:cubicBezTo>
                  <a:pt x="4596" y="3325"/>
                  <a:pt x="4569" y="3312"/>
                  <a:pt x="4549" y="3335"/>
                </a:cubicBezTo>
                <a:lnTo>
                  <a:pt x="4304" y="3618"/>
                </a:lnTo>
                <a:lnTo>
                  <a:pt x="4528" y="3341"/>
                </a:lnTo>
                <a:cubicBezTo>
                  <a:pt x="4549" y="3316"/>
                  <a:pt x="4555" y="3263"/>
                  <a:pt x="4543" y="3222"/>
                </a:cubicBezTo>
                <a:cubicBezTo>
                  <a:pt x="4543" y="3221"/>
                  <a:pt x="4542" y="3220"/>
                  <a:pt x="4542" y="3219"/>
                </a:cubicBezTo>
                <a:lnTo>
                  <a:pt x="5049" y="2615"/>
                </a:lnTo>
                <a:cubicBezTo>
                  <a:pt x="5061" y="2628"/>
                  <a:pt x="5077" y="2629"/>
                  <a:pt x="5090" y="2613"/>
                </a:cubicBezTo>
                <a:lnTo>
                  <a:pt x="5222" y="2461"/>
                </a:lnTo>
                <a:lnTo>
                  <a:pt x="5155" y="2566"/>
                </a:lnTo>
                <a:cubicBezTo>
                  <a:pt x="5138" y="2594"/>
                  <a:pt x="5134" y="2646"/>
                  <a:pt x="5146" y="2684"/>
                </a:cubicBezTo>
                <a:cubicBezTo>
                  <a:pt x="5155" y="2708"/>
                  <a:pt x="5168" y="2722"/>
                  <a:pt x="5183" y="2722"/>
                </a:cubicBezTo>
                <a:cubicBezTo>
                  <a:pt x="5190" y="2722"/>
                  <a:pt x="5197" y="2718"/>
                  <a:pt x="5204" y="2710"/>
                </a:cubicBezTo>
                <a:lnTo>
                  <a:pt x="5359" y="2532"/>
                </a:lnTo>
                <a:lnTo>
                  <a:pt x="5377" y="2593"/>
                </a:lnTo>
                <a:cubicBezTo>
                  <a:pt x="5390" y="2633"/>
                  <a:pt x="5416" y="2647"/>
                  <a:pt x="5436" y="2623"/>
                </a:cubicBezTo>
                <a:lnTo>
                  <a:pt x="5448" y="2610"/>
                </a:lnTo>
                <a:cubicBezTo>
                  <a:pt x="5451" y="2632"/>
                  <a:pt x="5460" y="2651"/>
                  <a:pt x="5470" y="2661"/>
                </a:cubicBezTo>
                <a:cubicBezTo>
                  <a:pt x="5483" y="2674"/>
                  <a:pt x="5499" y="2673"/>
                  <a:pt x="5511" y="2658"/>
                </a:cubicBezTo>
                <a:lnTo>
                  <a:pt x="5573" y="2587"/>
                </a:lnTo>
                <a:cubicBezTo>
                  <a:pt x="5593" y="2563"/>
                  <a:pt x="5601" y="2510"/>
                  <a:pt x="5588" y="2468"/>
                </a:cubicBezTo>
                <a:cubicBezTo>
                  <a:pt x="5576" y="2426"/>
                  <a:pt x="5550" y="2412"/>
                  <a:pt x="5529" y="2436"/>
                </a:cubicBezTo>
                <a:lnTo>
                  <a:pt x="5522" y="2444"/>
                </a:lnTo>
                <a:cubicBezTo>
                  <a:pt x="5518" y="2422"/>
                  <a:pt x="5510" y="2403"/>
                  <a:pt x="5499" y="2392"/>
                </a:cubicBezTo>
                <a:cubicBezTo>
                  <a:pt x="5486" y="2380"/>
                  <a:pt x="5471" y="2381"/>
                  <a:pt x="5459" y="2395"/>
                </a:cubicBezTo>
                <a:lnTo>
                  <a:pt x="5429" y="2429"/>
                </a:lnTo>
                <a:lnTo>
                  <a:pt x="5414" y="2381"/>
                </a:lnTo>
                <a:lnTo>
                  <a:pt x="5444" y="2334"/>
                </a:lnTo>
                <a:cubicBezTo>
                  <a:pt x="5444" y="2335"/>
                  <a:pt x="5444" y="2336"/>
                  <a:pt x="5444" y="2336"/>
                </a:cubicBezTo>
                <a:cubicBezTo>
                  <a:pt x="5453" y="2360"/>
                  <a:pt x="5466" y="2372"/>
                  <a:pt x="5480" y="2372"/>
                </a:cubicBezTo>
                <a:cubicBezTo>
                  <a:pt x="5487" y="2372"/>
                  <a:pt x="5495" y="2368"/>
                  <a:pt x="5501" y="2360"/>
                </a:cubicBezTo>
                <a:lnTo>
                  <a:pt x="5637" y="2204"/>
                </a:lnTo>
                <a:cubicBezTo>
                  <a:pt x="5658" y="2180"/>
                  <a:pt x="5665" y="2127"/>
                  <a:pt x="5654" y="2086"/>
                </a:cubicBezTo>
                <a:lnTo>
                  <a:pt x="5703" y="1996"/>
                </a:lnTo>
                <a:cubicBezTo>
                  <a:pt x="5715" y="1973"/>
                  <a:pt x="5720" y="1938"/>
                  <a:pt x="5715" y="1907"/>
                </a:cubicBezTo>
                <a:lnTo>
                  <a:pt x="5749" y="1853"/>
                </a:lnTo>
                <a:cubicBezTo>
                  <a:pt x="5758" y="1874"/>
                  <a:pt x="5770" y="1886"/>
                  <a:pt x="5783" y="1886"/>
                </a:cubicBezTo>
                <a:cubicBezTo>
                  <a:pt x="5791" y="1886"/>
                  <a:pt x="5798" y="1882"/>
                  <a:pt x="5805" y="1874"/>
                </a:cubicBezTo>
                <a:lnTo>
                  <a:pt x="5905" y="1760"/>
                </a:lnTo>
                <a:cubicBezTo>
                  <a:pt x="5897" y="1788"/>
                  <a:pt x="5898" y="1823"/>
                  <a:pt x="5907" y="1851"/>
                </a:cubicBezTo>
                <a:cubicBezTo>
                  <a:pt x="5908" y="1853"/>
                  <a:pt x="5909" y="1854"/>
                  <a:pt x="5909" y="1856"/>
                </a:cubicBezTo>
                <a:lnTo>
                  <a:pt x="5815" y="1964"/>
                </a:lnTo>
                <a:cubicBezTo>
                  <a:pt x="5795" y="1988"/>
                  <a:pt x="5787" y="2042"/>
                  <a:pt x="5799" y="2083"/>
                </a:cubicBezTo>
                <a:cubicBezTo>
                  <a:pt x="5808" y="2111"/>
                  <a:pt x="5822" y="2127"/>
                  <a:pt x="5837" y="2127"/>
                </a:cubicBezTo>
                <a:cubicBezTo>
                  <a:pt x="5845" y="2127"/>
                  <a:pt x="5852" y="2123"/>
                  <a:pt x="5859" y="2115"/>
                </a:cubicBezTo>
                <a:lnTo>
                  <a:pt x="5987" y="1968"/>
                </a:lnTo>
                <a:cubicBezTo>
                  <a:pt x="5988" y="1974"/>
                  <a:pt x="5989" y="1980"/>
                  <a:pt x="5992" y="1985"/>
                </a:cubicBezTo>
                <a:cubicBezTo>
                  <a:pt x="6002" y="2010"/>
                  <a:pt x="6018" y="2021"/>
                  <a:pt x="6033" y="2015"/>
                </a:cubicBezTo>
                <a:lnTo>
                  <a:pt x="5994" y="2088"/>
                </a:lnTo>
                <a:cubicBezTo>
                  <a:pt x="5978" y="2118"/>
                  <a:pt x="5976" y="2168"/>
                  <a:pt x="5989" y="2204"/>
                </a:cubicBezTo>
                <a:cubicBezTo>
                  <a:pt x="5998" y="2226"/>
                  <a:pt x="6011" y="2239"/>
                  <a:pt x="6024" y="2239"/>
                </a:cubicBezTo>
                <a:lnTo>
                  <a:pt x="5938" y="2353"/>
                </a:lnTo>
                <a:lnTo>
                  <a:pt x="5925" y="2326"/>
                </a:lnTo>
                <a:cubicBezTo>
                  <a:pt x="5911" y="2298"/>
                  <a:pt x="5889" y="2293"/>
                  <a:pt x="5872" y="2313"/>
                </a:cubicBezTo>
                <a:lnTo>
                  <a:pt x="5869" y="2316"/>
                </a:lnTo>
                <a:lnTo>
                  <a:pt x="5700" y="2358"/>
                </a:lnTo>
                <a:cubicBezTo>
                  <a:pt x="5694" y="2360"/>
                  <a:pt x="5689" y="2363"/>
                  <a:pt x="5684" y="2369"/>
                </a:cubicBezTo>
                <a:lnTo>
                  <a:pt x="5619" y="2444"/>
                </a:lnTo>
                <a:cubicBezTo>
                  <a:pt x="5598" y="2468"/>
                  <a:pt x="5591" y="2522"/>
                  <a:pt x="5603" y="2563"/>
                </a:cubicBezTo>
                <a:cubicBezTo>
                  <a:pt x="5615" y="2605"/>
                  <a:pt x="5642" y="2620"/>
                  <a:pt x="5662" y="2595"/>
                </a:cubicBezTo>
                <a:lnTo>
                  <a:pt x="5720" y="2529"/>
                </a:lnTo>
                <a:lnTo>
                  <a:pt x="5883" y="2489"/>
                </a:lnTo>
                <a:lnTo>
                  <a:pt x="5901" y="2524"/>
                </a:lnTo>
                <a:cubicBezTo>
                  <a:pt x="5915" y="2551"/>
                  <a:pt x="5936" y="2557"/>
                  <a:pt x="5953" y="2537"/>
                </a:cubicBezTo>
                <a:lnTo>
                  <a:pt x="5985" y="2501"/>
                </a:lnTo>
                <a:cubicBezTo>
                  <a:pt x="5986" y="2510"/>
                  <a:pt x="5988" y="2519"/>
                  <a:pt x="5990" y="2527"/>
                </a:cubicBezTo>
                <a:cubicBezTo>
                  <a:pt x="5997" y="2549"/>
                  <a:pt x="6009" y="2562"/>
                  <a:pt x="6021" y="2566"/>
                </a:cubicBezTo>
                <a:cubicBezTo>
                  <a:pt x="6014" y="2593"/>
                  <a:pt x="6015" y="2625"/>
                  <a:pt x="6024" y="2652"/>
                </a:cubicBezTo>
                <a:cubicBezTo>
                  <a:pt x="6034" y="2681"/>
                  <a:pt x="6051" y="2695"/>
                  <a:pt x="6067" y="2689"/>
                </a:cubicBezTo>
                <a:lnTo>
                  <a:pt x="6060" y="2704"/>
                </a:lnTo>
                <a:cubicBezTo>
                  <a:pt x="6048" y="2729"/>
                  <a:pt x="6045" y="2764"/>
                  <a:pt x="6051" y="2795"/>
                </a:cubicBezTo>
                <a:cubicBezTo>
                  <a:pt x="6038" y="2776"/>
                  <a:pt x="6020" y="2773"/>
                  <a:pt x="6004" y="2791"/>
                </a:cubicBezTo>
                <a:lnTo>
                  <a:pt x="5869" y="2947"/>
                </a:lnTo>
                <a:cubicBezTo>
                  <a:pt x="5869" y="2934"/>
                  <a:pt x="5866" y="2921"/>
                  <a:pt x="5862" y="2909"/>
                </a:cubicBezTo>
                <a:cubicBezTo>
                  <a:pt x="5854" y="2883"/>
                  <a:pt x="5840" y="2869"/>
                  <a:pt x="5826" y="2869"/>
                </a:cubicBezTo>
                <a:lnTo>
                  <a:pt x="5886" y="2774"/>
                </a:lnTo>
                <a:cubicBezTo>
                  <a:pt x="5904" y="2745"/>
                  <a:pt x="5908" y="2694"/>
                  <a:pt x="5895" y="2656"/>
                </a:cubicBezTo>
                <a:cubicBezTo>
                  <a:pt x="5882" y="2618"/>
                  <a:pt x="5857" y="2607"/>
                  <a:pt x="5837" y="2630"/>
                </a:cubicBezTo>
                <a:lnTo>
                  <a:pt x="5655" y="2840"/>
                </a:lnTo>
                <a:lnTo>
                  <a:pt x="5666" y="2809"/>
                </a:lnTo>
                <a:cubicBezTo>
                  <a:pt x="5679" y="2775"/>
                  <a:pt x="5678" y="2729"/>
                  <a:pt x="5664" y="2698"/>
                </a:cubicBezTo>
                <a:cubicBezTo>
                  <a:pt x="5650" y="2668"/>
                  <a:pt x="5627" y="2660"/>
                  <a:pt x="5609" y="2681"/>
                </a:cubicBezTo>
                <a:lnTo>
                  <a:pt x="5429" y="2889"/>
                </a:lnTo>
                <a:cubicBezTo>
                  <a:pt x="5409" y="2913"/>
                  <a:pt x="5401" y="2966"/>
                  <a:pt x="5413" y="3008"/>
                </a:cubicBezTo>
                <a:cubicBezTo>
                  <a:pt x="5425" y="3049"/>
                  <a:pt x="5451" y="3064"/>
                  <a:pt x="5472" y="3042"/>
                </a:cubicBezTo>
                <a:lnTo>
                  <a:pt x="5460" y="3074"/>
                </a:lnTo>
                <a:cubicBezTo>
                  <a:pt x="5448" y="3107"/>
                  <a:pt x="5449" y="3153"/>
                  <a:pt x="5462" y="3184"/>
                </a:cubicBezTo>
                <a:cubicBezTo>
                  <a:pt x="5466" y="3191"/>
                  <a:pt x="5470" y="3198"/>
                  <a:pt x="5474" y="3203"/>
                </a:cubicBezTo>
                <a:lnTo>
                  <a:pt x="5335" y="3424"/>
                </a:lnTo>
                <a:cubicBezTo>
                  <a:pt x="5317" y="3452"/>
                  <a:pt x="5313" y="3503"/>
                  <a:pt x="5326" y="3541"/>
                </a:cubicBezTo>
                <a:cubicBezTo>
                  <a:pt x="5329" y="3550"/>
                  <a:pt x="5332" y="3557"/>
                  <a:pt x="5336" y="3563"/>
                </a:cubicBezTo>
                <a:cubicBezTo>
                  <a:pt x="5318" y="3591"/>
                  <a:pt x="5313" y="3642"/>
                  <a:pt x="5326" y="3680"/>
                </a:cubicBezTo>
                <a:cubicBezTo>
                  <a:pt x="5334" y="3706"/>
                  <a:pt x="5348" y="3720"/>
                  <a:pt x="5363" y="3720"/>
                </a:cubicBezTo>
                <a:cubicBezTo>
                  <a:pt x="5370" y="3720"/>
                  <a:pt x="5378" y="3716"/>
                  <a:pt x="5384" y="3708"/>
                </a:cubicBezTo>
                <a:lnTo>
                  <a:pt x="6048" y="2942"/>
                </a:lnTo>
                <a:cubicBezTo>
                  <a:pt x="6057" y="2932"/>
                  <a:pt x="6063" y="2917"/>
                  <a:pt x="6066" y="2900"/>
                </a:cubicBezTo>
                <a:cubicBezTo>
                  <a:pt x="6068" y="2910"/>
                  <a:pt x="6071" y="2920"/>
                  <a:pt x="6075" y="2928"/>
                </a:cubicBezTo>
                <a:cubicBezTo>
                  <a:pt x="6083" y="2947"/>
                  <a:pt x="6095" y="2956"/>
                  <a:pt x="6107" y="2956"/>
                </a:cubicBezTo>
                <a:cubicBezTo>
                  <a:pt x="6114" y="2956"/>
                  <a:pt x="6122" y="2952"/>
                  <a:pt x="6129" y="2945"/>
                </a:cubicBezTo>
                <a:lnTo>
                  <a:pt x="6264" y="2789"/>
                </a:lnTo>
                <a:cubicBezTo>
                  <a:pt x="6282" y="2767"/>
                  <a:pt x="6290" y="2723"/>
                  <a:pt x="6283" y="2684"/>
                </a:cubicBezTo>
                <a:lnTo>
                  <a:pt x="6431" y="2513"/>
                </a:lnTo>
                <a:cubicBezTo>
                  <a:pt x="6452" y="2489"/>
                  <a:pt x="6459" y="2436"/>
                  <a:pt x="6447" y="2394"/>
                </a:cubicBezTo>
                <a:cubicBezTo>
                  <a:pt x="6445" y="2390"/>
                  <a:pt x="6444" y="2386"/>
                  <a:pt x="6442" y="2382"/>
                </a:cubicBezTo>
                <a:lnTo>
                  <a:pt x="6536" y="2274"/>
                </a:lnTo>
                <a:cubicBezTo>
                  <a:pt x="6557" y="2250"/>
                  <a:pt x="6564" y="2196"/>
                  <a:pt x="6552" y="2154"/>
                </a:cubicBezTo>
                <a:cubicBezTo>
                  <a:pt x="6548" y="2140"/>
                  <a:pt x="6542" y="2129"/>
                  <a:pt x="6535" y="2122"/>
                </a:cubicBezTo>
                <a:lnTo>
                  <a:pt x="6563" y="2049"/>
                </a:lnTo>
                <a:cubicBezTo>
                  <a:pt x="6576" y="2016"/>
                  <a:pt x="6575" y="1970"/>
                  <a:pt x="6561" y="1938"/>
                </a:cubicBezTo>
                <a:cubicBezTo>
                  <a:pt x="6550" y="1913"/>
                  <a:pt x="6533" y="1904"/>
                  <a:pt x="6517" y="1912"/>
                </a:cubicBezTo>
                <a:cubicBezTo>
                  <a:pt x="6517" y="1911"/>
                  <a:pt x="6517" y="1909"/>
                  <a:pt x="6516" y="1908"/>
                </a:cubicBezTo>
                <a:cubicBezTo>
                  <a:pt x="6515" y="1904"/>
                  <a:pt x="6513" y="1900"/>
                  <a:pt x="6511" y="1897"/>
                </a:cubicBezTo>
                <a:lnTo>
                  <a:pt x="6528" y="1873"/>
                </a:lnTo>
                <a:cubicBezTo>
                  <a:pt x="6547" y="1846"/>
                  <a:pt x="6552" y="1794"/>
                  <a:pt x="6539" y="1755"/>
                </a:cubicBezTo>
                <a:cubicBezTo>
                  <a:pt x="6527" y="1716"/>
                  <a:pt x="6501" y="1703"/>
                  <a:pt x="6481" y="1726"/>
                </a:cubicBezTo>
                <a:lnTo>
                  <a:pt x="6388" y="1833"/>
                </a:lnTo>
                <a:cubicBezTo>
                  <a:pt x="6388" y="1833"/>
                  <a:pt x="6388" y="1833"/>
                  <a:pt x="6387" y="1833"/>
                </a:cubicBezTo>
                <a:lnTo>
                  <a:pt x="6475" y="1732"/>
                </a:lnTo>
                <a:cubicBezTo>
                  <a:pt x="6496" y="1708"/>
                  <a:pt x="6503" y="1655"/>
                  <a:pt x="6491" y="1613"/>
                </a:cubicBezTo>
                <a:cubicBezTo>
                  <a:pt x="6479" y="1571"/>
                  <a:pt x="6452" y="1557"/>
                  <a:pt x="6431" y="1581"/>
                </a:cubicBezTo>
                <a:lnTo>
                  <a:pt x="6325" y="1704"/>
                </a:lnTo>
                <a:lnTo>
                  <a:pt x="6354" y="1647"/>
                </a:lnTo>
                <a:cubicBezTo>
                  <a:pt x="6371" y="1617"/>
                  <a:pt x="6373" y="1567"/>
                  <a:pt x="6359" y="1532"/>
                </a:cubicBezTo>
                <a:cubicBezTo>
                  <a:pt x="6346" y="1496"/>
                  <a:pt x="6322" y="1486"/>
                  <a:pt x="6303" y="1508"/>
                </a:cubicBezTo>
                <a:lnTo>
                  <a:pt x="6219" y="1605"/>
                </a:lnTo>
                <a:lnTo>
                  <a:pt x="6242" y="1551"/>
                </a:lnTo>
                <a:cubicBezTo>
                  <a:pt x="6256" y="1518"/>
                  <a:pt x="6256" y="1471"/>
                  <a:pt x="6242" y="1438"/>
                </a:cubicBezTo>
                <a:cubicBezTo>
                  <a:pt x="6240" y="1434"/>
                  <a:pt x="6238" y="1430"/>
                  <a:pt x="6236" y="1426"/>
                </a:cubicBezTo>
                <a:lnTo>
                  <a:pt x="6238" y="1423"/>
                </a:lnTo>
                <a:cubicBezTo>
                  <a:pt x="6255" y="1394"/>
                  <a:pt x="6259" y="1343"/>
                  <a:pt x="6246" y="1306"/>
                </a:cubicBezTo>
                <a:cubicBezTo>
                  <a:pt x="6233" y="1269"/>
                  <a:pt x="6208" y="1257"/>
                  <a:pt x="6188" y="1280"/>
                </a:cubicBezTo>
                <a:lnTo>
                  <a:pt x="6151" y="1323"/>
                </a:lnTo>
                <a:cubicBezTo>
                  <a:pt x="6138" y="1309"/>
                  <a:pt x="6121" y="1307"/>
                  <a:pt x="6108" y="1323"/>
                </a:cubicBezTo>
                <a:lnTo>
                  <a:pt x="6070" y="1367"/>
                </a:lnTo>
                <a:cubicBezTo>
                  <a:pt x="6070" y="1349"/>
                  <a:pt x="6067" y="1331"/>
                  <a:pt x="6061" y="1315"/>
                </a:cubicBezTo>
                <a:cubicBezTo>
                  <a:pt x="6060" y="1312"/>
                  <a:pt x="6059" y="1309"/>
                  <a:pt x="6057" y="1306"/>
                </a:cubicBezTo>
                <a:cubicBezTo>
                  <a:pt x="6058" y="1288"/>
                  <a:pt x="6057" y="1268"/>
                  <a:pt x="6052" y="1251"/>
                </a:cubicBezTo>
                <a:cubicBezTo>
                  <a:pt x="6051" y="1247"/>
                  <a:pt x="6049" y="1243"/>
                  <a:pt x="6047" y="1239"/>
                </a:cubicBezTo>
                <a:cubicBezTo>
                  <a:pt x="6062" y="1209"/>
                  <a:pt x="6065" y="1162"/>
                  <a:pt x="6052" y="1127"/>
                </a:cubicBezTo>
                <a:cubicBezTo>
                  <a:pt x="6050" y="1120"/>
                  <a:pt x="6047" y="1115"/>
                  <a:pt x="6044" y="1110"/>
                </a:cubicBezTo>
                <a:lnTo>
                  <a:pt x="6079" y="1070"/>
                </a:lnTo>
                <a:cubicBezTo>
                  <a:pt x="6082" y="1068"/>
                  <a:pt x="6085" y="1066"/>
                  <a:pt x="6088" y="1063"/>
                </a:cubicBezTo>
                <a:lnTo>
                  <a:pt x="6208" y="925"/>
                </a:lnTo>
                <a:cubicBezTo>
                  <a:pt x="6206" y="945"/>
                  <a:pt x="6209" y="965"/>
                  <a:pt x="6215" y="983"/>
                </a:cubicBezTo>
                <a:cubicBezTo>
                  <a:pt x="6227" y="1022"/>
                  <a:pt x="6253" y="1033"/>
                  <a:pt x="6273" y="1010"/>
                </a:cubicBezTo>
                <a:lnTo>
                  <a:pt x="6347" y="925"/>
                </a:lnTo>
                <a:cubicBezTo>
                  <a:pt x="6358" y="912"/>
                  <a:pt x="6365" y="890"/>
                  <a:pt x="6368" y="866"/>
                </a:cubicBezTo>
                <a:lnTo>
                  <a:pt x="6420" y="785"/>
                </a:lnTo>
                <a:cubicBezTo>
                  <a:pt x="6428" y="797"/>
                  <a:pt x="6438" y="805"/>
                  <a:pt x="6447" y="805"/>
                </a:cubicBezTo>
                <a:cubicBezTo>
                  <a:pt x="6455" y="805"/>
                  <a:pt x="6462" y="801"/>
                  <a:pt x="6469" y="793"/>
                </a:cubicBezTo>
                <a:lnTo>
                  <a:pt x="6778" y="436"/>
                </a:lnTo>
                <a:lnTo>
                  <a:pt x="6762" y="483"/>
                </a:lnTo>
                <a:cubicBezTo>
                  <a:pt x="6756" y="501"/>
                  <a:pt x="6754" y="521"/>
                  <a:pt x="6755" y="542"/>
                </a:cubicBezTo>
                <a:lnTo>
                  <a:pt x="6624" y="693"/>
                </a:lnTo>
                <a:cubicBezTo>
                  <a:pt x="6603" y="717"/>
                  <a:pt x="6596" y="771"/>
                  <a:pt x="6608" y="812"/>
                </a:cubicBezTo>
                <a:cubicBezTo>
                  <a:pt x="6619" y="849"/>
                  <a:pt x="6641" y="865"/>
                  <a:pt x="6660" y="851"/>
                </a:cubicBezTo>
                <a:cubicBezTo>
                  <a:pt x="6659" y="869"/>
                  <a:pt x="6661" y="887"/>
                  <a:pt x="6666" y="904"/>
                </a:cubicBezTo>
                <a:cubicBezTo>
                  <a:pt x="6678" y="946"/>
                  <a:pt x="6704" y="960"/>
                  <a:pt x="6725" y="936"/>
                </a:cubicBezTo>
                <a:lnTo>
                  <a:pt x="6749" y="908"/>
                </a:lnTo>
                <a:lnTo>
                  <a:pt x="6852" y="932"/>
                </a:lnTo>
                <a:cubicBezTo>
                  <a:pt x="6847" y="959"/>
                  <a:pt x="6847" y="990"/>
                  <a:pt x="6856" y="1016"/>
                </a:cubicBezTo>
                <a:cubicBezTo>
                  <a:pt x="6869" y="1054"/>
                  <a:pt x="6894" y="1066"/>
                  <a:pt x="6914" y="1043"/>
                </a:cubicBezTo>
                <a:lnTo>
                  <a:pt x="6968" y="981"/>
                </a:lnTo>
                <a:cubicBezTo>
                  <a:pt x="6969" y="989"/>
                  <a:pt x="6971" y="997"/>
                  <a:pt x="6973" y="1005"/>
                </a:cubicBezTo>
                <a:cubicBezTo>
                  <a:pt x="6986" y="1045"/>
                  <a:pt x="7012" y="1057"/>
                  <a:pt x="7032" y="1034"/>
                </a:cubicBezTo>
                <a:lnTo>
                  <a:pt x="7155" y="892"/>
                </a:lnTo>
                <a:lnTo>
                  <a:pt x="7117" y="950"/>
                </a:lnTo>
                <a:cubicBezTo>
                  <a:pt x="7099" y="978"/>
                  <a:pt x="7095" y="1030"/>
                  <a:pt x="7107" y="1068"/>
                </a:cubicBezTo>
                <a:cubicBezTo>
                  <a:pt x="7111" y="1078"/>
                  <a:pt x="7115" y="1086"/>
                  <a:pt x="7120" y="1092"/>
                </a:cubicBezTo>
                <a:lnTo>
                  <a:pt x="7110" y="1105"/>
                </a:lnTo>
                <a:cubicBezTo>
                  <a:pt x="7091" y="1132"/>
                  <a:pt x="7085" y="1184"/>
                  <a:pt x="7098" y="1224"/>
                </a:cubicBezTo>
                <a:cubicBezTo>
                  <a:pt x="7110" y="1264"/>
                  <a:pt x="7136" y="1276"/>
                  <a:pt x="7157" y="1253"/>
                </a:cubicBezTo>
                <a:lnTo>
                  <a:pt x="7216" y="1185"/>
                </a:lnTo>
                <a:lnTo>
                  <a:pt x="7179" y="1239"/>
                </a:lnTo>
                <a:cubicBezTo>
                  <a:pt x="7161" y="1266"/>
                  <a:pt x="7156" y="1318"/>
                  <a:pt x="7169" y="1357"/>
                </a:cubicBezTo>
                <a:cubicBezTo>
                  <a:pt x="7181" y="1396"/>
                  <a:pt x="7207" y="1408"/>
                  <a:pt x="7227" y="1385"/>
                </a:cubicBezTo>
                <a:lnTo>
                  <a:pt x="7280" y="1323"/>
                </a:lnTo>
                <a:lnTo>
                  <a:pt x="7222" y="1406"/>
                </a:lnTo>
                <a:cubicBezTo>
                  <a:pt x="7203" y="1433"/>
                  <a:pt x="7198" y="1485"/>
                  <a:pt x="7211" y="1525"/>
                </a:cubicBezTo>
                <a:cubicBezTo>
                  <a:pt x="7213" y="1532"/>
                  <a:pt x="7216" y="1538"/>
                  <a:pt x="7219" y="1543"/>
                </a:cubicBezTo>
                <a:cubicBezTo>
                  <a:pt x="7208" y="1538"/>
                  <a:pt x="7197" y="1540"/>
                  <a:pt x="7187" y="1551"/>
                </a:cubicBezTo>
                <a:lnTo>
                  <a:pt x="7156" y="1587"/>
                </a:lnTo>
                <a:cubicBezTo>
                  <a:pt x="7136" y="1611"/>
                  <a:pt x="7128" y="1665"/>
                  <a:pt x="7140" y="1706"/>
                </a:cubicBezTo>
                <a:cubicBezTo>
                  <a:pt x="7141" y="1710"/>
                  <a:pt x="7143" y="1713"/>
                  <a:pt x="7144" y="1716"/>
                </a:cubicBezTo>
                <a:lnTo>
                  <a:pt x="7128" y="1792"/>
                </a:lnTo>
                <a:cubicBezTo>
                  <a:pt x="7122" y="1823"/>
                  <a:pt x="7125" y="1859"/>
                  <a:pt x="7136" y="1883"/>
                </a:cubicBezTo>
                <a:lnTo>
                  <a:pt x="7084" y="2019"/>
                </a:lnTo>
                <a:cubicBezTo>
                  <a:pt x="7071" y="2052"/>
                  <a:pt x="7072" y="2099"/>
                  <a:pt x="7086" y="2130"/>
                </a:cubicBezTo>
                <a:cubicBezTo>
                  <a:pt x="7099" y="2161"/>
                  <a:pt x="7122" y="2169"/>
                  <a:pt x="7140" y="2148"/>
                </a:cubicBezTo>
                <a:lnTo>
                  <a:pt x="7263" y="2006"/>
                </a:lnTo>
                <a:lnTo>
                  <a:pt x="7138" y="2167"/>
                </a:lnTo>
                <a:cubicBezTo>
                  <a:pt x="7118" y="2193"/>
                  <a:pt x="7112" y="2246"/>
                  <a:pt x="7124" y="2286"/>
                </a:cubicBezTo>
                <a:cubicBezTo>
                  <a:pt x="7131" y="2311"/>
                  <a:pt x="7144" y="2325"/>
                  <a:pt x="7157" y="2328"/>
                </a:cubicBezTo>
                <a:lnTo>
                  <a:pt x="7099" y="2401"/>
                </a:lnTo>
                <a:cubicBezTo>
                  <a:pt x="7079" y="2426"/>
                  <a:pt x="7073" y="2479"/>
                  <a:pt x="7085" y="2520"/>
                </a:cubicBezTo>
                <a:cubicBezTo>
                  <a:pt x="7089" y="2531"/>
                  <a:pt x="7094" y="2541"/>
                  <a:pt x="7099" y="2548"/>
                </a:cubicBezTo>
                <a:lnTo>
                  <a:pt x="7012" y="2655"/>
                </a:lnTo>
                <a:cubicBezTo>
                  <a:pt x="6991" y="2680"/>
                  <a:pt x="6985" y="2733"/>
                  <a:pt x="6997" y="2774"/>
                </a:cubicBezTo>
                <a:cubicBezTo>
                  <a:pt x="7008" y="2809"/>
                  <a:pt x="7028" y="2824"/>
                  <a:pt x="7047" y="2813"/>
                </a:cubicBezTo>
                <a:cubicBezTo>
                  <a:pt x="7043" y="2836"/>
                  <a:pt x="7045" y="2861"/>
                  <a:pt x="7051" y="2883"/>
                </a:cubicBezTo>
                <a:cubicBezTo>
                  <a:pt x="7063" y="2924"/>
                  <a:pt x="7090" y="2937"/>
                  <a:pt x="7110" y="2914"/>
                </a:cubicBezTo>
                <a:lnTo>
                  <a:pt x="7134" y="2886"/>
                </a:lnTo>
                <a:lnTo>
                  <a:pt x="7065" y="2973"/>
                </a:lnTo>
                <a:cubicBezTo>
                  <a:pt x="7045" y="2998"/>
                  <a:pt x="7038" y="3051"/>
                  <a:pt x="7051" y="3092"/>
                </a:cubicBezTo>
                <a:cubicBezTo>
                  <a:pt x="7063" y="3133"/>
                  <a:pt x="7089" y="3146"/>
                  <a:pt x="7110" y="3123"/>
                </a:cubicBezTo>
                <a:lnTo>
                  <a:pt x="7178" y="3043"/>
                </a:lnTo>
                <a:cubicBezTo>
                  <a:pt x="7176" y="3064"/>
                  <a:pt x="7178" y="3087"/>
                  <a:pt x="7184" y="3107"/>
                </a:cubicBezTo>
                <a:cubicBezTo>
                  <a:pt x="7196" y="3148"/>
                  <a:pt x="7222" y="3161"/>
                  <a:pt x="7243" y="3138"/>
                </a:cubicBezTo>
                <a:lnTo>
                  <a:pt x="7247" y="3133"/>
                </a:lnTo>
                <a:cubicBezTo>
                  <a:pt x="7240" y="3161"/>
                  <a:pt x="7241" y="3194"/>
                  <a:pt x="7250" y="3220"/>
                </a:cubicBezTo>
                <a:cubicBezTo>
                  <a:pt x="7259" y="3244"/>
                  <a:pt x="7272" y="3258"/>
                  <a:pt x="7286" y="3258"/>
                </a:cubicBezTo>
                <a:cubicBezTo>
                  <a:pt x="7294" y="3258"/>
                  <a:pt x="7301" y="3254"/>
                  <a:pt x="7308" y="3246"/>
                </a:cubicBezTo>
                <a:lnTo>
                  <a:pt x="7566" y="2948"/>
                </a:lnTo>
                <a:cubicBezTo>
                  <a:pt x="7587" y="2924"/>
                  <a:pt x="7594" y="2871"/>
                  <a:pt x="7582" y="2829"/>
                </a:cubicBezTo>
                <a:cubicBezTo>
                  <a:pt x="7580" y="2822"/>
                  <a:pt x="7577" y="2816"/>
                  <a:pt x="7575" y="2811"/>
                </a:cubicBezTo>
                <a:lnTo>
                  <a:pt x="7696" y="2614"/>
                </a:lnTo>
                <a:cubicBezTo>
                  <a:pt x="7705" y="2598"/>
                  <a:pt x="7711" y="2575"/>
                  <a:pt x="7711" y="2552"/>
                </a:cubicBezTo>
                <a:lnTo>
                  <a:pt x="7836" y="2396"/>
                </a:lnTo>
                <a:cubicBezTo>
                  <a:pt x="7843" y="2396"/>
                  <a:pt x="7850" y="2392"/>
                  <a:pt x="7856" y="2385"/>
                </a:cubicBezTo>
                <a:lnTo>
                  <a:pt x="8293" y="1881"/>
                </a:lnTo>
                <a:lnTo>
                  <a:pt x="8242" y="1964"/>
                </a:lnTo>
                <a:cubicBezTo>
                  <a:pt x="8224" y="1993"/>
                  <a:pt x="8221" y="2044"/>
                  <a:pt x="8233" y="2081"/>
                </a:cubicBezTo>
                <a:cubicBezTo>
                  <a:pt x="8246" y="2119"/>
                  <a:pt x="8271" y="2130"/>
                  <a:pt x="8291" y="2107"/>
                </a:cubicBezTo>
                <a:lnTo>
                  <a:pt x="8576" y="1778"/>
                </a:lnTo>
                <a:cubicBezTo>
                  <a:pt x="8576" y="1778"/>
                  <a:pt x="8568" y="1821"/>
                  <a:pt x="8568" y="1821"/>
                </a:cubicBezTo>
                <a:close/>
                <a:moveTo>
                  <a:pt x="8626" y="2725"/>
                </a:moveTo>
                <a:cubicBezTo>
                  <a:pt x="8635" y="2748"/>
                  <a:pt x="8648" y="2761"/>
                  <a:pt x="8662" y="2761"/>
                </a:cubicBezTo>
                <a:cubicBezTo>
                  <a:pt x="8669" y="2761"/>
                  <a:pt x="8677" y="2757"/>
                  <a:pt x="8684" y="2749"/>
                </a:cubicBezTo>
                <a:lnTo>
                  <a:pt x="8829" y="2582"/>
                </a:lnTo>
                <a:cubicBezTo>
                  <a:pt x="8830" y="2595"/>
                  <a:pt x="8832" y="2607"/>
                  <a:pt x="8836" y="2618"/>
                </a:cubicBezTo>
                <a:cubicBezTo>
                  <a:pt x="8849" y="2655"/>
                  <a:pt x="8874" y="2666"/>
                  <a:pt x="8894" y="2643"/>
                </a:cubicBezTo>
                <a:lnTo>
                  <a:pt x="9077" y="2432"/>
                </a:lnTo>
                <a:cubicBezTo>
                  <a:pt x="9098" y="2408"/>
                  <a:pt x="9105" y="2354"/>
                  <a:pt x="9093" y="2312"/>
                </a:cubicBezTo>
                <a:cubicBezTo>
                  <a:pt x="9092" y="2310"/>
                  <a:pt x="9091" y="2307"/>
                  <a:pt x="9090" y="2304"/>
                </a:cubicBezTo>
                <a:lnTo>
                  <a:pt x="9136" y="2226"/>
                </a:lnTo>
                <a:cubicBezTo>
                  <a:pt x="9153" y="2196"/>
                  <a:pt x="9156" y="2146"/>
                  <a:pt x="9143" y="2109"/>
                </a:cubicBezTo>
                <a:cubicBezTo>
                  <a:pt x="9130" y="2072"/>
                  <a:pt x="9105" y="2062"/>
                  <a:pt x="9085" y="2084"/>
                </a:cubicBezTo>
                <a:lnTo>
                  <a:pt x="8990" y="2194"/>
                </a:lnTo>
                <a:cubicBezTo>
                  <a:pt x="8993" y="2170"/>
                  <a:pt x="8991" y="2144"/>
                  <a:pt x="8983" y="2123"/>
                </a:cubicBezTo>
                <a:cubicBezTo>
                  <a:pt x="8970" y="2087"/>
                  <a:pt x="8945" y="2076"/>
                  <a:pt x="8926" y="2098"/>
                </a:cubicBezTo>
                <a:lnTo>
                  <a:pt x="8714" y="2343"/>
                </a:lnTo>
                <a:cubicBezTo>
                  <a:pt x="8714" y="2332"/>
                  <a:pt x="8712" y="2321"/>
                  <a:pt x="8709" y="2312"/>
                </a:cubicBezTo>
                <a:lnTo>
                  <a:pt x="8727" y="2268"/>
                </a:lnTo>
                <a:cubicBezTo>
                  <a:pt x="8741" y="2235"/>
                  <a:pt x="8740" y="2188"/>
                  <a:pt x="8727" y="2156"/>
                </a:cubicBezTo>
                <a:cubicBezTo>
                  <a:pt x="8713" y="2124"/>
                  <a:pt x="8690" y="2116"/>
                  <a:pt x="8672" y="2137"/>
                </a:cubicBezTo>
                <a:lnTo>
                  <a:pt x="8584" y="2238"/>
                </a:lnTo>
                <a:cubicBezTo>
                  <a:pt x="8563" y="2262"/>
                  <a:pt x="8556" y="2315"/>
                  <a:pt x="8568" y="2357"/>
                </a:cubicBezTo>
                <a:cubicBezTo>
                  <a:pt x="8569" y="2362"/>
                  <a:pt x="8571" y="2366"/>
                  <a:pt x="8572" y="2369"/>
                </a:cubicBezTo>
                <a:lnTo>
                  <a:pt x="8568" y="2379"/>
                </a:lnTo>
                <a:cubicBezTo>
                  <a:pt x="8555" y="2412"/>
                  <a:pt x="8555" y="2459"/>
                  <a:pt x="8568" y="2491"/>
                </a:cubicBezTo>
                <a:cubicBezTo>
                  <a:pt x="8579" y="2516"/>
                  <a:pt x="8594" y="2526"/>
                  <a:pt x="8609" y="2521"/>
                </a:cubicBezTo>
                <a:cubicBezTo>
                  <a:pt x="8610" y="2546"/>
                  <a:pt x="8617" y="2569"/>
                  <a:pt x="8627" y="2585"/>
                </a:cubicBezTo>
                <a:cubicBezTo>
                  <a:pt x="8631" y="2590"/>
                  <a:pt x="8635" y="2595"/>
                  <a:pt x="8639" y="2597"/>
                </a:cubicBezTo>
                <a:lnTo>
                  <a:pt x="8633" y="2608"/>
                </a:lnTo>
                <a:cubicBezTo>
                  <a:pt x="8616" y="2638"/>
                  <a:pt x="8613" y="2688"/>
                  <a:pt x="8626" y="2725"/>
                </a:cubicBezTo>
                <a:close/>
                <a:moveTo>
                  <a:pt x="4330" y="9587"/>
                </a:moveTo>
                <a:lnTo>
                  <a:pt x="4239" y="9692"/>
                </a:lnTo>
                <a:cubicBezTo>
                  <a:pt x="4218" y="9716"/>
                  <a:pt x="4211" y="9770"/>
                  <a:pt x="4223" y="9811"/>
                </a:cubicBezTo>
                <a:cubicBezTo>
                  <a:pt x="4231" y="9839"/>
                  <a:pt x="4246" y="9855"/>
                  <a:pt x="4261" y="9855"/>
                </a:cubicBezTo>
                <a:cubicBezTo>
                  <a:pt x="4269" y="9855"/>
                  <a:pt x="4276" y="9851"/>
                  <a:pt x="4283" y="9843"/>
                </a:cubicBezTo>
                <a:lnTo>
                  <a:pt x="4374" y="9738"/>
                </a:lnTo>
                <a:cubicBezTo>
                  <a:pt x="4395" y="9714"/>
                  <a:pt x="4402" y="9661"/>
                  <a:pt x="4390" y="9619"/>
                </a:cubicBezTo>
                <a:cubicBezTo>
                  <a:pt x="4378" y="9577"/>
                  <a:pt x="4351" y="9563"/>
                  <a:pt x="4330" y="9587"/>
                </a:cubicBezTo>
                <a:close/>
                <a:moveTo>
                  <a:pt x="4967" y="9808"/>
                </a:moveTo>
                <a:cubicBezTo>
                  <a:pt x="4976" y="9836"/>
                  <a:pt x="4990" y="9851"/>
                  <a:pt x="5005" y="9851"/>
                </a:cubicBezTo>
                <a:cubicBezTo>
                  <a:pt x="5013" y="9851"/>
                  <a:pt x="5020" y="9848"/>
                  <a:pt x="5027" y="9840"/>
                </a:cubicBezTo>
                <a:lnTo>
                  <a:pt x="5110" y="9744"/>
                </a:lnTo>
                <a:cubicBezTo>
                  <a:pt x="5130" y="9720"/>
                  <a:pt x="5138" y="9667"/>
                  <a:pt x="5126" y="9625"/>
                </a:cubicBezTo>
                <a:cubicBezTo>
                  <a:pt x="5116" y="9591"/>
                  <a:pt x="5096" y="9575"/>
                  <a:pt x="5078" y="9584"/>
                </a:cubicBezTo>
                <a:lnTo>
                  <a:pt x="5087" y="9574"/>
                </a:lnTo>
                <a:cubicBezTo>
                  <a:pt x="5108" y="9549"/>
                  <a:pt x="5115" y="9496"/>
                  <a:pt x="5103" y="9454"/>
                </a:cubicBezTo>
                <a:cubicBezTo>
                  <a:pt x="5091" y="9413"/>
                  <a:pt x="5064" y="9398"/>
                  <a:pt x="5043" y="9422"/>
                </a:cubicBezTo>
                <a:lnTo>
                  <a:pt x="5042" y="9424"/>
                </a:lnTo>
                <a:cubicBezTo>
                  <a:pt x="5041" y="9406"/>
                  <a:pt x="5037" y="9388"/>
                  <a:pt x="5031" y="9374"/>
                </a:cubicBezTo>
                <a:cubicBezTo>
                  <a:pt x="5019" y="9346"/>
                  <a:pt x="4999" y="9337"/>
                  <a:pt x="4982" y="9351"/>
                </a:cubicBezTo>
                <a:cubicBezTo>
                  <a:pt x="4987" y="9321"/>
                  <a:pt x="4984" y="9288"/>
                  <a:pt x="4974" y="9264"/>
                </a:cubicBezTo>
                <a:cubicBezTo>
                  <a:pt x="4971" y="9259"/>
                  <a:pt x="4969" y="9256"/>
                  <a:pt x="4966" y="9252"/>
                </a:cubicBezTo>
                <a:cubicBezTo>
                  <a:pt x="4966" y="9241"/>
                  <a:pt x="4964" y="9229"/>
                  <a:pt x="4961" y="9219"/>
                </a:cubicBezTo>
                <a:cubicBezTo>
                  <a:pt x="4949" y="9177"/>
                  <a:pt x="4922" y="9163"/>
                  <a:pt x="4901" y="9187"/>
                </a:cubicBezTo>
                <a:lnTo>
                  <a:pt x="4834" y="9264"/>
                </a:lnTo>
                <a:cubicBezTo>
                  <a:pt x="4833" y="9240"/>
                  <a:pt x="4827" y="9217"/>
                  <a:pt x="4817" y="9201"/>
                </a:cubicBezTo>
                <a:cubicBezTo>
                  <a:pt x="4803" y="9180"/>
                  <a:pt x="4784" y="9177"/>
                  <a:pt x="4769" y="9195"/>
                </a:cubicBezTo>
                <a:lnTo>
                  <a:pt x="4648" y="9334"/>
                </a:lnTo>
                <a:cubicBezTo>
                  <a:pt x="4627" y="9358"/>
                  <a:pt x="4620" y="9411"/>
                  <a:pt x="4632" y="9453"/>
                </a:cubicBezTo>
                <a:cubicBezTo>
                  <a:pt x="4644" y="9495"/>
                  <a:pt x="4671" y="9509"/>
                  <a:pt x="4692" y="9485"/>
                </a:cubicBezTo>
                <a:lnTo>
                  <a:pt x="4724" y="9448"/>
                </a:lnTo>
                <a:cubicBezTo>
                  <a:pt x="4724" y="9456"/>
                  <a:pt x="4725" y="9463"/>
                  <a:pt x="4726" y="9470"/>
                </a:cubicBezTo>
                <a:lnTo>
                  <a:pt x="4646" y="9562"/>
                </a:lnTo>
                <a:lnTo>
                  <a:pt x="4636" y="9533"/>
                </a:lnTo>
                <a:cubicBezTo>
                  <a:pt x="4623" y="9496"/>
                  <a:pt x="4598" y="9486"/>
                  <a:pt x="4578" y="9508"/>
                </a:cubicBezTo>
                <a:lnTo>
                  <a:pt x="4481" y="9620"/>
                </a:lnTo>
                <a:cubicBezTo>
                  <a:pt x="4460" y="9645"/>
                  <a:pt x="4453" y="9698"/>
                  <a:pt x="4465" y="9740"/>
                </a:cubicBezTo>
                <a:cubicBezTo>
                  <a:pt x="4473" y="9768"/>
                  <a:pt x="4488" y="9783"/>
                  <a:pt x="4503" y="9783"/>
                </a:cubicBezTo>
                <a:cubicBezTo>
                  <a:pt x="4510" y="9783"/>
                  <a:pt x="4518" y="9780"/>
                  <a:pt x="4525" y="9772"/>
                </a:cubicBezTo>
                <a:lnTo>
                  <a:pt x="4588" y="9699"/>
                </a:lnTo>
                <a:lnTo>
                  <a:pt x="4598" y="9728"/>
                </a:lnTo>
                <a:cubicBezTo>
                  <a:pt x="4611" y="9764"/>
                  <a:pt x="4636" y="9775"/>
                  <a:pt x="4655" y="9753"/>
                </a:cubicBezTo>
                <a:lnTo>
                  <a:pt x="4784" y="9604"/>
                </a:lnTo>
                <a:cubicBezTo>
                  <a:pt x="4780" y="9633"/>
                  <a:pt x="4783" y="9665"/>
                  <a:pt x="4793" y="9689"/>
                </a:cubicBezTo>
                <a:cubicBezTo>
                  <a:pt x="4807" y="9720"/>
                  <a:pt x="4830" y="9727"/>
                  <a:pt x="4848" y="9707"/>
                </a:cubicBezTo>
                <a:lnTo>
                  <a:pt x="4861" y="9691"/>
                </a:lnTo>
                <a:cubicBezTo>
                  <a:pt x="4862" y="9709"/>
                  <a:pt x="4866" y="9727"/>
                  <a:pt x="4872" y="9741"/>
                </a:cubicBezTo>
                <a:cubicBezTo>
                  <a:pt x="4886" y="9772"/>
                  <a:pt x="4909" y="9779"/>
                  <a:pt x="4927" y="9759"/>
                </a:cubicBezTo>
                <a:lnTo>
                  <a:pt x="4974" y="9704"/>
                </a:lnTo>
                <a:cubicBezTo>
                  <a:pt x="4961" y="9731"/>
                  <a:pt x="4958" y="9773"/>
                  <a:pt x="4967" y="9808"/>
                </a:cubicBezTo>
                <a:close/>
                <a:moveTo>
                  <a:pt x="10947" y="624"/>
                </a:moveTo>
                <a:lnTo>
                  <a:pt x="11008" y="554"/>
                </a:lnTo>
                <a:cubicBezTo>
                  <a:pt x="11005" y="554"/>
                  <a:pt x="11003" y="555"/>
                  <a:pt x="11000" y="554"/>
                </a:cubicBezTo>
                <a:lnTo>
                  <a:pt x="10952" y="540"/>
                </a:lnTo>
                <a:cubicBezTo>
                  <a:pt x="10952" y="543"/>
                  <a:pt x="10951" y="546"/>
                  <a:pt x="10950" y="549"/>
                </a:cubicBezTo>
                <a:cubicBezTo>
                  <a:pt x="10954" y="569"/>
                  <a:pt x="10954" y="591"/>
                  <a:pt x="10950" y="611"/>
                </a:cubicBezTo>
                <a:cubicBezTo>
                  <a:pt x="10950" y="611"/>
                  <a:pt x="10947" y="624"/>
                  <a:pt x="10947" y="624"/>
                </a:cubicBezTo>
                <a:close/>
                <a:moveTo>
                  <a:pt x="11033" y="539"/>
                </a:moveTo>
                <a:cubicBezTo>
                  <a:pt x="11035" y="539"/>
                  <a:pt x="11037" y="539"/>
                  <a:pt x="11039" y="539"/>
                </a:cubicBezTo>
                <a:lnTo>
                  <a:pt x="11038" y="533"/>
                </a:lnTo>
                <a:cubicBezTo>
                  <a:pt x="11038" y="533"/>
                  <a:pt x="11033" y="539"/>
                  <a:pt x="11033" y="539"/>
                </a:cubicBezTo>
                <a:close/>
                <a:moveTo>
                  <a:pt x="10371" y="809"/>
                </a:moveTo>
                <a:cubicBezTo>
                  <a:pt x="10358" y="776"/>
                  <a:pt x="10358" y="728"/>
                  <a:pt x="10372" y="696"/>
                </a:cubicBezTo>
                <a:lnTo>
                  <a:pt x="10387" y="664"/>
                </a:lnTo>
                <a:cubicBezTo>
                  <a:pt x="10383" y="658"/>
                  <a:pt x="10381" y="651"/>
                  <a:pt x="10378" y="644"/>
                </a:cubicBezTo>
                <a:cubicBezTo>
                  <a:pt x="10366" y="602"/>
                  <a:pt x="10373" y="548"/>
                  <a:pt x="10394" y="524"/>
                </a:cubicBezTo>
                <a:lnTo>
                  <a:pt x="10511" y="389"/>
                </a:lnTo>
                <a:cubicBezTo>
                  <a:pt x="10530" y="368"/>
                  <a:pt x="10554" y="376"/>
                  <a:pt x="10567" y="410"/>
                </a:cubicBezTo>
                <a:cubicBezTo>
                  <a:pt x="10573" y="423"/>
                  <a:pt x="10576" y="439"/>
                  <a:pt x="10577" y="455"/>
                </a:cubicBezTo>
                <a:lnTo>
                  <a:pt x="10661" y="357"/>
                </a:lnTo>
                <a:cubicBezTo>
                  <a:pt x="10680" y="336"/>
                  <a:pt x="10702" y="344"/>
                  <a:pt x="10716" y="375"/>
                </a:cubicBezTo>
                <a:cubicBezTo>
                  <a:pt x="10730" y="407"/>
                  <a:pt x="10731" y="453"/>
                  <a:pt x="10718" y="486"/>
                </a:cubicBezTo>
                <a:lnTo>
                  <a:pt x="10700" y="533"/>
                </a:lnTo>
                <a:cubicBezTo>
                  <a:pt x="10700" y="535"/>
                  <a:pt x="10701" y="536"/>
                  <a:pt x="10702" y="538"/>
                </a:cubicBezTo>
                <a:cubicBezTo>
                  <a:pt x="10715" y="568"/>
                  <a:pt x="10717" y="613"/>
                  <a:pt x="10705" y="646"/>
                </a:cubicBezTo>
                <a:lnTo>
                  <a:pt x="10774" y="566"/>
                </a:lnTo>
                <a:cubicBezTo>
                  <a:pt x="10769" y="559"/>
                  <a:pt x="10764" y="549"/>
                  <a:pt x="10761" y="537"/>
                </a:cubicBezTo>
                <a:cubicBezTo>
                  <a:pt x="10749" y="495"/>
                  <a:pt x="10756" y="442"/>
                  <a:pt x="10777" y="418"/>
                </a:cubicBezTo>
                <a:lnTo>
                  <a:pt x="10838" y="347"/>
                </a:lnTo>
                <a:cubicBezTo>
                  <a:pt x="10847" y="337"/>
                  <a:pt x="10857" y="333"/>
                  <a:pt x="10867" y="336"/>
                </a:cubicBezTo>
                <a:lnTo>
                  <a:pt x="10998" y="377"/>
                </a:lnTo>
                <a:lnTo>
                  <a:pt x="11036" y="333"/>
                </a:lnTo>
                <a:cubicBezTo>
                  <a:pt x="11047" y="320"/>
                  <a:pt x="11060" y="318"/>
                  <a:pt x="11072" y="326"/>
                </a:cubicBezTo>
                <a:cubicBezTo>
                  <a:pt x="11084" y="333"/>
                  <a:pt x="11093" y="351"/>
                  <a:pt x="11098" y="374"/>
                </a:cubicBezTo>
                <a:lnTo>
                  <a:pt x="11101" y="388"/>
                </a:lnTo>
                <a:lnTo>
                  <a:pt x="11169" y="310"/>
                </a:lnTo>
                <a:cubicBezTo>
                  <a:pt x="11190" y="286"/>
                  <a:pt x="11216" y="300"/>
                  <a:pt x="11229" y="342"/>
                </a:cubicBezTo>
                <a:cubicBezTo>
                  <a:pt x="11241" y="384"/>
                  <a:pt x="11233" y="437"/>
                  <a:pt x="11213" y="461"/>
                </a:cubicBezTo>
                <a:lnTo>
                  <a:pt x="11103" y="588"/>
                </a:lnTo>
                <a:cubicBezTo>
                  <a:pt x="11096" y="596"/>
                  <a:pt x="11088" y="600"/>
                  <a:pt x="11081" y="600"/>
                </a:cubicBezTo>
                <a:cubicBezTo>
                  <a:pt x="11079" y="600"/>
                  <a:pt x="11077" y="599"/>
                  <a:pt x="11075" y="598"/>
                </a:cubicBezTo>
                <a:cubicBezTo>
                  <a:pt x="11082" y="637"/>
                  <a:pt x="11074" y="680"/>
                  <a:pt x="11055" y="701"/>
                </a:cubicBezTo>
                <a:lnTo>
                  <a:pt x="10883" y="901"/>
                </a:lnTo>
                <a:cubicBezTo>
                  <a:pt x="10876" y="909"/>
                  <a:pt x="10868" y="913"/>
                  <a:pt x="10861" y="913"/>
                </a:cubicBezTo>
                <a:cubicBezTo>
                  <a:pt x="10851" y="913"/>
                  <a:pt x="10840" y="906"/>
                  <a:pt x="10832" y="891"/>
                </a:cubicBezTo>
                <a:cubicBezTo>
                  <a:pt x="10818" y="867"/>
                  <a:pt x="10813" y="828"/>
                  <a:pt x="10820" y="793"/>
                </a:cubicBezTo>
                <a:lnTo>
                  <a:pt x="10828" y="753"/>
                </a:lnTo>
                <a:cubicBezTo>
                  <a:pt x="10820" y="751"/>
                  <a:pt x="10812" y="743"/>
                  <a:pt x="10805" y="732"/>
                </a:cubicBezTo>
                <a:lnTo>
                  <a:pt x="10568" y="1005"/>
                </a:lnTo>
                <a:cubicBezTo>
                  <a:pt x="10562" y="1013"/>
                  <a:pt x="10554" y="1017"/>
                  <a:pt x="10547" y="1017"/>
                </a:cubicBezTo>
                <a:cubicBezTo>
                  <a:pt x="10534" y="1017"/>
                  <a:pt x="10523" y="1007"/>
                  <a:pt x="10514" y="988"/>
                </a:cubicBezTo>
                <a:cubicBezTo>
                  <a:pt x="10500" y="957"/>
                  <a:pt x="10499" y="911"/>
                  <a:pt x="10511" y="878"/>
                </a:cubicBezTo>
                <a:lnTo>
                  <a:pt x="10553" y="766"/>
                </a:lnTo>
                <a:cubicBezTo>
                  <a:pt x="10551" y="763"/>
                  <a:pt x="10549" y="759"/>
                  <a:pt x="10548" y="756"/>
                </a:cubicBezTo>
                <a:cubicBezTo>
                  <a:pt x="10541" y="740"/>
                  <a:pt x="10537" y="722"/>
                  <a:pt x="10537" y="703"/>
                </a:cubicBezTo>
                <a:lnTo>
                  <a:pt x="10427" y="830"/>
                </a:lnTo>
                <a:cubicBezTo>
                  <a:pt x="10408" y="851"/>
                  <a:pt x="10385" y="843"/>
                  <a:pt x="10371" y="809"/>
                </a:cubicBezTo>
                <a:close/>
                <a:moveTo>
                  <a:pt x="10408" y="2501"/>
                </a:moveTo>
                <a:cubicBezTo>
                  <a:pt x="10416" y="2527"/>
                  <a:pt x="10430" y="2541"/>
                  <a:pt x="10445" y="2541"/>
                </a:cubicBezTo>
                <a:cubicBezTo>
                  <a:pt x="10452" y="2541"/>
                  <a:pt x="10460" y="2537"/>
                  <a:pt x="10467" y="2530"/>
                </a:cubicBezTo>
                <a:lnTo>
                  <a:pt x="11202" y="1680"/>
                </a:lnTo>
                <a:cubicBezTo>
                  <a:pt x="11223" y="1656"/>
                  <a:pt x="11230" y="1602"/>
                  <a:pt x="11218" y="1561"/>
                </a:cubicBezTo>
                <a:cubicBezTo>
                  <a:pt x="11206" y="1519"/>
                  <a:pt x="11180" y="1505"/>
                  <a:pt x="11159" y="1529"/>
                </a:cubicBezTo>
                <a:lnTo>
                  <a:pt x="11046" y="1659"/>
                </a:lnTo>
                <a:cubicBezTo>
                  <a:pt x="11047" y="1641"/>
                  <a:pt x="11045" y="1622"/>
                  <a:pt x="11039" y="1606"/>
                </a:cubicBezTo>
                <a:cubicBezTo>
                  <a:pt x="11027" y="1567"/>
                  <a:pt x="11001" y="1554"/>
                  <a:pt x="10981" y="1578"/>
                </a:cubicBezTo>
                <a:lnTo>
                  <a:pt x="10752" y="1842"/>
                </a:lnTo>
                <a:cubicBezTo>
                  <a:pt x="10752" y="1825"/>
                  <a:pt x="10749" y="1808"/>
                  <a:pt x="10743" y="1793"/>
                </a:cubicBezTo>
                <a:cubicBezTo>
                  <a:pt x="10730" y="1757"/>
                  <a:pt x="10706" y="1747"/>
                  <a:pt x="10686" y="1769"/>
                </a:cubicBezTo>
                <a:lnTo>
                  <a:pt x="10540" y="1938"/>
                </a:lnTo>
                <a:cubicBezTo>
                  <a:pt x="10519" y="1962"/>
                  <a:pt x="10512" y="2016"/>
                  <a:pt x="10524" y="2057"/>
                </a:cubicBezTo>
                <a:cubicBezTo>
                  <a:pt x="10525" y="2060"/>
                  <a:pt x="10526" y="2063"/>
                  <a:pt x="10527" y="2065"/>
                </a:cubicBezTo>
                <a:lnTo>
                  <a:pt x="10472" y="2168"/>
                </a:lnTo>
                <a:cubicBezTo>
                  <a:pt x="10456" y="2198"/>
                  <a:pt x="10454" y="2248"/>
                  <a:pt x="10467" y="2283"/>
                </a:cubicBezTo>
                <a:cubicBezTo>
                  <a:pt x="10470" y="2291"/>
                  <a:pt x="10473" y="2297"/>
                  <a:pt x="10476" y="2302"/>
                </a:cubicBezTo>
                <a:lnTo>
                  <a:pt x="10419" y="2383"/>
                </a:lnTo>
                <a:cubicBezTo>
                  <a:pt x="10400" y="2410"/>
                  <a:pt x="10395" y="2462"/>
                  <a:pt x="10408" y="2501"/>
                </a:cubicBezTo>
                <a:close/>
                <a:moveTo>
                  <a:pt x="11886" y="630"/>
                </a:moveTo>
                <a:cubicBezTo>
                  <a:pt x="11894" y="630"/>
                  <a:pt x="11901" y="626"/>
                  <a:pt x="11908" y="618"/>
                </a:cubicBezTo>
                <a:lnTo>
                  <a:pt x="12002" y="510"/>
                </a:lnTo>
                <a:lnTo>
                  <a:pt x="12139" y="509"/>
                </a:lnTo>
                <a:cubicBezTo>
                  <a:pt x="12147" y="509"/>
                  <a:pt x="12154" y="505"/>
                  <a:pt x="12161" y="497"/>
                </a:cubicBezTo>
                <a:lnTo>
                  <a:pt x="12193" y="460"/>
                </a:lnTo>
                <a:cubicBezTo>
                  <a:pt x="12214" y="436"/>
                  <a:pt x="12221" y="382"/>
                  <a:pt x="12209" y="341"/>
                </a:cubicBezTo>
                <a:cubicBezTo>
                  <a:pt x="12197" y="299"/>
                  <a:pt x="12170" y="284"/>
                  <a:pt x="12149" y="309"/>
                </a:cubicBezTo>
                <a:lnTo>
                  <a:pt x="12127" y="334"/>
                </a:lnTo>
                <a:lnTo>
                  <a:pt x="11990" y="336"/>
                </a:lnTo>
                <a:cubicBezTo>
                  <a:pt x="11982" y="336"/>
                  <a:pt x="11975" y="340"/>
                  <a:pt x="11968" y="347"/>
                </a:cubicBezTo>
                <a:lnTo>
                  <a:pt x="11864" y="467"/>
                </a:lnTo>
                <a:cubicBezTo>
                  <a:pt x="11844" y="491"/>
                  <a:pt x="11836" y="545"/>
                  <a:pt x="11848" y="586"/>
                </a:cubicBezTo>
                <a:cubicBezTo>
                  <a:pt x="11857" y="614"/>
                  <a:pt x="11871" y="630"/>
                  <a:pt x="11886" y="630"/>
                </a:cubicBezTo>
                <a:close/>
                <a:moveTo>
                  <a:pt x="9529" y="3749"/>
                </a:moveTo>
                <a:lnTo>
                  <a:pt x="9464" y="3824"/>
                </a:lnTo>
                <a:cubicBezTo>
                  <a:pt x="9474" y="3829"/>
                  <a:pt x="9483" y="3840"/>
                  <a:pt x="9489" y="3858"/>
                </a:cubicBezTo>
                <a:cubicBezTo>
                  <a:pt x="9492" y="3866"/>
                  <a:pt x="9494" y="3876"/>
                  <a:pt x="9495" y="3886"/>
                </a:cubicBezTo>
                <a:cubicBezTo>
                  <a:pt x="9497" y="3872"/>
                  <a:pt x="9499" y="3859"/>
                  <a:pt x="9504" y="3848"/>
                </a:cubicBezTo>
                <a:lnTo>
                  <a:pt x="9534" y="3782"/>
                </a:lnTo>
                <a:cubicBezTo>
                  <a:pt x="9531" y="3772"/>
                  <a:pt x="9530" y="3760"/>
                  <a:pt x="9529" y="3749"/>
                </a:cubicBezTo>
                <a:close/>
                <a:moveTo>
                  <a:pt x="9499" y="3322"/>
                </a:moveTo>
                <a:lnTo>
                  <a:pt x="9647" y="3151"/>
                </a:lnTo>
                <a:cubicBezTo>
                  <a:pt x="9667" y="3128"/>
                  <a:pt x="9692" y="3139"/>
                  <a:pt x="9705" y="3176"/>
                </a:cubicBezTo>
                <a:cubicBezTo>
                  <a:pt x="9718" y="3212"/>
                  <a:pt x="9715" y="3263"/>
                  <a:pt x="9698" y="3292"/>
                </a:cubicBezTo>
                <a:lnTo>
                  <a:pt x="9629" y="3410"/>
                </a:lnTo>
                <a:cubicBezTo>
                  <a:pt x="9631" y="3416"/>
                  <a:pt x="9632" y="3422"/>
                  <a:pt x="9632" y="3428"/>
                </a:cubicBezTo>
                <a:lnTo>
                  <a:pt x="9680" y="3374"/>
                </a:lnTo>
                <a:cubicBezTo>
                  <a:pt x="9698" y="3352"/>
                  <a:pt x="9722" y="3361"/>
                  <a:pt x="9735" y="3394"/>
                </a:cubicBezTo>
                <a:cubicBezTo>
                  <a:pt x="9749" y="3427"/>
                  <a:pt x="9748" y="3475"/>
                  <a:pt x="9734" y="3507"/>
                </a:cubicBezTo>
                <a:lnTo>
                  <a:pt x="9689" y="3609"/>
                </a:lnTo>
                <a:cubicBezTo>
                  <a:pt x="9698" y="3641"/>
                  <a:pt x="9696" y="3682"/>
                  <a:pt x="9684" y="3710"/>
                </a:cubicBezTo>
                <a:lnTo>
                  <a:pt x="9664" y="3754"/>
                </a:lnTo>
                <a:cubicBezTo>
                  <a:pt x="9667" y="3762"/>
                  <a:pt x="9669" y="3772"/>
                  <a:pt x="9670" y="3782"/>
                </a:cubicBezTo>
                <a:cubicBezTo>
                  <a:pt x="9681" y="3782"/>
                  <a:pt x="9690" y="3788"/>
                  <a:pt x="9698" y="3801"/>
                </a:cubicBezTo>
                <a:cubicBezTo>
                  <a:pt x="9707" y="3816"/>
                  <a:pt x="9713" y="3837"/>
                  <a:pt x="9714" y="3860"/>
                </a:cubicBezTo>
                <a:lnTo>
                  <a:pt x="9802" y="3759"/>
                </a:lnTo>
                <a:cubicBezTo>
                  <a:pt x="9821" y="3736"/>
                  <a:pt x="9847" y="3747"/>
                  <a:pt x="9859" y="3785"/>
                </a:cubicBezTo>
                <a:cubicBezTo>
                  <a:pt x="9870" y="3815"/>
                  <a:pt x="9869" y="3852"/>
                  <a:pt x="9860" y="3881"/>
                </a:cubicBezTo>
                <a:cubicBezTo>
                  <a:pt x="9868" y="3888"/>
                  <a:pt x="9874" y="3899"/>
                  <a:pt x="9879" y="3913"/>
                </a:cubicBezTo>
                <a:cubicBezTo>
                  <a:pt x="9891" y="3948"/>
                  <a:pt x="9888" y="3993"/>
                  <a:pt x="9874" y="4021"/>
                </a:cubicBezTo>
                <a:cubicBezTo>
                  <a:pt x="9881" y="4026"/>
                  <a:pt x="9887" y="4033"/>
                  <a:pt x="9892" y="4043"/>
                </a:cubicBezTo>
                <a:cubicBezTo>
                  <a:pt x="9906" y="4072"/>
                  <a:pt x="9908" y="4116"/>
                  <a:pt x="9897" y="4150"/>
                </a:cubicBezTo>
                <a:lnTo>
                  <a:pt x="9864" y="4256"/>
                </a:lnTo>
                <a:cubicBezTo>
                  <a:pt x="9872" y="4263"/>
                  <a:pt x="9878" y="4275"/>
                  <a:pt x="9883" y="4290"/>
                </a:cubicBezTo>
                <a:cubicBezTo>
                  <a:pt x="9895" y="4332"/>
                  <a:pt x="9888" y="4385"/>
                  <a:pt x="9867" y="4410"/>
                </a:cubicBezTo>
                <a:lnTo>
                  <a:pt x="9779" y="4511"/>
                </a:lnTo>
                <a:cubicBezTo>
                  <a:pt x="9761" y="4531"/>
                  <a:pt x="9740" y="4525"/>
                  <a:pt x="9726" y="4496"/>
                </a:cubicBezTo>
                <a:cubicBezTo>
                  <a:pt x="9712" y="4467"/>
                  <a:pt x="9709" y="4423"/>
                  <a:pt x="9720" y="4389"/>
                </a:cubicBezTo>
                <a:lnTo>
                  <a:pt x="9731" y="4354"/>
                </a:lnTo>
                <a:lnTo>
                  <a:pt x="9378" y="4762"/>
                </a:lnTo>
                <a:cubicBezTo>
                  <a:pt x="9371" y="4770"/>
                  <a:pt x="9364" y="4774"/>
                  <a:pt x="9356" y="4774"/>
                </a:cubicBezTo>
                <a:cubicBezTo>
                  <a:pt x="9342" y="4774"/>
                  <a:pt x="9328" y="4760"/>
                  <a:pt x="9320" y="4734"/>
                </a:cubicBezTo>
                <a:cubicBezTo>
                  <a:pt x="9307" y="4696"/>
                  <a:pt x="9312" y="4644"/>
                  <a:pt x="9330" y="4616"/>
                </a:cubicBezTo>
                <a:lnTo>
                  <a:pt x="9451" y="4435"/>
                </a:lnTo>
                <a:cubicBezTo>
                  <a:pt x="9450" y="4432"/>
                  <a:pt x="9449" y="4429"/>
                  <a:pt x="9447" y="4425"/>
                </a:cubicBezTo>
                <a:cubicBezTo>
                  <a:pt x="9434" y="4387"/>
                  <a:pt x="9438" y="4336"/>
                  <a:pt x="9456" y="4308"/>
                </a:cubicBezTo>
                <a:lnTo>
                  <a:pt x="9601" y="4076"/>
                </a:lnTo>
                <a:cubicBezTo>
                  <a:pt x="9599" y="4063"/>
                  <a:pt x="9598" y="4048"/>
                  <a:pt x="9599" y="4033"/>
                </a:cubicBezTo>
                <a:cubicBezTo>
                  <a:pt x="9590" y="4031"/>
                  <a:pt x="9583" y="4025"/>
                  <a:pt x="9576" y="4014"/>
                </a:cubicBezTo>
                <a:cubicBezTo>
                  <a:pt x="9570" y="4004"/>
                  <a:pt x="9565" y="3992"/>
                  <a:pt x="9563" y="3978"/>
                </a:cubicBezTo>
                <a:lnTo>
                  <a:pt x="9559" y="3982"/>
                </a:lnTo>
                <a:cubicBezTo>
                  <a:pt x="9551" y="3992"/>
                  <a:pt x="9542" y="3995"/>
                  <a:pt x="9533" y="3993"/>
                </a:cubicBezTo>
                <a:cubicBezTo>
                  <a:pt x="9535" y="4021"/>
                  <a:pt x="9531" y="4051"/>
                  <a:pt x="9521" y="4071"/>
                </a:cubicBezTo>
                <a:lnTo>
                  <a:pt x="9494" y="4123"/>
                </a:lnTo>
                <a:cubicBezTo>
                  <a:pt x="9496" y="4127"/>
                  <a:pt x="9498" y="4131"/>
                  <a:pt x="9499" y="4136"/>
                </a:cubicBezTo>
                <a:cubicBezTo>
                  <a:pt x="9511" y="4178"/>
                  <a:pt x="9504" y="4232"/>
                  <a:pt x="9483" y="4256"/>
                </a:cubicBezTo>
                <a:lnTo>
                  <a:pt x="9338" y="4423"/>
                </a:lnTo>
                <a:cubicBezTo>
                  <a:pt x="9319" y="4445"/>
                  <a:pt x="9295" y="4435"/>
                  <a:pt x="9282" y="4400"/>
                </a:cubicBezTo>
                <a:cubicBezTo>
                  <a:pt x="9277" y="4388"/>
                  <a:pt x="9274" y="4374"/>
                  <a:pt x="9273" y="4360"/>
                </a:cubicBezTo>
                <a:lnTo>
                  <a:pt x="9216" y="4426"/>
                </a:lnTo>
                <a:cubicBezTo>
                  <a:pt x="9209" y="4434"/>
                  <a:pt x="9202" y="4438"/>
                  <a:pt x="9194" y="4438"/>
                </a:cubicBezTo>
                <a:cubicBezTo>
                  <a:pt x="9181" y="4438"/>
                  <a:pt x="9167" y="4425"/>
                  <a:pt x="9159" y="4401"/>
                </a:cubicBezTo>
                <a:cubicBezTo>
                  <a:pt x="9149" y="4374"/>
                  <a:pt x="9148" y="4341"/>
                  <a:pt x="9155" y="4313"/>
                </a:cubicBezTo>
                <a:cubicBezTo>
                  <a:pt x="9148" y="4307"/>
                  <a:pt x="9142" y="4298"/>
                  <a:pt x="9137" y="4284"/>
                </a:cubicBezTo>
                <a:cubicBezTo>
                  <a:pt x="9130" y="4265"/>
                  <a:pt x="9127" y="4241"/>
                  <a:pt x="9129" y="4218"/>
                </a:cubicBezTo>
                <a:cubicBezTo>
                  <a:pt x="9114" y="4217"/>
                  <a:pt x="9101" y="4202"/>
                  <a:pt x="9093" y="4175"/>
                </a:cubicBezTo>
                <a:cubicBezTo>
                  <a:pt x="9081" y="4133"/>
                  <a:pt x="9088" y="4080"/>
                  <a:pt x="9109" y="4056"/>
                </a:cubicBezTo>
                <a:lnTo>
                  <a:pt x="9359" y="3767"/>
                </a:lnTo>
                <a:cubicBezTo>
                  <a:pt x="9361" y="3755"/>
                  <a:pt x="9364" y="3744"/>
                  <a:pt x="9370" y="3734"/>
                </a:cubicBezTo>
                <a:lnTo>
                  <a:pt x="9413" y="3653"/>
                </a:lnTo>
                <a:cubicBezTo>
                  <a:pt x="9401" y="3616"/>
                  <a:pt x="9404" y="3567"/>
                  <a:pt x="9421" y="3538"/>
                </a:cubicBezTo>
                <a:lnTo>
                  <a:pt x="9482" y="3434"/>
                </a:lnTo>
                <a:cubicBezTo>
                  <a:pt x="9472" y="3393"/>
                  <a:pt x="9480" y="3344"/>
                  <a:pt x="9499" y="3322"/>
                </a:cubicBezTo>
                <a:close/>
                <a:moveTo>
                  <a:pt x="12347" y="520"/>
                </a:moveTo>
                <a:lnTo>
                  <a:pt x="12380" y="482"/>
                </a:lnTo>
                <a:cubicBezTo>
                  <a:pt x="12375" y="513"/>
                  <a:pt x="12380" y="548"/>
                  <a:pt x="12392" y="571"/>
                </a:cubicBezTo>
                <a:cubicBezTo>
                  <a:pt x="12400" y="586"/>
                  <a:pt x="12411" y="593"/>
                  <a:pt x="12422" y="593"/>
                </a:cubicBezTo>
                <a:cubicBezTo>
                  <a:pt x="12429" y="593"/>
                  <a:pt x="12437" y="590"/>
                  <a:pt x="12444" y="582"/>
                </a:cubicBezTo>
                <a:lnTo>
                  <a:pt x="12498" y="519"/>
                </a:lnTo>
                <a:lnTo>
                  <a:pt x="12649" y="487"/>
                </a:lnTo>
                <a:cubicBezTo>
                  <a:pt x="12655" y="486"/>
                  <a:pt x="12661" y="482"/>
                  <a:pt x="12667" y="476"/>
                </a:cubicBezTo>
                <a:lnTo>
                  <a:pt x="12686" y="453"/>
                </a:lnTo>
                <a:cubicBezTo>
                  <a:pt x="12686" y="453"/>
                  <a:pt x="12686" y="454"/>
                  <a:pt x="12687" y="454"/>
                </a:cubicBezTo>
                <a:cubicBezTo>
                  <a:pt x="12695" y="482"/>
                  <a:pt x="12709" y="498"/>
                  <a:pt x="12724" y="498"/>
                </a:cubicBezTo>
                <a:cubicBezTo>
                  <a:pt x="12732" y="498"/>
                  <a:pt x="12739" y="494"/>
                  <a:pt x="12746" y="486"/>
                </a:cubicBezTo>
                <a:lnTo>
                  <a:pt x="12821" y="400"/>
                </a:lnTo>
                <a:cubicBezTo>
                  <a:pt x="12842" y="376"/>
                  <a:pt x="12849" y="323"/>
                  <a:pt x="12837" y="281"/>
                </a:cubicBezTo>
                <a:cubicBezTo>
                  <a:pt x="12825" y="239"/>
                  <a:pt x="12798" y="225"/>
                  <a:pt x="12777" y="249"/>
                </a:cubicBezTo>
                <a:lnTo>
                  <a:pt x="12751" y="279"/>
                </a:lnTo>
                <a:cubicBezTo>
                  <a:pt x="12751" y="279"/>
                  <a:pt x="12751" y="278"/>
                  <a:pt x="12750" y="278"/>
                </a:cubicBezTo>
                <a:cubicBezTo>
                  <a:pt x="12738" y="236"/>
                  <a:pt x="12712" y="222"/>
                  <a:pt x="12691" y="246"/>
                </a:cubicBezTo>
                <a:lnTo>
                  <a:pt x="12631" y="315"/>
                </a:lnTo>
                <a:lnTo>
                  <a:pt x="12508" y="341"/>
                </a:lnTo>
                <a:lnTo>
                  <a:pt x="12516" y="306"/>
                </a:lnTo>
                <a:cubicBezTo>
                  <a:pt x="12524" y="271"/>
                  <a:pt x="12520" y="230"/>
                  <a:pt x="12506" y="205"/>
                </a:cubicBezTo>
                <a:cubicBezTo>
                  <a:pt x="12492" y="179"/>
                  <a:pt x="12471" y="175"/>
                  <a:pt x="12455" y="194"/>
                </a:cubicBezTo>
                <a:lnTo>
                  <a:pt x="12303" y="368"/>
                </a:lnTo>
                <a:cubicBezTo>
                  <a:pt x="12282" y="392"/>
                  <a:pt x="12275" y="446"/>
                  <a:pt x="12287" y="488"/>
                </a:cubicBezTo>
                <a:cubicBezTo>
                  <a:pt x="12299" y="529"/>
                  <a:pt x="12326" y="544"/>
                  <a:pt x="12347" y="520"/>
                </a:cubicBezTo>
                <a:close/>
                <a:moveTo>
                  <a:pt x="13959" y="620"/>
                </a:moveTo>
                <a:lnTo>
                  <a:pt x="14003" y="570"/>
                </a:lnTo>
                <a:lnTo>
                  <a:pt x="14010" y="606"/>
                </a:lnTo>
                <a:cubicBezTo>
                  <a:pt x="14014" y="631"/>
                  <a:pt x="14023" y="650"/>
                  <a:pt x="14036" y="659"/>
                </a:cubicBezTo>
                <a:cubicBezTo>
                  <a:pt x="14048" y="668"/>
                  <a:pt x="14061" y="666"/>
                  <a:pt x="14073" y="653"/>
                </a:cubicBezTo>
                <a:lnTo>
                  <a:pt x="14113" y="607"/>
                </a:lnTo>
                <a:lnTo>
                  <a:pt x="14196" y="690"/>
                </a:lnTo>
                <a:cubicBezTo>
                  <a:pt x="14209" y="703"/>
                  <a:pt x="14225" y="702"/>
                  <a:pt x="14237" y="687"/>
                </a:cubicBezTo>
                <a:lnTo>
                  <a:pt x="14290" y="627"/>
                </a:lnTo>
                <a:lnTo>
                  <a:pt x="14322" y="684"/>
                </a:lnTo>
                <a:cubicBezTo>
                  <a:pt x="14330" y="699"/>
                  <a:pt x="14340" y="706"/>
                  <a:pt x="14351" y="706"/>
                </a:cubicBezTo>
                <a:cubicBezTo>
                  <a:pt x="14359" y="706"/>
                  <a:pt x="14367" y="702"/>
                  <a:pt x="14374" y="694"/>
                </a:cubicBezTo>
                <a:cubicBezTo>
                  <a:pt x="14395" y="670"/>
                  <a:pt x="14402" y="617"/>
                  <a:pt x="14390" y="575"/>
                </a:cubicBezTo>
                <a:cubicBezTo>
                  <a:pt x="14386" y="563"/>
                  <a:pt x="14381" y="553"/>
                  <a:pt x="14375" y="546"/>
                </a:cubicBezTo>
                <a:lnTo>
                  <a:pt x="14325" y="454"/>
                </a:lnTo>
                <a:cubicBezTo>
                  <a:pt x="14311" y="429"/>
                  <a:pt x="14290" y="424"/>
                  <a:pt x="14274" y="444"/>
                </a:cubicBezTo>
                <a:lnTo>
                  <a:pt x="14214" y="513"/>
                </a:lnTo>
                <a:lnTo>
                  <a:pt x="14131" y="429"/>
                </a:lnTo>
                <a:cubicBezTo>
                  <a:pt x="14118" y="416"/>
                  <a:pt x="14102" y="417"/>
                  <a:pt x="14089" y="432"/>
                </a:cubicBezTo>
                <a:lnTo>
                  <a:pt x="14075" y="449"/>
                </a:lnTo>
                <a:lnTo>
                  <a:pt x="14068" y="412"/>
                </a:lnTo>
                <a:cubicBezTo>
                  <a:pt x="14064" y="388"/>
                  <a:pt x="14054" y="368"/>
                  <a:pt x="14042" y="359"/>
                </a:cubicBezTo>
                <a:cubicBezTo>
                  <a:pt x="14030" y="350"/>
                  <a:pt x="14016" y="353"/>
                  <a:pt x="14005" y="366"/>
                </a:cubicBezTo>
                <a:lnTo>
                  <a:pt x="13916" y="469"/>
                </a:lnTo>
                <a:cubicBezTo>
                  <a:pt x="13895" y="493"/>
                  <a:pt x="13888" y="546"/>
                  <a:pt x="13900" y="588"/>
                </a:cubicBezTo>
                <a:cubicBezTo>
                  <a:pt x="13912" y="630"/>
                  <a:pt x="13939" y="644"/>
                  <a:pt x="13959" y="620"/>
                </a:cubicBezTo>
                <a:close/>
                <a:moveTo>
                  <a:pt x="10260" y="6250"/>
                </a:moveTo>
                <a:lnTo>
                  <a:pt x="10268" y="6326"/>
                </a:lnTo>
                <a:cubicBezTo>
                  <a:pt x="10270" y="6354"/>
                  <a:pt x="10280" y="6377"/>
                  <a:pt x="10292" y="6389"/>
                </a:cubicBezTo>
                <a:cubicBezTo>
                  <a:pt x="10298" y="6394"/>
                  <a:pt x="10304" y="6397"/>
                  <a:pt x="10310" y="6397"/>
                </a:cubicBezTo>
                <a:cubicBezTo>
                  <a:pt x="10318" y="6397"/>
                  <a:pt x="10326" y="6393"/>
                  <a:pt x="10332" y="6385"/>
                </a:cubicBezTo>
                <a:lnTo>
                  <a:pt x="10467" y="6229"/>
                </a:lnTo>
                <a:cubicBezTo>
                  <a:pt x="10488" y="6205"/>
                  <a:pt x="10495" y="6152"/>
                  <a:pt x="10483" y="6110"/>
                </a:cubicBezTo>
                <a:cubicBezTo>
                  <a:pt x="10471" y="6068"/>
                  <a:pt x="10444" y="6054"/>
                  <a:pt x="10423" y="6078"/>
                </a:cubicBezTo>
                <a:lnTo>
                  <a:pt x="10341" y="6173"/>
                </a:lnTo>
                <a:lnTo>
                  <a:pt x="10334" y="6102"/>
                </a:lnTo>
                <a:cubicBezTo>
                  <a:pt x="10332" y="6074"/>
                  <a:pt x="10323" y="6051"/>
                  <a:pt x="10310" y="6039"/>
                </a:cubicBezTo>
                <a:cubicBezTo>
                  <a:pt x="10297" y="6027"/>
                  <a:pt x="10282" y="6029"/>
                  <a:pt x="10270" y="6043"/>
                </a:cubicBezTo>
                <a:lnTo>
                  <a:pt x="10230" y="6089"/>
                </a:lnTo>
                <a:cubicBezTo>
                  <a:pt x="10209" y="6113"/>
                  <a:pt x="10202" y="6166"/>
                  <a:pt x="10214" y="6208"/>
                </a:cubicBezTo>
                <a:cubicBezTo>
                  <a:pt x="10224" y="6241"/>
                  <a:pt x="10242" y="6257"/>
                  <a:pt x="10260" y="6250"/>
                </a:cubicBezTo>
                <a:close/>
                <a:moveTo>
                  <a:pt x="16916" y="1126"/>
                </a:moveTo>
                <a:lnTo>
                  <a:pt x="16947" y="1207"/>
                </a:lnTo>
                <a:cubicBezTo>
                  <a:pt x="16955" y="1230"/>
                  <a:pt x="16968" y="1242"/>
                  <a:pt x="16982" y="1242"/>
                </a:cubicBezTo>
                <a:cubicBezTo>
                  <a:pt x="16989" y="1242"/>
                  <a:pt x="16997" y="1238"/>
                  <a:pt x="17003" y="1230"/>
                </a:cubicBezTo>
                <a:lnTo>
                  <a:pt x="17056" y="1169"/>
                </a:lnTo>
                <a:cubicBezTo>
                  <a:pt x="17077" y="1145"/>
                  <a:pt x="17084" y="1092"/>
                  <a:pt x="17072" y="1050"/>
                </a:cubicBezTo>
                <a:cubicBezTo>
                  <a:pt x="17060" y="1008"/>
                  <a:pt x="17033" y="994"/>
                  <a:pt x="17012" y="1018"/>
                </a:cubicBezTo>
                <a:lnTo>
                  <a:pt x="16993" y="1040"/>
                </a:lnTo>
                <a:lnTo>
                  <a:pt x="16971" y="983"/>
                </a:lnTo>
                <a:cubicBezTo>
                  <a:pt x="16958" y="948"/>
                  <a:pt x="16934" y="938"/>
                  <a:pt x="16915" y="960"/>
                </a:cubicBezTo>
                <a:lnTo>
                  <a:pt x="16908" y="968"/>
                </a:lnTo>
                <a:cubicBezTo>
                  <a:pt x="16887" y="992"/>
                  <a:pt x="16880" y="1045"/>
                  <a:pt x="16892" y="1087"/>
                </a:cubicBezTo>
                <a:cubicBezTo>
                  <a:pt x="16897" y="1107"/>
                  <a:pt x="16906" y="1120"/>
                  <a:pt x="16916" y="1126"/>
                </a:cubicBezTo>
                <a:close/>
                <a:moveTo>
                  <a:pt x="11869" y="7153"/>
                </a:moveTo>
                <a:cubicBezTo>
                  <a:pt x="11876" y="7153"/>
                  <a:pt x="11884" y="7149"/>
                  <a:pt x="11891" y="7141"/>
                </a:cubicBezTo>
                <a:lnTo>
                  <a:pt x="11896" y="7136"/>
                </a:lnTo>
                <a:cubicBezTo>
                  <a:pt x="11917" y="7111"/>
                  <a:pt x="11924" y="7058"/>
                  <a:pt x="11912" y="7016"/>
                </a:cubicBezTo>
                <a:cubicBezTo>
                  <a:pt x="11900" y="6974"/>
                  <a:pt x="11873" y="6960"/>
                  <a:pt x="11852" y="6984"/>
                </a:cubicBezTo>
                <a:lnTo>
                  <a:pt x="11847" y="6990"/>
                </a:lnTo>
                <a:cubicBezTo>
                  <a:pt x="11826" y="7014"/>
                  <a:pt x="11819" y="7068"/>
                  <a:pt x="11831" y="7109"/>
                </a:cubicBezTo>
                <a:cubicBezTo>
                  <a:pt x="11839" y="7137"/>
                  <a:pt x="11854" y="7153"/>
                  <a:pt x="11869" y="7153"/>
                </a:cubicBezTo>
                <a:close/>
                <a:moveTo>
                  <a:pt x="19290" y="4824"/>
                </a:moveTo>
                <a:cubicBezTo>
                  <a:pt x="19297" y="4824"/>
                  <a:pt x="19305" y="4820"/>
                  <a:pt x="19312" y="4812"/>
                </a:cubicBezTo>
                <a:lnTo>
                  <a:pt x="19340" y="4780"/>
                </a:lnTo>
                <a:cubicBezTo>
                  <a:pt x="19361" y="4755"/>
                  <a:pt x="19368" y="4702"/>
                  <a:pt x="19356" y="4660"/>
                </a:cubicBezTo>
                <a:cubicBezTo>
                  <a:pt x="19344" y="4618"/>
                  <a:pt x="19317" y="4604"/>
                  <a:pt x="19296" y="4628"/>
                </a:cubicBezTo>
                <a:lnTo>
                  <a:pt x="19268" y="4661"/>
                </a:lnTo>
                <a:cubicBezTo>
                  <a:pt x="19247" y="4685"/>
                  <a:pt x="19240" y="4739"/>
                  <a:pt x="19252" y="4780"/>
                </a:cubicBezTo>
                <a:cubicBezTo>
                  <a:pt x="19260" y="4808"/>
                  <a:pt x="19275" y="4824"/>
                  <a:pt x="19290" y="4824"/>
                </a:cubicBezTo>
                <a:close/>
                <a:moveTo>
                  <a:pt x="15511" y="11174"/>
                </a:moveTo>
                <a:lnTo>
                  <a:pt x="15456" y="11238"/>
                </a:lnTo>
                <a:cubicBezTo>
                  <a:pt x="15454" y="11228"/>
                  <a:pt x="15452" y="11219"/>
                  <a:pt x="15449" y="11211"/>
                </a:cubicBezTo>
                <a:cubicBezTo>
                  <a:pt x="15441" y="11191"/>
                  <a:pt x="15430" y="11180"/>
                  <a:pt x="15418" y="11178"/>
                </a:cubicBezTo>
                <a:lnTo>
                  <a:pt x="15441" y="11121"/>
                </a:lnTo>
                <a:cubicBezTo>
                  <a:pt x="15454" y="11089"/>
                  <a:pt x="15453" y="11042"/>
                  <a:pt x="15440" y="11010"/>
                </a:cubicBezTo>
                <a:cubicBezTo>
                  <a:pt x="15426" y="10978"/>
                  <a:pt x="15403" y="10970"/>
                  <a:pt x="15385" y="10991"/>
                </a:cubicBezTo>
                <a:lnTo>
                  <a:pt x="15343" y="11039"/>
                </a:lnTo>
                <a:cubicBezTo>
                  <a:pt x="15326" y="11059"/>
                  <a:pt x="15318" y="11099"/>
                  <a:pt x="15323" y="11136"/>
                </a:cubicBezTo>
                <a:lnTo>
                  <a:pt x="15217" y="11399"/>
                </a:lnTo>
                <a:cubicBezTo>
                  <a:pt x="15204" y="11431"/>
                  <a:pt x="15204" y="11478"/>
                  <a:pt x="15218" y="11510"/>
                </a:cubicBezTo>
                <a:cubicBezTo>
                  <a:pt x="15224" y="11525"/>
                  <a:pt x="15232" y="11534"/>
                  <a:pt x="15241" y="11538"/>
                </a:cubicBezTo>
                <a:cubicBezTo>
                  <a:pt x="15241" y="11557"/>
                  <a:pt x="15244" y="11575"/>
                  <a:pt x="15250" y="11590"/>
                </a:cubicBezTo>
                <a:cubicBezTo>
                  <a:pt x="15264" y="11624"/>
                  <a:pt x="15288" y="11633"/>
                  <a:pt x="15306" y="11612"/>
                </a:cubicBezTo>
                <a:lnTo>
                  <a:pt x="15369" y="11539"/>
                </a:lnTo>
                <a:cubicBezTo>
                  <a:pt x="15368" y="11561"/>
                  <a:pt x="15372" y="11583"/>
                  <a:pt x="15379" y="11601"/>
                </a:cubicBezTo>
                <a:cubicBezTo>
                  <a:pt x="15388" y="11621"/>
                  <a:pt x="15400" y="11631"/>
                  <a:pt x="15413" y="11631"/>
                </a:cubicBezTo>
                <a:cubicBezTo>
                  <a:pt x="15420" y="11631"/>
                  <a:pt x="15428" y="11628"/>
                  <a:pt x="15434" y="11620"/>
                </a:cubicBezTo>
                <a:lnTo>
                  <a:pt x="15538" y="11500"/>
                </a:lnTo>
                <a:cubicBezTo>
                  <a:pt x="15559" y="11476"/>
                  <a:pt x="15566" y="11422"/>
                  <a:pt x="15554" y="11381"/>
                </a:cubicBezTo>
                <a:cubicBezTo>
                  <a:pt x="15552" y="11372"/>
                  <a:pt x="15549" y="11364"/>
                  <a:pt x="15545" y="11358"/>
                </a:cubicBezTo>
                <a:lnTo>
                  <a:pt x="15567" y="11305"/>
                </a:lnTo>
                <a:cubicBezTo>
                  <a:pt x="15580" y="11272"/>
                  <a:pt x="15580" y="11225"/>
                  <a:pt x="15566" y="11193"/>
                </a:cubicBezTo>
                <a:cubicBezTo>
                  <a:pt x="15552" y="11161"/>
                  <a:pt x="15529" y="11153"/>
                  <a:pt x="15511" y="11174"/>
                </a:cubicBezTo>
                <a:close/>
                <a:moveTo>
                  <a:pt x="18089" y="8675"/>
                </a:moveTo>
                <a:cubicBezTo>
                  <a:pt x="18083" y="8665"/>
                  <a:pt x="18077" y="8658"/>
                  <a:pt x="18070" y="8655"/>
                </a:cubicBezTo>
                <a:lnTo>
                  <a:pt x="18070" y="8654"/>
                </a:lnTo>
                <a:cubicBezTo>
                  <a:pt x="18069" y="8624"/>
                  <a:pt x="18060" y="8597"/>
                  <a:pt x="18047" y="8583"/>
                </a:cubicBezTo>
                <a:cubicBezTo>
                  <a:pt x="18034" y="8569"/>
                  <a:pt x="18018" y="8569"/>
                  <a:pt x="18005" y="8584"/>
                </a:cubicBezTo>
                <a:lnTo>
                  <a:pt x="17937" y="8663"/>
                </a:lnTo>
                <a:cubicBezTo>
                  <a:pt x="17916" y="8687"/>
                  <a:pt x="17909" y="8741"/>
                  <a:pt x="17921" y="8782"/>
                </a:cubicBezTo>
                <a:cubicBezTo>
                  <a:pt x="17933" y="8824"/>
                  <a:pt x="17959" y="8838"/>
                  <a:pt x="17980" y="8814"/>
                </a:cubicBezTo>
                <a:lnTo>
                  <a:pt x="17990" y="8803"/>
                </a:lnTo>
                <a:cubicBezTo>
                  <a:pt x="17990" y="8807"/>
                  <a:pt x="17991" y="8810"/>
                  <a:pt x="17992" y="8813"/>
                </a:cubicBezTo>
                <a:lnTo>
                  <a:pt x="17975" y="8882"/>
                </a:lnTo>
                <a:cubicBezTo>
                  <a:pt x="17967" y="8916"/>
                  <a:pt x="17970" y="8958"/>
                  <a:pt x="17984" y="8984"/>
                </a:cubicBezTo>
                <a:cubicBezTo>
                  <a:pt x="17994" y="9003"/>
                  <a:pt x="18008" y="9011"/>
                  <a:pt x="18021" y="9007"/>
                </a:cubicBezTo>
                <a:lnTo>
                  <a:pt x="18039" y="9059"/>
                </a:lnTo>
                <a:cubicBezTo>
                  <a:pt x="18047" y="9083"/>
                  <a:pt x="18061" y="9096"/>
                  <a:pt x="18075" y="9096"/>
                </a:cubicBezTo>
                <a:cubicBezTo>
                  <a:pt x="18082" y="9096"/>
                  <a:pt x="18090" y="9092"/>
                  <a:pt x="18097" y="9084"/>
                </a:cubicBezTo>
                <a:lnTo>
                  <a:pt x="18146" y="9028"/>
                </a:lnTo>
                <a:cubicBezTo>
                  <a:pt x="18167" y="9003"/>
                  <a:pt x="18174" y="8950"/>
                  <a:pt x="18162" y="8908"/>
                </a:cubicBezTo>
                <a:cubicBezTo>
                  <a:pt x="18150" y="8867"/>
                  <a:pt x="18123" y="8852"/>
                  <a:pt x="18102" y="8876"/>
                </a:cubicBezTo>
                <a:lnTo>
                  <a:pt x="18088" y="8893"/>
                </a:lnTo>
                <a:lnTo>
                  <a:pt x="18077" y="8863"/>
                </a:lnTo>
                <a:lnTo>
                  <a:pt x="18098" y="8778"/>
                </a:lnTo>
                <a:cubicBezTo>
                  <a:pt x="18106" y="8743"/>
                  <a:pt x="18103" y="8702"/>
                  <a:pt x="18089" y="8675"/>
                </a:cubicBezTo>
                <a:close/>
                <a:moveTo>
                  <a:pt x="13307" y="14788"/>
                </a:moveTo>
                <a:lnTo>
                  <a:pt x="13251" y="14853"/>
                </a:lnTo>
                <a:lnTo>
                  <a:pt x="13253" y="14850"/>
                </a:lnTo>
                <a:cubicBezTo>
                  <a:pt x="13271" y="14821"/>
                  <a:pt x="13274" y="14770"/>
                  <a:pt x="13261" y="14732"/>
                </a:cubicBezTo>
                <a:cubicBezTo>
                  <a:pt x="13248" y="14695"/>
                  <a:pt x="13223" y="14684"/>
                  <a:pt x="13203" y="14706"/>
                </a:cubicBezTo>
                <a:lnTo>
                  <a:pt x="13193" y="14718"/>
                </a:lnTo>
                <a:cubicBezTo>
                  <a:pt x="13192" y="14706"/>
                  <a:pt x="13190" y="14694"/>
                  <a:pt x="13187" y="14683"/>
                </a:cubicBezTo>
                <a:lnTo>
                  <a:pt x="13230" y="14595"/>
                </a:lnTo>
                <a:cubicBezTo>
                  <a:pt x="13246" y="14563"/>
                  <a:pt x="13247" y="14514"/>
                  <a:pt x="13234" y="14480"/>
                </a:cubicBezTo>
                <a:cubicBezTo>
                  <a:pt x="13220" y="14445"/>
                  <a:pt x="13196" y="14436"/>
                  <a:pt x="13177" y="14458"/>
                </a:cubicBezTo>
                <a:lnTo>
                  <a:pt x="13167" y="14470"/>
                </a:lnTo>
                <a:cubicBezTo>
                  <a:pt x="13158" y="14480"/>
                  <a:pt x="13152" y="14495"/>
                  <a:pt x="13148" y="14513"/>
                </a:cubicBezTo>
                <a:lnTo>
                  <a:pt x="13009" y="14797"/>
                </a:lnTo>
                <a:cubicBezTo>
                  <a:pt x="12999" y="14818"/>
                  <a:pt x="12995" y="14846"/>
                  <a:pt x="12997" y="14873"/>
                </a:cubicBezTo>
                <a:lnTo>
                  <a:pt x="12852" y="15114"/>
                </a:lnTo>
                <a:cubicBezTo>
                  <a:pt x="12834" y="15143"/>
                  <a:pt x="12831" y="15194"/>
                  <a:pt x="12844" y="15231"/>
                </a:cubicBezTo>
                <a:cubicBezTo>
                  <a:pt x="12849" y="15245"/>
                  <a:pt x="12855" y="15256"/>
                  <a:pt x="12862" y="15262"/>
                </a:cubicBezTo>
                <a:lnTo>
                  <a:pt x="12776" y="15402"/>
                </a:lnTo>
                <a:cubicBezTo>
                  <a:pt x="12759" y="15431"/>
                  <a:pt x="12755" y="15482"/>
                  <a:pt x="12768" y="15519"/>
                </a:cubicBezTo>
                <a:cubicBezTo>
                  <a:pt x="12780" y="15555"/>
                  <a:pt x="12803" y="15567"/>
                  <a:pt x="12822" y="15549"/>
                </a:cubicBezTo>
                <a:lnTo>
                  <a:pt x="12790" y="15600"/>
                </a:lnTo>
                <a:cubicBezTo>
                  <a:pt x="12772" y="15628"/>
                  <a:pt x="12768" y="15680"/>
                  <a:pt x="12781" y="15718"/>
                </a:cubicBezTo>
                <a:cubicBezTo>
                  <a:pt x="12782" y="15721"/>
                  <a:pt x="12783" y="15725"/>
                  <a:pt x="12785" y="15728"/>
                </a:cubicBezTo>
                <a:cubicBezTo>
                  <a:pt x="12766" y="15755"/>
                  <a:pt x="12762" y="15806"/>
                  <a:pt x="12774" y="15844"/>
                </a:cubicBezTo>
                <a:lnTo>
                  <a:pt x="12706" y="15939"/>
                </a:lnTo>
                <a:cubicBezTo>
                  <a:pt x="12687" y="15966"/>
                  <a:pt x="12682" y="16018"/>
                  <a:pt x="12694" y="16057"/>
                </a:cubicBezTo>
                <a:cubicBezTo>
                  <a:pt x="12707" y="16097"/>
                  <a:pt x="12733" y="16110"/>
                  <a:pt x="12753" y="16086"/>
                </a:cubicBezTo>
                <a:lnTo>
                  <a:pt x="12754" y="16085"/>
                </a:lnTo>
                <a:cubicBezTo>
                  <a:pt x="12755" y="16099"/>
                  <a:pt x="12757" y="16112"/>
                  <a:pt x="12761" y="16124"/>
                </a:cubicBezTo>
                <a:cubicBezTo>
                  <a:pt x="12765" y="16135"/>
                  <a:pt x="12769" y="16143"/>
                  <a:pt x="12774" y="16150"/>
                </a:cubicBezTo>
                <a:lnTo>
                  <a:pt x="12666" y="16317"/>
                </a:lnTo>
                <a:cubicBezTo>
                  <a:pt x="12648" y="16345"/>
                  <a:pt x="12643" y="16397"/>
                  <a:pt x="12656" y="16435"/>
                </a:cubicBezTo>
                <a:cubicBezTo>
                  <a:pt x="12669" y="16473"/>
                  <a:pt x="12694" y="16485"/>
                  <a:pt x="12714" y="16462"/>
                </a:cubicBezTo>
                <a:lnTo>
                  <a:pt x="12736" y="16437"/>
                </a:lnTo>
                <a:lnTo>
                  <a:pt x="12731" y="16445"/>
                </a:lnTo>
                <a:cubicBezTo>
                  <a:pt x="12713" y="16474"/>
                  <a:pt x="12710" y="16525"/>
                  <a:pt x="12723" y="16562"/>
                </a:cubicBezTo>
                <a:cubicBezTo>
                  <a:pt x="12729" y="16582"/>
                  <a:pt x="12740" y="16594"/>
                  <a:pt x="12750" y="16598"/>
                </a:cubicBezTo>
                <a:lnTo>
                  <a:pt x="12715" y="16663"/>
                </a:lnTo>
                <a:cubicBezTo>
                  <a:pt x="12698" y="16693"/>
                  <a:pt x="12696" y="16743"/>
                  <a:pt x="12709" y="16779"/>
                </a:cubicBezTo>
                <a:cubicBezTo>
                  <a:pt x="12717" y="16802"/>
                  <a:pt x="12731" y="16815"/>
                  <a:pt x="12744" y="16815"/>
                </a:cubicBezTo>
                <a:cubicBezTo>
                  <a:pt x="12752" y="16815"/>
                  <a:pt x="12759" y="16811"/>
                  <a:pt x="12766" y="16803"/>
                </a:cubicBezTo>
                <a:lnTo>
                  <a:pt x="13048" y="16477"/>
                </a:lnTo>
                <a:cubicBezTo>
                  <a:pt x="13069" y="16453"/>
                  <a:pt x="13076" y="16400"/>
                  <a:pt x="13064" y="16358"/>
                </a:cubicBezTo>
                <a:cubicBezTo>
                  <a:pt x="13058" y="16336"/>
                  <a:pt x="13048" y="16322"/>
                  <a:pt x="13037" y="16317"/>
                </a:cubicBezTo>
                <a:lnTo>
                  <a:pt x="13079" y="16241"/>
                </a:lnTo>
                <a:cubicBezTo>
                  <a:pt x="13095" y="16211"/>
                  <a:pt x="13098" y="16161"/>
                  <a:pt x="13085" y="16125"/>
                </a:cubicBezTo>
                <a:cubicBezTo>
                  <a:pt x="13082" y="16117"/>
                  <a:pt x="13078" y="16110"/>
                  <a:pt x="13074" y="16104"/>
                </a:cubicBezTo>
                <a:lnTo>
                  <a:pt x="13194" y="15906"/>
                </a:lnTo>
                <a:cubicBezTo>
                  <a:pt x="13212" y="15877"/>
                  <a:pt x="13215" y="15827"/>
                  <a:pt x="13202" y="15789"/>
                </a:cubicBezTo>
                <a:cubicBezTo>
                  <a:pt x="13195" y="15770"/>
                  <a:pt x="13185" y="15757"/>
                  <a:pt x="13174" y="15753"/>
                </a:cubicBezTo>
                <a:lnTo>
                  <a:pt x="13206" y="15703"/>
                </a:lnTo>
                <a:cubicBezTo>
                  <a:pt x="13224" y="15675"/>
                  <a:pt x="13229" y="15624"/>
                  <a:pt x="13216" y="15586"/>
                </a:cubicBezTo>
                <a:cubicBezTo>
                  <a:pt x="13213" y="15576"/>
                  <a:pt x="13209" y="15568"/>
                  <a:pt x="13204" y="15562"/>
                </a:cubicBezTo>
                <a:cubicBezTo>
                  <a:pt x="13220" y="15534"/>
                  <a:pt x="13223" y="15486"/>
                  <a:pt x="13211" y="15450"/>
                </a:cubicBezTo>
                <a:cubicBezTo>
                  <a:pt x="13211" y="15449"/>
                  <a:pt x="13210" y="15449"/>
                  <a:pt x="13210" y="15448"/>
                </a:cubicBezTo>
                <a:lnTo>
                  <a:pt x="13257" y="15382"/>
                </a:lnTo>
                <a:cubicBezTo>
                  <a:pt x="13277" y="15356"/>
                  <a:pt x="13282" y="15303"/>
                  <a:pt x="13269" y="15264"/>
                </a:cubicBezTo>
                <a:cubicBezTo>
                  <a:pt x="13268" y="15261"/>
                  <a:pt x="13267" y="15258"/>
                  <a:pt x="13266" y="15255"/>
                </a:cubicBezTo>
                <a:lnTo>
                  <a:pt x="13285" y="15229"/>
                </a:lnTo>
                <a:cubicBezTo>
                  <a:pt x="13304" y="15202"/>
                  <a:pt x="13309" y="15150"/>
                  <a:pt x="13296" y="15110"/>
                </a:cubicBezTo>
                <a:cubicBezTo>
                  <a:pt x="13289" y="15089"/>
                  <a:pt x="13279" y="15076"/>
                  <a:pt x="13267" y="15072"/>
                </a:cubicBezTo>
                <a:lnTo>
                  <a:pt x="13356" y="14933"/>
                </a:lnTo>
                <a:cubicBezTo>
                  <a:pt x="13374" y="14904"/>
                  <a:pt x="13378" y="14853"/>
                  <a:pt x="13365" y="14815"/>
                </a:cubicBezTo>
                <a:cubicBezTo>
                  <a:pt x="13352" y="14777"/>
                  <a:pt x="13327" y="14766"/>
                  <a:pt x="13307" y="14788"/>
                </a:cubicBezTo>
                <a:close/>
                <a:moveTo>
                  <a:pt x="18359" y="10767"/>
                </a:moveTo>
                <a:lnTo>
                  <a:pt x="18370" y="10795"/>
                </a:lnTo>
                <a:lnTo>
                  <a:pt x="18391" y="10730"/>
                </a:lnTo>
                <a:lnTo>
                  <a:pt x="18361" y="10765"/>
                </a:lnTo>
                <a:cubicBezTo>
                  <a:pt x="18360" y="10766"/>
                  <a:pt x="18360" y="10766"/>
                  <a:pt x="18359" y="10767"/>
                </a:cubicBezTo>
                <a:close/>
                <a:moveTo>
                  <a:pt x="18230" y="9673"/>
                </a:moveTo>
                <a:lnTo>
                  <a:pt x="18228" y="9684"/>
                </a:lnTo>
                <a:lnTo>
                  <a:pt x="18296" y="9605"/>
                </a:lnTo>
                <a:cubicBezTo>
                  <a:pt x="18316" y="9583"/>
                  <a:pt x="18340" y="9593"/>
                  <a:pt x="18353" y="9628"/>
                </a:cubicBezTo>
                <a:cubicBezTo>
                  <a:pt x="18364" y="9658"/>
                  <a:pt x="18365" y="9697"/>
                  <a:pt x="18355" y="9727"/>
                </a:cubicBezTo>
                <a:cubicBezTo>
                  <a:pt x="18363" y="9733"/>
                  <a:pt x="18371" y="9744"/>
                  <a:pt x="18376" y="9759"/>
                </a:cubicBezTo>
                <a:cubicBezTo>
                  <a:pt x="18389" y="9796"/>
                  <a:pt x="18386" y="9846"/>
                  <a:pt x="18369" y="9876"/>
                </a:cubicBezTo>
                <a:lnTo>
                  <a:pt x="18226" y="10119"/>
                </a:lnTo>
                <a:cubicBezTo>
                  <a:pt x="18239" y="10113"/>
                  <a:pt x="18253" y="10119"/>
                  <a:pt x="18263" y="10137"/>
                </a:cubicBezTo>
                <a:cubicBezTo>
                  <a:pt x="18270" y="10148"/>
                  <a:pt x="18275" y="10164"/>
                  <a:pt x="18278" y="10180"/>
                </a:cubicBezTo>
                <a:lnTo>
                  <a:pt x="18306" y="10148"/>
                </a:lnTo>
                <a:cubicBezTo>
                  <a:pt x="18323" y="10128"/>
                  <a:pt x="18344" y="10133"/>
                  <a:pt x="18358" y="10161"/>
                </a:cubicBezTo>
                <a:cubicBezTo>
                  <a:pt x="18370" y="10185"/>
                  <a:pt x="18374" y="10220"/>
                  <a:pt x="18369" y="10252"/>
                </a:cubicBezTo>
                <a:cubicBezTo>
                  <a:pt x="18382" y="10255"/>
                  <a:pt x="18395" y="10270"/>
                  <a:pt x="18402" y="10295"/>
                </a:cubicBezTo>
                <a:cubicBezTo>
                  <a:pt x="18414" y="10337"/>
                  <a:pt x="18407" y="10390"/>
                  <a:pt x="18386" y="10414"/>
                </a:cubicBezTo>
                <a:lnTo>
                  <a:pt x="18352" y="10454"/>
                </a:lnTo>
                <a:lnTo>
                  <a:pt x="18359" y="10492"/>
                </a:lnTo>
                <a:lnTo>
                  <a:pt x="18446" y="10392"/>
                </a:lnTo>
                <a:cubicBezTo>
                  <a:pt x="18461" y="10375"/>
                  <a:pt x="18480" y="10377"/>
                  <a:pt x="18494" y="10398"/>
                </a:cubicBezTo>
                <a:cubicBezTo>
                  <a:pt x="18508" y="10419"/>
                  <a:pt x="18514" y="10454"/>
                  <a:pt x="18510" y="10488"/>
                </a:cubicBezTo>
                <a:lnTo>
                  <a:pt x="18503" y="10544"/>
                </a:lnTo>
                <a:cubicBezTo>
                  <a:pt x="18506" y="10548"/>
                  <a:pt x="18508" y="10552"/>
                  <a:pt x="18510" y="10556"/>
                </a:cubicBezTo>
                <a:cubicBezTo>
                  <a:pt x="18524" y="10586"/>
                  <a:pt x="18526" y="10630"/>
                  <a:pt x="18516" y="10664"/>
                </a:cubicBezTo>
                <a:lnTo>
                  <a:pt x="18491" y="10740"/>
                </a:lnTo>
                <a:cubicBezTo>
                  <a:pt x="18500" y="10761"/>
                  <a:pt x="18503" y="10788"/>
                  <a:pt x="18500" y="10814"/>
                </a:cubicBezTo>
                <a:lnTo>
                  <a:pt x="18545" y="10763"/>
                </a:lnTo>
                <a:cubicBezTo>
                  <a:pt x="18566" y="10738"/>
                  <a:pt x="18592" y="10753"/>
                  <a:pt x="18605" y="10795"/>
                </a:cubicBezTo>
                <a:cubicBezTo>
                  <a:pt x="18617" y="10836"/>
                  <a:pt x="18609" y="10890"/>
                  <a:pt x="18589" y="10914"/>
                </a:cubicBezTo>
                <a:lnTo>
                  <a:pt x="18535" y="10975"/>
                </a:lnTo>
                <a:cubicBezTo>
                  <a:pt x="18535" y="10981"/>
                  <a:pt x="18534" y="10986"/>
                  <a:pt x="18532" y="10991"/>
                </a:cubicBezTo>
                <a:cubicBezTo>
                  <a:pt x="18552" y="10975"/>
                  <a:pt x="18575" y="10990"/>
                  <a:pt x="18586" y="11028"/>
                </a:cubicBezTo>
                <a:cubicBezTo>
                  <a:pt x="18598" y="11070"/>
                  <a:pt x="18591" y="11123"/>
                  <a:pt x="18570" y="11147"/>
                </a:cubicBezTo>
                <a:lnTo>
                  <a:pt x="18552" y="11169"/>
                </a:lnTo>
                <a:cubicBezTo>
                  <a:pt x="18545" y="11177"/>
                  <a:pt x="18537" y="11180"/>
                  <a:pt x="18530" y="11180"/>
                </a:cubicBezTo>
                <a:cubicBezTo>
                  <a:pt x="18515" y="11180"/>
                  <a:pt x="18500" y="11165"/>
                  <a:pt x="18492" y="11137"/>
                </a:cubicBezTo>
                <a:cubicBezTo>
                  <a:pt x="18485" y="11111"/>
                  <a:pt x="18484" y="11081"/>
                  <a:pt x="18490" y="11056"/>
                </a:cubicBezTo>
                <a:lnTo>
                  <a:pt x="18474" y="11074"/>
                </a:lnTo>
                <a:cubicBezTo>
                  <a:pt x="18474" y="11097"/>
                  <a:pt x="18470" y="11120"/>
                  <a:pt x="18461" y="11136"/>
                </a:cubicBezTo>
                <a:cubicBezTo>
                  <a:pt x="18467" y="11143"/>
                  <a:pt x="18472" y="11153"/>
                  <a:pt x="18476" y="11166"/>
                </a:cubicBezTo>
                <a:cubicBezTo>
                  <a:pt x="18478" y="11172"/>
                  <a:pt x="18479" y="11179"/>
                  <a:pt x="18480" y="11186"/>
                </a:cubicBezTo>
                <a:cubicBezTo>
                  <a:pt x="18486" y="11190"/>
                  <a:pt x="18491" y="11197"/>
                  <a:pt x="18495" y="11206"/>
                </a:cubicBezTo>
                <a:cubicBezTo>
                  <a:pt x="18502" y="11221"/>
                  <a:pt x="18506" y="11240"/>
                  <a:pt x="18507" y="11260"/>
                </a:cubicBezTo>
                <a:lnTo>
                  <a:pt x="18621" y="11129"/>
                </a:lnTo>
                <a:cubicBezTo>
                  <a:pt x="18640" y="11107"/>
                  <a:pt x="18664" y="11116"/>
                  <a:pt x="18677" y="11151"/>
                </a:cubicBezTo>
                <a:cubicBezTo>
                  <a:pt x="18691" y="11186"/>
                  <a:pt x="18689" y="11235"/>
                  <a:pt x="18673" y="11266"/>
                </a:cubicBezTo>
                <a:lnTo>
                  <a:pt x="18633" y="11346"/>
                </a:lnTo>
                <a:cubicBezTo>
                  <a:pt x="18637" y="11352"/>
                  <a:pt x="18641" y="11360"/>
                  <a:pt x="18644" y="11370"/>
                </a:cubicBezTo>
                <a:cubicBezTo>
                  <a:pt x="18656" y="11411"/>
                  <a:pt x="18649" y="11465"/>
                  <a:pt x="18628" y="11489"/>
                </a:cubicBezTo>
                <a:lnTo>
                  <a:pt x="18596" y="11525"/>
                </a:lnTo>
                <a:cubicBezTo>
                  <a:pt x="18590" y="11533"/>
                  <a:pt x="18582" y="11537"/>
                  <a:pt x="18575" y="11537"/>
                </a:cubicBezTo>
                <a:cubicBezTo>
                  <a:pt x="18565" y="11537"/>
                  <a:pt x="18555" y="11529"/>
                  <a:pt x="18547" y="11516"/>
                </a:cubicBezTo>
                <a:lnTo>
                  <a:pt x="18545" y="11520"/>
                </a:lnTo>
                <a:lnTo>
                  <a:pt x="18552" y="11542"/>
                </a:lnTo>
                <a:cubicBezTo>
                  <a:pt x="18570" y="11535"/>
                  <a:pt x="18588" y="11551"/>
                  <a:pt x="18598" y="11584"/>
                </a:cubicBezTo>
                <a:cubicBezTo>
                  <a:pt x="18610" y="11626"/>
                  <a:pt x="18603" y="11679"/>
                  <a:pt x="18582" y="11703"/>
                </a:cubicBezTo>
                <a:lnTo>
                  <a:pt x="18558" y="11731"/>
                </a:lnTo>
                <a:cubicBezTo>
                  <a:pt x="18551" y="11739"/>
                  <a:pt x="18544" y="11742"/>
                  <a:pt x="18536" y="11742"/>
                </a:cubicBezTo>
                <a:cubicBezTo>
                  <a:pt x="18522" y="11742"/>
                  <a:pt x="18507" y="11728"/>
                  <a:pt x="18499" y="11701"/>
                </a:cubicBezTo>
                <a:lnTo>
                  <a:pt x="18487" y="11661"/>
                </a:lnTo>
                <a:lnTo>
                  <a:pt x="18451" y="11703"/>
                </a:lnTo>
                <a:cubicBezTo>
                  <a:pt x="18432" y="11725"/>
                  <a:pt x="18408" y="11715"/>
                  <a:pt x="18395" y="11680"/>
                </a:cubicBezTo>
                <a:cubicBezTo>
                  <a:pt x="18384" y="11652"/>
                  <a:pt x="18383" y="11614"/>
                  <a:pt x="18391" y="11585"/>
                </a:cubicBezTo>
                <a:cubicBezTo>
                  <a:pt x="18379" y="11586"/>
                  <a:pt x="18366" y="11577"/>
                  <a:pt x="18357" y="11558"/>
                </a:cubicBezTo>
                <a:cubicBezTo>
                  <a:pt x="18345" y="11533"/>
                  <a:pt x="18342" y="11498"/>
                  <a:pt x="18348" y="11467"/>
                </a:cubicBezTo>
                <a:cubicBezTo>
                  <a:pt x="18339" y="11462"/>
                  <a:pt x="18332" y="11451"/>
                  <a:pt x="18327" y="11437"/>
                </a:cubicBezTo>
                <a:cubicBezTo>
                  <a:pt x="18322" y="11442"/>
                  <a:pt x="18316" y="11445"/>
                  <a:pt x="18310" y="11445"/>
                </a:cubicBezTo>
                <a:cubicBezTo>
                  <a:pt x="18295" y="11445"/>
                  <a:pt x="18280" y="11429"/>
                  <a:pt x="18272" y="11401"/>
                </a:cubicBezTo>
                <a:cubicBezTo>
                  <a:pt x="18260" y="11359"/>
                  <a:pt x="18267" y="11306"/>
                  <a:pt x="18288" y="11282"/>
                </a:cubicBezTo>
                <a:lnTo>
                  <a:pt x="18305" y="11262"/>
                </a:lnTo>
                <a:cubicBezTo>
                  <a:pt x="18302" y="11258"/>
                  <a:pt x="18300" y="11254"/>
                  <a:pt x="18297" y="11248"/>
                </a:cubicBezTo>
                <a:cubicBezTo>
                  <a:pt x="18284" y="11217"/>
                  <a:pt x="18283" y="11171"/>
                  <a:pt x="18296" y="11137"/>
                </a:cubicBezTo>
                <a:lnTo>
                  <a:pt x="18309" y="11102"/>
                </a:lnTo>
                <a:cubicBezTo>
                  <a:pt x="18311" y="11076"/>
                  <a:pt x="18319" y="11052"/>
                  <a:pt x="18331" y="11039"/>
                </a:cubicBezTo>
                <a:lnTo>
                  <a:pt x="18336" y="11032"/>
                </a:lnTo>
                <a:lnTo>
                  <a:pt x="18343" y="11015"/>
                </a:lnTo>
                <a:cubicBezTo>
                  <a:pt x="18342" y="11007"/>
                  <a:pt x="18342" y="10999"/>
                  <a:pt x="18343" y="10991"/>
                </a:cubicBezTo>
                <a:lnTo>
                  <a:pt x="18343" y="10990"/>
                </a:lnTo>
                <a:cubicBezTo>
                  <a:pt x="18337" y="10985"/>
                  <a:pt x="18331" y="10976"/>
                  <a:pt x="18326" y="10965"/>
                </a:cubicBezTo>
                <a:lnTo>
                  <a:pt x="18294" y="10884"/>
                </a:lnTo>
                <a:lnTo>
                  <a:pt x="18289" y="10889"/>
                </a:lnTo>
                <a:cubicBezTo>
                  <a:pt x="18269" y="10913"/>
                  <a:pt x="18242" y="10899"/>
                  <a:pt x="18230" y="10857"/>
                </a:cubicBezTo>
                <a:cubicBezTo>
                  <a:pt x="18218" y="10816"/>
                  <a:pt x="18225" y="10762"/>
                  <a:pt x="18246" y="10738"/>
                </a:cubicBezTo>
                <a:lnTo>
                  <a:pt x="18283" y="10696"/>
                </a:lnTo>
                <a:cubicBezTo>
                  <a:pt x="18287" y="10691"/>
                  <a:pt x="18291" y="10688"/>
                  <a:pt x="18296" y="10686"/>
                </a:cubicBezTo>
                <a:cubicBezTo>
                  <a:pt x="18296" y="10675"/>
                  <a:pt x="18297" y="10665"/>
                  <a:pt x="18299" y="10656"/>
                </a:cubicBezTo>
                <a:cubicBezTo>
                  <a:pt x="18299" y="10654"/>
                  <a:pt x="18298" y="10652"/>
                  <a:pt x="18298" y="10651"/>
                </a:cubicBezTo>
                <a:lnTo>
                  <a:pt x="18278" y="10555"/>
                </a:lnTo>
                <a:cubicBezTo>
                  <a:pt x="18269" y="10554"/>
                  <a:pt x="18261" y="10547"/>
                  <a:pt x="18254" y="10536"/>
                </a:cubicBezTo>
                <a:cubicBezTo>
                  <a:pt x="18247" y="10532"/>
                  <a:pt x="18241" y="10525"/>
                  <a:pt x="18235" y="10515"/>
                </a:cubicBezTo>
                <a:cubicBezTo>
                  <a:pt x="18230" y="10503"/>
                  <a:pt x="18226" y="10489"/>
                  <a:pt x="18224" y="10474"/>
                </a:cubicBezTo>
                <a:cubicBezTo>
                  <a:pt x="18224" y="10474"/>
                  <a:pt x="18224" y="10475"/>
                  <a:pt x="18224" y="10475"/>
                </a:cubicBezTo>
                <a:lnTo>
                  <a:pt x="18204" y="10660"/>
                </a:lnTo>
                <a:cubicBezTo>
                  <a:pt x="18207" y="10695"/>
                  <a:pt x="18199" y="10730"/>
                  <a:pt x="18183" y="10749"/>
                </a:cubicBezTo>
                <a:lnTo>
                  <a:pt x="18179" y="10752"/>
                </a:lnTo>
                <a:cubicBezTo>
                  <a:pt x="18173" y="10760"/>
                  <a:pt x="18166" y="10763"/>
                  <a:pt x="18159" y="10764"/>
                </a:cubicBezTo>
                <a:cubicBezTo>
                  <a:pt x="18160" y="10765"/>
                  <a:pt x="18160" y="10765"/>
                  <a:pt x="18161" y="10766"/>
                </a:cubicBezTo>
                <a:cubicBezTo>
                  <a:pt x="18173" y="10791"/>
                  <a:pt x="18176" y="10828"/>
                  <a:pt x="18169" y="10860"/>
                </a:cubicBezTo>
                <a:cubicBezTo>
                  <a:pt x="18181" y="10865"/>
                  <a:pt x="18192" y="10879"/>
                  <a:pt x="18198" y="10902"/>
                </a:cubicBezTo>
                <a:cubicBezTo>
                  <a:pt x="18210" y="10943"/>
                  <a:pt x="18203" y="10997"/>
                  <a:pt x="18182" y="11021"/>
                </a:cubicBezTo>
                <a:lnTo>
                  <a:pt x="18071" y="11149"/>
                </a:lnTo>
                <a:cubicBezTo>
                  <a:pt x="18064" y="11157"/>
                  <a:pt x="18056" y="11161"/>
                  <a:pt x="18049" y="11161"/>
                </a:cubicBezTo>
                <a:cubicBezTo>
                  <a:pt x="18037" y="11161"/>
                  <a:pt x="18026" y="11152"/>
                  <a:pt x="18017" y="11134"/>
                </a:cubicBezTo>
                <a:cubicBezTo>
                  <a:pt x="18003" y="11105"/>
                  <a:pt x="18001" y="11060"/>
                  <a:pt x="18012" y="11026"/>
                </a:cubicBezTo>
                <a:lnTo>
                  <a:pt x="18060" y="10879"/>
                </a:lnTo>
                <a:cubicBezTo>
                  <a:pt x="18055" y="10842"/>
                  <a:pt x="18063" y="10802"/>
                  <a:pt x="18080" y="10782"/>
                </a:cubicBezTo>
                <a:lnTo>
                  <a:pt x="18107" y="10751"/>
                </a:lnTo>
                <a:cubicBezTo>
                  <a:pt x="18114" y="10743"/>
                  <a:pt x="18121" y="10740"/>
                  <a:pt x="18128" y="10740"/>
                </a:cubicBezTo>
                <a:cubicBezTo>
                  <a:pt x="18117" y="10719"/>
                  <a:pt x="18112" y="10689"/>
                  <a:pt x="18115" y="10659"/>
                </a:cubicBezTo>
                <a:lnTo>
                  <a:pt x="18126" y="10553"/>
                </a:lnTo>
                <a:cubicBezTo>
                  <a:pt x="18123" y="10547"/>
                  <a:pt x="18120" y="10539"/>
                  <a:pt x="18117" y="10531"/>
                </a:cubicBezTo>
                <a:cubicBezTo>
                  <a:pt x="18105" y="10490"/>
                  <a:pt x="18112" y="10438"/>
                  <a:pt x="18132" y="10413"/>
                </a:cubicBezTo>
                <a:cubicBezTo>
                  <a:pt x="18122" y="10414"/>
                  <a:pt x="18113" y="10410"/>
                  <a:pt x="18105" y="10399"/>
                </a:cubicBezTo>
                <a:cubicBezTo>
                  <a:pt x="18091" y="10380"/>
                  <a:pt x="18084" y="10346"/>
                  <a:pt x="18087" y="10313"/>
                </a:cubicBezTo>
                <a:lnTo>
                  <a:pt x="18088" y="10300"/>
                </a:lnTo>
                <a:cubicBezTo>
                  <a:pt x="18079" y="10294"/>
                  <a:pt x="18071" y="10283"/>
                  <a:pt x="18065" y="10267"/>
                </a:cubicBezTo>
                <a:cubicBezTo>
                  <a:pt x="18052" y="10230"/>
                  <a:pt x="18056" y="10180"/>
                  <a:pt x="18073" y="10150"/>
                </a:cubicBezTo>
                <a:lnTo>
                  <a:pt x="18079" y="10139"/>
                </a:lnTo>
                <a:cubicBezTo>
                  <a:pt x="18078" y="10136"/>
                  <a:pt x="18076" y="10132"/>
                  <a:pt x="18074" y="10128"/>
                </a:cubicBezTo>
                <a:cubicBezTo>
                  <a:pt x="18061" y="10093"/>
                  <a:pt x="18063" y="10043"/>
                  <a:pt x="18079" y="10013"/>
                </a:cubicBezTo>
                <a:lnTo>
                  <a:pt x="18109" y="9957"/>
                </a:lnTo>
                <a:cubicBezTo>
                  <a:pt x="18108" y="9956"/>
                  <a:pt x="18108" y="9956"/>
                  <a:pt x="18108" y="9955"/>
                </a:cubicBezTo>
                <a:cubicBezTo>
                  <a:pt x="18094" y="9931"/>
                  <a:pt x="18089" y="9891"/>
                  <a:pt x="18097" y="9856"/>
                </a:cubicBezTo>
                <a:lnTo>
                  <a:pt x="18120" y="9745"/>
                </a:lnTo>
                <a:cubicBezTo>
                  <a:pt x="18118" y="9740"/>
                  <a:pt x="18115" y="9734"/>
                  <a:pt x="18113" y="9728"/>
                </a:cubicBezTo>
                <a:cubicBezTo>
                  <a:pt x="18101" y="9686"/>
                  <a:pt x="18108" y="9632"/>
                  <a:pt x="18129" y="9608"/>
                </a:cubicBezTo>
                <a:lnTo>
                  <a:pt x="18168" y="9563"/>
                </a:lnTo>
                <a:cubicBezTo>
                  <a:pt x="18185" y="9544"/>
                  <a:pt x="18205" y="9548"/>
                  <a:pt x="18219" y="9573"/>
                </a:cubicBezTo>
                <a:cubicBezTo>
                  <a:pt x="18233" y="9598"/>
                  <a:pt x="18238" y="9638"/>
                  <a:pt x="18230" y="9673"/>
                </a:cubicBezTo>
                <a:close/>
                <a:moveTo>
                  <a:pt x="16942" y="12522"/>
                </a:moveTo>
                <a:cubicBezTo>
                  <a:pt x="16941" y="12521"/>
                  <a:pt x="16940" y="12521"/>
                  <a:pt x="16939" y="12520"/>
                </a:cubicBezTo>
                <a:cubicBezTo>
                  <a:pt x="16938" y="12522"/>
                  <a:pt x="16938" y="12524"/>
                  <a:pt x="16937" y="12525"/>
                </a:cubicBezTo>
                <a:lnTo>
                  <a:pt x="16936" y="12528"/>
                </a:lnTo>
                <a:cubicBezTo>
                  <a:pt x="16936" y="12528"/>
                  <a:pt x="16942" y="12522"/>
                  <a:pt x="16942" y="12522"/>
                </a:cubicBezTo>
                <a:close/>
                <a:moveTo>
                  <a:pt x="16915" y="12178"/>
                </a:moveTo>
                <a:cubicBezTo>
                  <a:pt x="16914" y="12176"/>
                  <a:pt x="16914" y="12174"/>
                  <a:pt x="16914" y="12172"/>
                </a:cubicBezTo>
                <a:cubicBezTo>
                  <a:pt x="16901" y="12174"/>
                  <a:pt x="16887" y="12161"/>
                  <a:pt x="16879" y="12139"/>
                </a:cubicBezTo>
                <a:cubicBezTo>
                  <a:pt x="16874" y="12127"/>
                  <a:pt x="16871" y="12114"/>
                  <a:pt x="16870" y="12100"/>
                </a:cubicBezTo>
                <a:lnTo>
                  <a:pt x="16800" y="12181"/>
                </a:lnTo>
                <a:cubicBezTo>
                  <a:pt x="16786" y="12197"/>
                  <a:pt x="16769" y="12195"/>
                  <a:pt x="16755" y="12178"/>
                </a:cubicBezTo>
                <a:cubicBezTo>
                  <a:pt x="16756" y="12191"/>
                  <a:pt x="16756" y="12204"/>
                  <a:pt x="16754" y="12217"/>
                </a:cubicBezTo>
                <a:lnTo>
                  <a:pt x="16751" y="12240"/>
                </a:lnTo>
                <a:lnTo>
                  <a:pt x="16774" y="12213"/>
                </a:lnTo>
                <a:cubicBezTo>
                  <a:pt x="16792" y="12192"/>
                  <a:pt x="16816" y="12201"/>
                  <a:pt x="16829" y="12234"/>
                </a:cubicBezTo>
                <a:cubicBezTo>
                  <a:pt x="16834" y="12246"/>
                  <a:pt x="16837" y="12258"/>
                  <a:pt x="16838" y="12272"/>
                </a:cubicBezTo>
                <a:lnTo>
                  <a:pt x="16847" y="12261"/>
                </a:lnTo>
                <a:cubicBezTo>
                  <a:pt x="16860" y="12247"/>
                  <a:pt x="16874" y="12246"/>
                  <a:pt x="16887" y="12257"/>
                </a:cubicBezTo>
                <a:cubicBezTo>
                  <a:pt x="16887" y="12257"/>
                  <a:pt x="16915" y="12178"/>
                  <a:pt x="16915" y="12178"/>
                </a:cubicBezTo>
                <a:close/>
                <a:moveTo>
                  <a:pt x="16746" y="12048"/>
                </a:moveTo>
                <a:lnTo>
                  <a:pt x="16786" y="11955"/>
                </a:lnTo>
                <a:cubicBezTo>
                  <a:pt x="16776" y="11951"/>
                  <a:pt x="16766" y="11940"/>
                  <a:pt x="16759" y="11922"/>
                </a:cubicBezTo>
                <a:cubicBezTo>
                  <a:pt x="16752" y="11904"/>
                  <a:pt x="16749" y="11883"/>
                  <a:pt x="16749" y="11862"/>
                </a:cubicBezTo>
                <a:lnTo>
                  <a:pt x="16708" y="11909"/>
                </a:lnTo>
                <a:cubicBezTo>
                  <a:pt x="16690" y="11931"/>
                  <a:pt x="16666" y="11922"/>
                  <a:pt x="16653" y="11889"/>
                </a:cubicBezTo>
                <a:cubicBezTo>
                  <a:pt x="16648" y="11878"/>
                  <a:pt x="16646" y="11866"/>
                  <a:pt x="16644" y="11854"/>
                </a:cubicBezTo>
                <a:cubicBezTo>
                  <a:pt x="16643" y="11861"/>
                  <a:pt x="16642" y="11868"/>
                  <a:pt x="16640" y="11874"/>
                </a:cubicBezTo>
                <a:lnTo>
                  <a:pt x="16624" y="11920"/>
                </a:lnTo>
                <a:cubicBezTo>
                  <a:pt x="16628" y="11924"/>
                  <a:pt x="16632" y="11929"/>
                  <a:pt x="16636" y="11937"/>
                </a:cubicBezTo>
                <a:cubicBezTo>
                  <a:pt x="16650" y="11964"/>
                  <a:pt x="16653" y="12006"/>
                  <a:pt x="16644" y="12041"/>
                </a:cubicBezTo>
                <a:lnTo>
                  <a:pt x="16644" y="12042"/>
                </a:lnTo>
                <a:lnTo>
                  <a:pt x="16675" y="12005"/>
                </a:lnTo>
                <a:cubicBezTo>
                  <a:pt x="16690" y="11988"/>
                  <a:pt x="16708" y="11990"/>
                  <a:pt x="16722" y="12009"/>
                </a:cubicBezTo>
                <a:cubicBezTo>
                  <a:pt x="16732" y="12023"/>
                  <a:pt x="16738" y="12044"/>
                  <a:pt x="16740" y="12066"/>
                </a:cubicBezTo>
                <a:cubicBezTo>
                  <a:pt x="16742" y="12060"/>
                  <a:pt x="16743" y="12053"/>
                  <a:pt x="16746" y="12048"/>
                </a:cubicBezTo>
                <a:close/>
                <a:moveTo>
                  <a:pt x="13702" y="8461"/>
                </a:moveTo>
                <a:cubicBezTo>
                  <a:pt x="13697" y="8454"/>
                  <a:pt x="13693" y="8445"/>
                  <a:pt x="13689" y="8434"/>
                </a:cubicBezTo>
                <a:cubicBezTo>
                  <a:pt x="13686" y="8423"/>
                  <a:pt x="13684" y="8411"/>
                  <a:pt x="13684" y="8400"/>
                </a:cubicBezTo>
                <a:lnTo>
                  <a:pt x="13659" y="8428"/>
                </a:lnTo>
                <a:cubicBezTo>
                  <a:pt x="13664" y="8454"/>
                  <a:pt x="13663" y="8482"/>
                  <a:pt x="13656" y="8505"/>
                </a:cubicBezTo>
                <a:lnTo>
                  <a:pt x="13685" y="8472"/>
                </a:lnTo>
                <a:cubicBezTo>
                  <a:pt x="13690" y="8466"/>
                  <a:pt x="13696" y="8462"/>
                  <a:pt x="13702" y="8461"/>
                </a:cubicBezTo>
                <a:close/>
                <a:moveTo>
                  <a:pt x="13577" y="5178"/>
                </a:moveTo>
                <a:lnTo>
                  <a:pt x="13061" y="5775"/>
                </a:lnTo>
                <a:cubicBezTo>
                  <a:pt x="13040" y="5799"/>
                  <a:pt x="13013" y="5785"/>
                  <a:pt x="13001" y="5744"/>
                </a:cubicBezTo>
                <a:cubicBezTo>
                  <a:pt x="12995" y="5722"/>
                  <a:pt x="12993" y="5696"/>
                  <a:pt x="12997" y="5673"/>
                </a:cubicBezTo>
                <a:lnTo>
                  <a:pt x="12912" y="5771"/>
                </a:lnTo>
                <a:cubicBezTo>
                  <a:pt x="12904" y="5781"/>
                  <a:pt x="12894" y="5784"/>
                  <a:pt x="12885" y="5782"/>
                </a:cubicBezTo>
                <a:cubicBezTo>
                  <a:pt x="12892" y="5789"/>
                  <a:pt x="12899" y="5799"/>
                  <a:pt x="12903" y="5813"/>
                </a:cubicBezTo>
                <a:cubicBezTo>
                  <a:pt x="12910" y="5835"/>
                  <a:pt x="12912" y="5861"/>
                  <a:pt x="12908" y="5884"/>
                </a:cubicBezTo>
                <a:lnTo>
                  <a:pt x="12951" y="5835"/>
                </a:lnTo>
                <a:cubicBezTo>
                  <a:pt x="12971" y="5812"/>
                  <a:pt x="12996" y="5825"/>
                  <a:pt x="13009" y="5864"/>
                </a:cubicBezTo>
                <a:cubicBezTo>
                  <a:pt x="13022" y="5903"/>
                  <a:pt x="13017" y="5955"/>
                  <a:pt x="12998" y="5982"/>
                </a:cubicBezTo>
                <a:lnTo>
                  <a:pt x="12937" y="6068"/>
                </a:lnTo>
                <a:lnTo>
                  <a:pt x="12937" y="6068"/>
                </a:lnTo>
                <a:cubicBezTo>
                  <a:pt x="12958" y="6045"/>
                  <a:pt x="12984" y="6058"/>
                  <a:pt x="12996" y="6098"/>
                </a:cubicBezTo>
                <a:cubicBezTo>
                  <a:pt x="12999" y="6107"/>
                  <a:pt x="13001" y="6116"/>
                  <a:pt x="13002" y="6126"/>
                </a:cubicBezTo>
                <a:lnTo>
                  <a:pt x="13047" y="6074"/>
                </a:lnTo>
                <a:cubicBezTo>
                  <a:pt x="13043" y="6067"/>
                  <a:pt x="13040" y="6060"/>
                  <a:pt x="13037" y="6051"/>
                </a:cubicBezTo>
                <a:cubicBezTo>
                  <a:pt x="13025" y="6010"/>
                  <a:pt x="13032" y="5956"/>
                  <a:pt x="13052" y="5932"/>
                </a:cubicBezTo>
                <a:lnTo>
                  <a:pt x="13154" y="5811"/>
                </a:lnTo>
                <a:cubicBezTo>
                  <a:pt x="13153" y="5808"/>
                  <a:pt x="13152" y="5805"/>
                  <a:pt x="13150" y="5801"/>
                </a:cubicBezTo>
                <a:cubicBezTo>
                  <a:pt x="13138" y="5760"/>
                  <a:pt x="13145" y="5707"/>
                  <a:pt x="13165" y="5682"/>
                </a:cubicBezTo>
                <a:cubicBezTo>
                  <a:pt x="13165" y="5682"/>
                  <a:pt x="13577" y="5178"/>
                  <a:pt x="13577" y="5178"/>
                </a:cubicBezTo>
                <a:close/>
                <a:moveTo>
                  <a:pt x="13503" y="8492"/>
                </a:moveTo>
                <a:cubicBezTo>
                  <a:pt x="13497" y="8473"/>
                  <a:pt x="13494" y="8449"/>
                  <a:pt x="13496" y="8427"/>
                </a:cubicBezTo>
                <a:cubicBezTo>
                  <a:pt x="13487" y="8421"/>
                  <a:pt x="13478" y="8408"/>
                  <a:pt x="13473" y="8389"/>
                </a:cubicBezTo>
                <a:cubicBezTo>
                  <a:pt x="13469" y="8377"/>
                  <a:pt x="13468" y="8364"/>
                  <a:pt x="13467" y="8352"/>
                </a:cubicBezTo>
                <a:lnTo>
                  <a:pt x="13403" y="8425"/>
                </a:lnTo>
                <a:cubicBezTo>
                  <a:pt x="13397" y="8432"/>
                  <a:pt x="13390" y="8436"/>
                  <a:pt x="13384" y="8436"/>
                </a:cubicBezTo>
                <a:cubicBezTo>
                  <a:pt x="13387" y="8442"/>
                  <a:pt x="13389" y="8447"/>
                  <a:pt x="13391" y="8454"/>
                </a:cubicBezTo>
                <a:cubicBezTo>
                  <a:pt x="13404" y="8495"/>
                  <a:pt x="13398" y="8547"/>
                  <a:pt x="13378" y="8573"/>
                </a:cubicBezTo>
                <a:lnTo>
                  <a:pt x="13276" y="8705"/>
                </a:lnTo>
                <a:cubicBezTo>
                  <a:pt x="13276" y="8705"/>
                  <a:pt x="13276" y="8705"/>
                  <a:pt x="13276" y="8705"/>
                </a:cubicBezTo>
                <a:cubicBezTo>
                  <a:pt x="13280" y="8718"/>
                  <a:pt x="13283" y="8732"/>
                  <a:pt x="13283" y="8746"/>
                </a:cubicBezTo>
                <a:cubicBezTo>
                  <a:pt x="13283" y="8746"/>
                  <a:pt x="13503" y="8492"/>
                  <a:pt x="13503" y="8492"/>
                </a:cubicBezTo>
                <a:close/>
                <a:moveTo>
                  <a:pt x="13274" y="8492"/>
                </a:moveTo>
                <a:lnTo>
                  <a:pt x="13332" y="8424"/>
                </a:lnTo>
                <a:cubicBezTo>
                  <a:pt x="13338" y="8417"/>
                  <a:pt x="13345" y="8414"/>
                  <a:pt x="13352" y="8413"/>
                </a:cubicBezTo>
                <a:cubicBezTo>
                  <a:pt x="13349" y="8408"/>
                  <a:pt x="13346" y="8401"/>
                  <a:pt x="13344" y="8394"/>
                </a:cubicBezTo>
                <a:cubicBezTo>
                  <a:pt x="13338" y="8374"/>
                  <a:pt x="13337" y="8353"/>
                  <a:pt x="13339" y="8332"/>
                </a:cubicBezTo>
                <a:lnTo>
                  <a:pt x="13298" y="8379"/>
                </a:lnTo>
                <a:cubicBezTo>
                  <a:pt x="13277" y="8403"/>
                  <a:pt x="13251" y="8389"/>
                  <a:pt x="13239" y="8348"/>
                </a:cubicBezTo>
                <a:cubicBezTo>
                  <a:pt x="13238" y="8347"/>
                  <a:pt x="13238" y="8347"/>
                  <a:pt x="13238" y="8346"/>
                </a:cubicBezTo>
                <a:lnTo>
                  <a:pt x="13134" y="8489"/>
                </a:lnTo>
                <a:cubicBezTo>
                  <a:pt x="13138" y="8495"/>
                  <a:pt x="13142" y="8503"/>
                  <a:pt x="13145" y="8512"/>
                </a:cubicBezTo>
                <a:cubicBezTo>
                  <a:pt x="13146" y="8517"/>
                  <a:pt x="13148" y="8522"/>
                  <a:pt x="13149" y="8527"/>
                </a:cubicBezTo>
                <a:cubicBezTo>
                  <a:pt x="13148" y="8494"/>
                  <a:pt x="13155" y="8462"/>
                  <a:pt x="13170" y="8445"/>
                </a:cubicBezTo>
                <a:lnTo>
                  <a:pt x="13209" y="8400"/>
                </a:lnTo>
                <a:cubicBezTo>
                  <a:pt x="13230" y="8376"/>
                  <a:pt x="13257" y="8390"/>
                  <a:pt x="13269" y="8432"/>
                </a:cubicBezTo>
                <a:cubicBezTo>
                  <a:pt x="13274" y="8451"/>
                  <a:pt x="13276" y="8472"/>
                  <a:pt x="13274" y="8492"/>
                </a:cubicBezTo>
                <a:close/>
                <a:moveTo>
                  <a:pt x="13178" y="8602"/>
                </a:moveTo>
                <a:cubicBezTo>
                  <a:pt x="13168" y="8596"/>
                  <a:pt x="13160" y="8583"/>
                  <a:pt x="13154" y="8564"/>
                </a:cubicBezTo>
                <a:cubicBezTo>
                  <a:pt x="13153" y="8560"/>
                  <a:pt x="13153" y="8557"/>
                  <a:pt x="13152" y="8553"/>
                </a:cubicBezTo>
                <a:cubicBezTo>
                  <a:pt x="13153" y="8582"/>
                  <a:pt x="13148" y="8611"/>
                  <a:pt x="13135" y="8630"/>
                </a:cubicBezTo>
                <a:lnTo>
                  <a:pt x="13082" y="8714"/>
                </a:lnTo>
                <a:cubicBezTo>
                  <a:pt x="13082" y="8714"/>
                  <a:pt x="13178" y="8602"/>
                  <a:pt x="13178" y="8602"/>
                </a:cubicBezTo>
                <a:close/>
                <a:moveTo>
                  <a:pt x="13089" y="8233"/>
                </a:moveTo>
                <a:cubicBezTo>
                  <a:pt x="13096" y="8257"/>
                  <a:pt x="13098" y="8285"/>
                  <a:pt x="13093" y="8310"/>
                </a:cubicBezTo>
                <a:lnTo>
                  <a:pt x="13143" y="8253"/>
                </a:lnTo>
                <a:cubicBezTo>
                  <a:pt x="13138" y="8220"/>
                  <a:pt x="13142" y="8185"/>
                  <a:pt x="13155" y="8162"/>
                </a:cubicBezTo>
                <a:cubicBezTo>
                  <a:pt x="13142" y="8159"/>
                  <a:pt x="13129" y="8144"/>
                  <a:pt x="13122" y="8119"/>
                </a:cubicBezTo>
                <a:cubicBezTo>
                  <a:pt x="13110" y="8078"/>
                  <a:pt x="13117" y="8024"/>
                  <a:pt x="13137" y="8000"/>
                </a:cubicBezTo>
                <a:lnTo>
                  <a:pt x="13217" y="7906"/>
                </a:lnTo>
                <a:cubicBezTo>
                  <a:pt x="13215" y="7902"/>
                  <a:pt x="13213" y="7897"/>
                  <a:pt x="13211" y="7891"/>
                </a:cubicBezTo>
                <a:cubicBezTo>
                  <a:pt x="13201" y="7855"/>
                  <a:pt x="13205" y="7810"/>
                  <a:pt x="13219" y="7783"/>
                </a:cubicBezTo>
                <a:lnTo>
                  <a:pt x="13192" y="7814"/>
                </a:lnTo>
                <a:cubicBezTo>
                  <a:pt x="13181" y="7827"/>
                  <a:pt x="13168" y="7829"/>
                  <a:pt x="13156" y="7821"/>
                </a:cubicBezTo>
                <a:lnTo>
                  <a:pt x="13023" y="7978"/>
                </a:lnTo>
                <a:cubicBezTo>
                  <a:pt x="13020" y="7992"/>
                  <a:pt x="13015" y="8005"/>
                  <a:pt x="13009" y="8014"/>
                </a:cubicBezTo>
                <a:lnTo>
                  <a:pt x="12948" y="8106"/>
                </a:lnTo>
                <a:lnTo>
                  <a:pt x="12992" y="8057"/>
                </a:lnTo>
                <a:cubicBezTo>
                  <a:pt x="13012" y="8034"/>
                  <a:pt x="13037" y="8046"/>
                  <a:pt x="13050" y="8084"/>
                </a:cubicBezTo>
                <a:cubicBezTo>
                  <a:pt x="13061" y="8119"/>
                  <a:pt x="13059" y="8165"/>
                  <a:pt x="13044" y="8194"/>
                </a:cubicBezTo>
                <a:cubicBezTo>
                  <a:pt x="13061" y="8188"/>
                  <a:pt x="13079" y="8202"/>
                  <a:pt x="13089" y="8233"/>
                </a:cubicBezTo>
                <a:close/>
                <a:moveTo>
                  <a:pt x="12869" y="7163"/>
                </a:moveTo>
                <a:lnTo>
                  <a:pt x="13346" y="6613"/>
                </a:lnTo>
                <a:cubicBezTo>
                  <a:pt x="13336" y="6606"/>
                  <a:pt x="13328" y="6594"/>
                  <a:pt x="13323" y="6576"/>
                </a:cubicBezTo>
                <a:cubicBezTo>
                  <a:pt x="13316" y="6553"/>
                  <a:pt x="13315" y="6526"/>
                  <a:pt x="13320" y="6502"/>
                </a:cubicBezTo>
                <a:lnTo>
                  <a:pt x="13266" y="6565"/>
                </a:lnTo>
                <a:cubicBezTo>
                  <a:pt x="13245" y="6589"/>
                  <a:pt x="13218" y="6575"/>
                  <a:pt x="13206" y="6533"/>
                </a:cubicBezTo>
                <a:cubicBezTo>
                  <a:pt x="13200" y="6514"/>
                  <a:pt x="13199" y="6492"/>
                  <a:pt x="13201" y="6472"/>
                </a:cubicBezTo>
                <a:cubicBezTo>
                  <a:pt x="13189" y="6468"/>
                  <a:pt x="13177" y="6453"/>
                  <a:pt x="13170" y="6430"/>
                </a:cubicBezTo>
                <a:cubicBezTo>
                  <a:pt x="13158" y="6388"/>
                  <a:pt x="13165" y="6335"/>
                  <a:pt x="13186" y="6310"/>
                </a:cubicBezTo>
                <a:lnTo>
                  <a:pt x="13192" y="6303"/>
                </a:lnTo>
                <a:cubicBezTo>
                  <a:pt x="13179" y="6287"/>
                  <a:pt x="13171" y="6258"/>
                  <a:pt x="13171" y="6228"/>
                </a:cubicBezTo>
                <a:lnTo>
                  <a:pt x="13172" y="6180"/>
                </a:lnTo>
                <a:cubicBezTo>
                  <a:pt x="13166" y="6179"/>
                  <a:pt x="13160" y="6176"/>
                  <a:pt x="13155" y="6171"/>
                </a:cubicBezTo>
                <a:lnTo>
                  <a:pt x="13109" y="6224"/>
                </a:lnTo>
                <a:cubicBezTo>
                  <a:pt x="13101" y="6233"/>
                  <a:pt x="13093" y="6237"/>
                  <a:pt x="13084" y="6235"/>
                </a:cubicBezTo>
                <a:lnTo>
                  <a:pt x="12952" y="6404"/>
                </a:lnTo>
                <a:cubicBezTo>
                  <a:pt x="12954" y="6408"/>
                  <a:pt x="12955" y="6411"/>
                  <a:pt x="12956" y="6415"/>
                </a:cubicBezTo>
                <a:cubicBezTo>
                  <a:pt x="12960" y="6429"/>
                  <a:pt x="12962" y="6444"/>
                  <a:pt x="12962" y="6459"/>
                </a:cubicBezTo>
                <a:lnTo>
                  <a:pt x="13041" y="6368"/>
                </a:lnTo>
                <a:cubicBezTo>
                  <a:pt x="13062" y="6344"/>
                  <a:pt x="13088" y="6358"/>
                  <a:pt x="13100" y="6400"/>
                </a:cubicBezTo>
                <a:cubicBezTo>
                  <a:pt x="13112" y="6441"/>
                  <a:pt x="13106" y="6494"/>
                  <a:pt x="13085" y="6519"/>
                </a:cubicBezTo>
                <a:cubicBezTo>
                  <a:pt x="13103" y="6511"/>
                  <a:pt x="13122" y="6527"/>
                  <a:pt x="13132" y="6560"/>
                </a:cubicBezTo>
                <a:cubicBezTo>
                  <a:pt x="13144" y="6601"/>
                  <a:pt x="13137" y="6654"/>
                  <a:pt x="13116" y="6679"/>
                </a:cubicBezTo>
                <a:lnTo>
                  <a:pt x="13090" y="6711"/>
                </a:lnTo>
                <a:cubicBezTo>
                  <a:pt x="13104" y="6712"/>
                  <a:pt x="13118" y="6727"/>
                  <a:pt x="13126" y="6753"/>
                </a:cubicBezTo>
                <a:cubicBezTo>
                  <a:pt x="13138" y="6795"/>
                  <a:pt x="13131" y="6848"/>
                  <a:pt x="13111" y="6873"/>
                </a:cubicBezTo>
                <a:cubicBezTo>
                  <a:pt x="13111" y="6873"/>
                  <a:pt x="12869" y="7163"/>
                  <a:pt x="12869" y="7163"/>
                </a:cubicBezTo>
                <a:close/>
                <a:moveTo>
                  <a:pt x="12870" y="5773"/>
                </a:moveTo>
                <a:cubicBezTo>
                  <a:pt x="12870" y="5773"/>
                  <a:pt x="12870" y="5773"/>
                  <a:pt x="12870" y="5773"/>
                </a:cubicBezTo>
                <a:cubicBezTo>
                  <a:pt x="12870" y="5773"/>
                  <a:pt x="12870" y="5773"/>
                  <a:pt x="12870" y="5773"/>
                </a:cubicBezTo>
                <a:cubicBezTo>
                  <a:pt x="12870" y="5773"/>
                  <a:pt x="12870" y="5773"/>
                  <a:pt x="12870" y="5773"/>
                </a:cubicBezTo>
                <a:close/>
                <a:moveTo>
                  <a:pt x="12856" y="5641"/>
                </a:moveTo>
                <a:lnTo>
                  <a:pt x="12901" y="5528"/>
                </a:lnTo>
                <a:cubicBezTo>
                  <a:pt x="12898" y="5493"/>
                  <a:pt x="12906" y="5458"/>
                  <a:pt x="12922" y="5439"/>
                </a:cubicBezTo>
                <a:lnTo>
                  <a:pt x="12956" y="5400"/>
                </a:lnTo>
                <a:cubicBezTo>
                  <a:pt x="12974" y="5380"/>
                  <a:pt x="12996" y="5387"/>
                  <a:pt x="13010" y="5417"/>
                </a:cubicBezTo>
                <a:cubicBezTo>
                  <a:pt x="13004" y="5384"/>
                  <a:pt x="13008" y="5346"/>
                  <a:pt x="13021" y="5323"/>
                </a:cubicBezTo>
                <a:cubicBezTo>
                  <a:pt x="13012" y="5316"/>
                  <a:pt x="13004" y="5303"/>
                  <a:pt x="12999" y="5285"/>
                </a:cubicBezTo>
                <a:cubicBezTo>
                  <a:pt x="12992" y="5264"/>
                  <a:pt x="12991" y="5239"/>
                  <a:pt x="12995" y="5217"/>
                </a:cubicBezTo>
                <a:lnTo>
                  <a:pt x="12861" y="5377"/>
                </a:lnTo>
                <a:cubicBezTo>
                  <a:pt x="12858" y="5392"/>
                  <a:pt x="12853" y="5406"/>
                  <a:pt x="12847" y="5416"/>
                </a:cubicBezTo>
                <a:lnTo>
                  <a:pt x="12788" y="5504"/>
                </a:lnTo>
                <a:cubicBezTo>
                  <a:pt x="12793" y="5511"/>
                  <a:pt x="12796" y="5519"/>
                  <a:pt x="12799" y="5529"/>
                </a:cubicBezTo>
                <a:cubicBezTo>
                  <a:pt x="12806" y="5553"/>
                  <a:pt x="12806" y="5581"/>
                  <a:pt x="12802" y="5605"/>
                </a:cubicBezTo>
                <a:cubicBezTo>
                  <a:pt x="12805" y="5611"/>
                  <a:pt x="12808" y="5618"/>
                  <a:pt x="12811" y="5626"/>
                </a:cubicBezTo>
                <a:cubicBezTo>
                  <a:pt x="12813" y="5634"/>
                  <a:pt x="12815" y="5643"/>
                  <a:pt x="12816" y="5651"/>
                </a:cubicBezTo>
                <a:cubicBezTo>
                  <a:pt x="12828" y="5643"/>
                  <a:pt x="12841" y="5646"/>
                  <a:pt x="12851" y="5658"/>
                </a:cubicBezTo>
                <a:cubicBezTo>
                  <a:pt x="12853" y="5652"/>
                  <a:pt x="12854" y="5646"/>
                  <a:pt x="12856" y="5641"/>
                </a:cubicBezTo>
                <a:close/>
                <a:moveTo>
                  <a:pt x="12761" y="10719"/>
                </a:moveTo>
                <a:cubicBezTo>
                  <a:pt x="12750" y="10713"/>
                  <a:pt x="12740" y="10699"/>
                  <a:pt x="12733" y="10678"/>
                </a:cubicBezTo>
                <a:cubicBezTo>
                  <a:pt x="12733" y="10677"/>
                  <a:pt x="12733" y="10676"/>
                  <a:pt x="12733" y="10676"/>
                </a:cubicBezTo>
                <a:lnTo>
                  <a:pt x="12731" y="10678"/>
                </a:lnTo>
                <a:cubicBezTo>
                  <a:pt x="12737" y="10703"/>
                  <a:pt x="12736" y="10731"/>
                  <a:pt x="12730" y="10754"/>
                </a:cubicBezTo>
                <a:cubicBezTo>
                  <a:pt x="12730" y="10754"/>
                  <a:pt x="12761" y="10719"/>
                  <a:pt x="12761" y="10719"/>
                </a:cubicBezTo>
                <a:close/>
                <a:moveTo>
                  <a:pt x="12728" y="10046"/>
                </a:moveTo>
                <a:cubicBezTo>
                  <a:pt x="12711" y="10052"/>
                  <a:pt x="12694" y="10037"/>
                  <a:pt x="12684" y="10006"/>
                </a:cubicBezTo>
                <a:cubicBezTo>
                  <a:pt x="12680" y="9992"/>
                  <a:pt x="12678" y="9978"/>
                  <a:pt x="12678" y="9963"/>
                </a:cubicBezTo>
                <a:lnTo>
                  <a:pt x="12596" y="10058"/>
                </a:lnTo>
                <a:cubicBezTo>
                  <a:pt x="12580" y="10075"/>
                  <a:pt x="12562" y="10072"/>
                  <a:pt x="12548" y="10052"/>
                </a:cubicBezTo>
                <a:cubicBezTo>
                  <a:pt x="12544" y="10064"/>
                  <a:pt x="12540" y="10075"/>
                  <a:pt x="12533" y="10083"/>
                </a:cubicBezTo>
                <a:lnTo>
                  <a:pt x="12514" y="10106"/>
                </a:lnTo>
                <a:cubicBezTo>
                  <a:pt x="12516" y="10111"/>
                  <a:pt x="12519" y="10117"/>
                  <a:pt x="12521" y="10124"/>
                </a:cubicBezTo>
                <a:cubicBezTo>
                  <a:pt x="12528" y="10147"/>
                  <a:pt x="12529" y="10175"/>
                  <a:pt x="12524" y="10199"/>
                </a:cubicBezTo>
                <a:lnTo>
                  <a:pt x="12569" y="10147"/>
                </a:lnTo>
                <a:cubicBezTo>
                  <a:pt x="12590" y="10123"/>
                  <a:pt x="12616" y="10137"/>
                  <a:pt x="12628" y="10178"/>
                </a:cubicBezTo>
                <a:cubicBezTo>
                  <a:pt x="12628" y="10179"/>
                  <a:pt x="12628" y="10180"/>
                  <a:pt x="12629" y="10180"/>
                </a:cubicBezTo>
                <a:cubicBezTo>
                  <a:pt x="12629" y="10180"/>
                  <a:pt x="12728" y="10046"/>
                  <a:pt x="12728" y="10046"/>
                </a:cubicBezTo>
                <a:close/>
                <a:moveTo>
                  <a:pt x="12516" y="9622"/>
                </a:moveTo>
                <a:cubicBezTo>
                  <a:pt x="12512" y="9616"/>
                  <a:pt x="12509" y="9609"/>
                  <a:pt x="12507" y="9600"/>
                </a:cubicBezTo>
                <a:cubicBezTo>
                  <a:pt x="12494" y="9560"/>
                  <a:pt x="12500" y="9507"/>
                  <a:pt x="12520" y="9481"/>
                </a:cubicBezTo>
                <a:lnTo>
                  <a:pt x="12528" y="9471"/>
                </a:lnTo>
                <a:cubicBezTo>
                  <a:pt x="12527" y="9469"/>
                  <a:pt x="12526" y="9467"/>
                  <a:pt x="12525" y="9464"/>
                </a:cubicBezTo>
                <a:cubicBezTo>
                  <a:pt x="12512" y="9426"/>
                  <a:pt x="12516" y="9375"/>
                  <a:pt x="12535" y="9346"/>
                </a:cubicBezTo>
                <a:lnTo>
                  <a:pt x="12588" y="9263"/>
                </a:lnTo>
                <a:lnTo>
                  <a:pt x="12452" y="9420"/>
                </a:lnTo>
                <a:cubicBezTo>
                  <a:pt x="12431" y="9444"/>
                  <a:pt x="12405" y="9431"/>
                  <a:pt x="12393" y="9391"/>
                </a:cubicBezTo>
                <a:cubicBezTo>
                  <a:pt x="12387" y="9371"/>
                  <a:pt x="12385" y="9348"/>
                  <a:pt x="12387" y="9327"/>
                </a:cubicBezTo>
                <a:lnTo>
                  <a:pt x="12352" y="9367"/>
                </a:lnTo>
                <a:cubicBezTo>
                  <a:pt x="12349" y="9370"/>
                  <a:pt x="12346" y="9373"/>
                  <a:pt x="12343" y="9375"/>
                </a:cubicBezTo>
                <a:lnTo>
                  <a:pt x="12093" y="9690"/>
                </a:lnTo>
                <a:lnTo>
                  <a:pt x="12224" y="9539"/>
                </a:lnTo>
                <a:cubicBezTo>
                  <a:pt x="12244" y="9515"/>
                  <a:pt x="12271" y="9529"/>
                  <a:pt x="12283" y="9570"/>
                </a:cubicBezTo>
                <a:cubicBezTo>
                  <a:pt x="12290" y="9593"/>
                  <a:pt x="12291" y="9621"/>
                  <a:pt x="12286" y="9645"/>
                </a:cubicBezTo>
                <a:lnTo>
                  <a:pt x="12391" y="9524"/>
                </a:lnTo>
                <a:cubicBezTo>
                  <a:pt x="12411" y="9500"/>
                  <a:pt x="12438" y="9514"/>
                  <a:pt x="12450" y="9555"/>
                </a:cubicBezTo>
                <a:cubicBezTo>
                  <a:pt x="12462" y="9595"/>
                  <a:pt x="12456" y="9648"/>
                  <a:pt x="12436" y="9674"/>
                </a:cubicBezTo>
                <a:lnTo>
                  <a:pt x="12291" y="9857"/>
                </a:lnTo>
                <a:lnTo>
                  <a:pt x="12430" y="9696"/>
                </a:lnTo>
                <a:cubicBezTo>
                  <a:pt x="12441" y="9683"/>
                  <a:pt x="12454" y="9682"/>
                  <a:pt x="12466" y="9690"/>
                </a:cubicBezTo>
                <a:cubicBezTo>
                  <a:pt x="12466" y="9690"/>
                  <a:pt x="12516" y="9622"/>
                  <a:pt x="12516" y="9622"/>
                </a:cubicBezTo>
                <a:close/>
                <a:moveTo>
                  <a:pt x="12119" y="8684"/>
                </a:moveTo>
                <a:cubicBezTo>
                  <a:pt x="12127" y="8713"/>
                  <a:pt x="12127" y="8747"/>
                  <a:pt x="12118" y="8774"/>
                </a:cubicBezTo>
                <a:cubicBezTo>
                  <a:pt x="12125" y="8781"/>
                  <a:pt x="12131" y="8792"/>
                  <a:pt x="12135" y="8807"/>
                </a:cubicBezTo>
                <a:cubicBezTo>
                  <a:pt x="12142" y="8830"/>
                  <a:pt x="12143" y="8857"/>
                  <a:pt x="12139" y="8881"/>
                </a:cubicBezTo>
                <a:lnTo>
                  <a:pt x="12208" y="8801"/>
                </a:lnTo>
                <a:cubicBezTo>
                  <a:pt x="12207" y="8777"/>
                  <a:pt x="12210" y="8752"/>
                  <a:pt x="12218" y="8734"/>
                </a:cubicBezTo>
                <a:cubicBezTo>
                  <a:pt x="12207" y="8728"/>
                  <a:pt x="12198" y="8714"/>
                  <a:pt x="12192" y="8694"/>
                </a:cubicBezTo>
                <a:cubicBezTo>
                  <a:pt x="12189" y="8682"/>
                  <a:pt x="12187" y="8669"/>
                  <a:pt x="12186" y="8656"/>
                </a:cubicBezTo>
                <a:cubicBezTo>
                  <a:pt x="12169" y="8662"/>
                  <a:pt x="12150" y="8647"/>
                  <a:pt x="12141" y="8614"/>
                </a:cubicBezTo>
                <a:cubicBezTo>
                  <a:pt x="12135" y="8595"/>
                  <a:pt x="12134" y="8574"/>
                  <a:pt x="12136" y="8554"/>
                </a:cubicBezTo>
                <a:lnTo>
                  <a:pt x="12004" y="8717"/>
                </a:lnTo>
                <a:lnTo>
                  <a:pt x="12059" y="8653"/>
                </a:lnTo>
                <a:cubicBezTo>
                  <a:pt x="12080" y="8629"/>
                  <a:pt x="12106" y="8643"/>
                  <a:pt x="12119" y="8684"/>
                </a:cubicBezTo>
                <a:close/>
                <a:moveTo>
                  <a:pt x="12048" y="8149"/>
                </a:moveTo>
                <a:cubicBezTo>
                  <a:pt x="12052" y="8155"/>
                  <a:pt x="12055" y="8162"/>
                  <a:pt x="12058" y="8171"/>
                </a:cubicBezTo>
                <a:cubicBezTo>
                  <a:pt x="12065" y="8194"/>
                  <a:pt x="12066" y="8221"/>
                  <a:pt x="12062" y="8244"/>
                </a:cubicBezTo>
                <a:lnTo>
                  <a:pt x="12100" y="8200"/>
                </a:lnTo>
                <a:cubicBezTo>
                  <a:pt x="12094" y="8193"/>
                  <a:pt x="12088" y="8183"/>
                  <a:pt x="12084" y="8170"/>
                </a:cubicBezTo>
                <a:cubicBezTo>
                  <a:pt x="12079" y="8151"/>
                  <a:pt x="12078" y="8131"/>
                  <a:pt x="12079" y="8111"/>
                </a:cubicBezTo>
                <a:cubicBezTo>
                  <a:pt x="12079" y="8111"/>
                  <a:pt x="12048" y="8149"/>
                  <a:pt x="12048" y="8149"/>
                </a:cubicBezTo>
                <a:close/>
                <a:moveTo>
                  <a:pt x="12219" y="9315"/>
                </a:moveTo>
                <a:lnTo>
                  <a:pt x="12311" y="9208"/>
                </a:lnTo>
                <a:cubicBezTo>
                  <a:pt x="12313" y="9206"/>
                  <a:pt x="12315" y="9204"/>
                  <a:pt x="12318" y="9203"/>
                </a:cubicBezTo>
                <a:lnTo>
                  <a:pt x="12407" y="9077"/>
                </a:lnTo>
                <a:cubicBezTo>
                  <a:pt x="12401" y="9070"/>
                  <a:pt x="12396" y="9060"/>
                  <a:pt x="12392" y="9048"/>
                </a:cubicBezTo>
                <a:cubicBezTo>
                  <a:pt x="12392" y="9047"/>
                  <a:pt x="12391" y="9046"/>
                  <a:pt x="12391" y="9045"/>
                </a:cubicBezTo>
                <a:cubicBezTo>
                  <a:pt x="12392" y="9076"/>
                  <a:pt x="12385" y="9107"/>
                  <a:pt x="12371" y="9125"/>
                </a:cubicBezTo>
                <a:cubicBezTo>
                  <a:pt x="12371" y="9125"/>
                  <a:pt x="12219" y="9315"/>
                  <a:pt x="12219" y="9315"/>
                </a:cubicBezTo>
                <a:close/>
                <a:moveTo>
                  <a:pt x="12346" y="8803"/>
                </a:moveTo>
                <a:lnTo>
                  <a:pt x="12406" y="8711"/>
                </a:lnTo>
                <a:lnTo>
                  <a:pt x="12317" y="8815"/>
                </a:lnTo>
                <a:cubicBezTo>
                  <a:pt x="12319" y="8848"/>
                  <a:pt x="12311" y="8883"/>
                  <a:pt x="12296" y="8901"/>
                </a:cubicBezTo>
                <a:lnTo>
                  <a:pt x="12291" y="8907"/>
                </a:lnTo>
                <a:cubicBezTo>
                  <a:pt x="12295" y="8914"/>
                  <a:pt x="12298" y="8921"/>
                  <a:pt x="12300" y="8929"/>
                </a:cubicBezTo>
                <a:cubicBezTo>
                  <a:pt x="12307" y="8952"/>
                  <a:pt x="12308" y="8977"/>
                  <a:pt x="12304" y="9000"/>
                </a:cubicBezTo>
                <a:lnTo>
                  <a:pt x="12326" y="8976"/>
                </a:lnTo>
                <a:cubicBezTo>
                  <a:pt x="12347" y="8952"/>
                  <a:pt x="12373" y="8965"/>
                  <a:pt x="12385" y="9006"/>
                </a:cubicBezTo>
                <a:cubicBezTo>
                  <a:pt x="12385" y="9006"/>
                  <a:pt x="12385" y="9006"/>
                  <a:pt x="12385" y="9006"/>
                </a:cubicBezTo>
                <a:cubicBezTo>
                  <a:pt x="12384" y="8986"/>
                  <a:pt x="12387" y="8966"/>
                  <a:pt x="12393" y="8950"/>
                </a:cubicBezTo>
                <a:cubicBezTo>
                  <a:pt x="12373" y="8971"/>
                  <a:pt x="12348" y="8958"/>
                  <a:pt x="12336" y="8921"/>
                </a:cubicBezTo>
                <a:cubicBezTo>
                  <a:pt x="12323" y="8883"/>
                  <a:pt x="12327" y="8831"/>
                  <a:pt x="12346" y="8803"/>
                </a:cubicBezTo>
                <a:close/>
                <a:moveTo>
                  <a:pt x="12152" y="8341"/>
                </a:moveTo>
                <a:cubicBezTo>
                  <a:pt x="12159" y="8341"/>
                  <a:pt x="12166" y="8344"/>
                  <a:pt x="12172" y="8349"/>
                </a:cubicBezTo>
                <a:cubicBezTo>
                  <a:pt x="12176" y="8341"/>
                  <a:pt x="12180" y="8333"/>
                  <a:pt x="12185" y="8327"/>
                </a:cubicBezTo>
                <a:lnTo>
                  <a:pt x="12747" y="7656"/>
                </a:lnTo>
                <a:lnTo>
                  <a:pt x="12204" y="8283"/>
                </a:lnTo>
                <a:cubicBezTo>
                  <a:pt x="12194" y="8294"/>
                  <a:pt x="12184" y="8296"/>
                  <a:pt x="12174" y="8292"/>
                </a:cubicBezTo>
                <a:cubicBezTo>
                  <a:pt x="12170" y="8311"/>
                  <a:pt x="12164" y="8327"/>
                  <a:pt x="12155" y="8338"/>
                </a:cubicBezTo>
                <a:cubicBezTo>
                  <a:pt x="12155" y="8338"/>
                  <a:pt x="12152" y="8341"/>
                  <a:pt x="12152" y="8341"/>
                </a:cubicBezTo>
                <a:close/>
                <a:moveTo>
                  <a:pt x="12258" y="5996"/>
                </a:moveTo>
                <a:cubicBezTo>
                  <a:pt x="12261" y="6005"/>
                  <a:pt x="12263" y="6014"/>
                  <a:pt x="12264" y="6023"/>
                </a:cubicBezTo>
                <a:lnTo>
                  <a:pt x="12321" y="5957"/>
                </a:lnTo>
                <a:cubicBezTo>
                  <a:pt x="12317" y="5951"/>
                  <a:pt x="12314" y="5944"/>
                  <a:pt x="12311" y="5935"/>
                </a:cubicBezTo>
                <a:cubicBezTo>
                  <a:pt x="12299" y="5894"/>
                  <a:pt x="12306" y="5841"/>
                  <a:pt x="12326" y="5816"/>
                </a:cubicBezTo>
                <a:lnTo>
                  <a:pt x="12353" y="5784"/>
                </a:lnTo>
                <a:cubicBezTo>
                  <a:pt x="12340" y="5781"/>
                  <a:pt x="12328" y="5766"/>
                  <a:pt x="12320" y="5741"/>
                </a:cubicBezTo>
                <a:cubicBezTo>
                  <a:pt x="12315" y="5724"/>
                  <a:pt x="12313" y="5704"/>
                  <a:pt x="12315" y="5686"/>
                </a:cubicBezTo>
                <a:lnTo>
                  <a:pt x="12218" y="5798"/>
                </a:lnTo>
                <a:cubicBezTo>
                  <a:pt x="12197" y="5822"/>
                  <a:pt x="12170" y="5808"/>
                  <a:pt x="12158" y="5766"/>
                </a:cubicBezTo>
                <a:cubicBezTo>
                  <a:pt x="12146" y="5725"/>
                  <a:pt x="12153" y="5672"/>
                  <a:pt x="12174" y="5647"/>
                </a:cubicBezTo>
                <a:lnTo>
                  <a:pt x="12195" y="5622"/>
                </a:lnTo>
                <a:cubicBezTo>
                  <a:pt x="12188" y="5614"/>
                  <a:pt x="12182" y="5603"/>
                  <a:pt x="12177" y="5588"/>
                </a:cubicBezTo>
                <a:cubicBezTo>
                  <a:pt x="12173" y="5573"/>
                  <a:pt x="12171" y="5556"/>
                  <a:pt x="12171" y="5540"/>
                </a:cubicBezTo>
                <a:lnTo>
                  <a:pt x="12078" y="5647"/>
                </a:lnTo>
                <a:cubicBezTo>
                  <a:pt x="12058" y="5671"/>
                  <a:pt x="12031" y="5657"/>
                  <a:pt x="12019" y="5616"/>
                </a:cubicBezTo>
                <a:cubicBezTo>
                  <a:pt x="12007" y="5574"/>
                  <a:pt x="12014" y="5521"/>
                  <a:pt x="12034" y="5497"/>
                </a:cubicBezTo>
                <a:lnTo>
                  <a:pt x="12041" y="5488"/>
                </a:lnTo>
                <a:lnTo>
                  <a:pt x="11942" y="5508"/>
                </a:lnTo>
                <a:lnTo>
                  <a:pt x="11853" y="5610"/>
                </a:lnTo>
                <a:cubicBezTo>
                  <a:pt x="11832" y="5634"/>
                  <a:pt x="11806" y="5620"/>
                  <a:pt x="11794" y="5579"/>
                </a:cubicBezTo>
                <a:cubicBezTo>
                  <a:pt x="11790" y="5565"/>
                  <a:pt x="11788" y="5550"/>
                  <a:pt x="11788" y="5535"/>
                </a:cubicBezTo>
                <a:cubicBezTo>
                  <a:pt x="11772" y="5535"/>
                  <a:pt x="11758" y="5520"/>
                  <a:pt x="11749" y="5492"/>
                </a:cubicBezTo>
                <a:cubicBezTo>
                  <a:pt x="11737" y="5451"/>
                  <a:pt x="11744" y="5398"/>
                  <a:pt x="11765" y="5373"/>
                </a:cubicBezTo>
                <a:lnTo>
                  <a:pt x="11797" y="5335"/>
                </a:lnTo>
                <a:cubicBezTo>
                  <a:pt x="11792" y="5328"/>
                  <a:pt x="11788" y="5319"/>
                  <a:pt x="11785" y="5309"/>
                </a:cubicBezTo>
                <a:lnTo>
                  <a:pt x="11637" y="5488"/>
                </a:lnTo>
                <a:cubicBezTo>
                  <a:pt x="11635" y="5508"/>
                  <a:pt x="11629" y="5526"/>
                  <a:pt x="11620" y="5538"/>
                </a:cubicBezTo>
                <a:lnTo>
                  <a:pt x="11599" y="5566"/>
                </a:lnTo>
                <a:cubicBezTo>
                  <a:pt x="11601" y="5569"/>
                  <a:pt x="11602" y="5573"/>
                  <a:pt x="11604" y="5577"/>
                </a:cubicBezTo>
                <a:cubicBezTo>
                  <a:pt x="11617" y="5615"/>
                  <a:pt x="11613" y="5666"/>
                  <a:pt x="11595" y="5694"/>
                </a:cubicBezTo>
                <a:lnTo>
                  <a:pt x="11594" y="5695"/>
                </a:lnTo>
                <a:cubicBezTo>
                  <a:pt x="11601" y="5699"/>
                  <a:pt x="11608" y="5705"/>
                  <a:pt x="11613" y="5715"/>
                </a:cubicBezTo>
                <a:cubicBezTo>
                  <a:pt x="11627" y="5742"/>
                  <a:pt x="11630" y="5784"/>
                  <a:pt x="11622" y="5818"/>
                </a:cubicBezTo>
                <a:lnTo>
                  <a:pt x="11605" y="5882"/>
                </a:lnTo>
                <a:cubicBezTo>
                  <a:pt x="11621" y="5875"/>
                  <a:pt x="11638" y="5886"/>
                  <a:pt x="11649" y="5912"/>
                </a:cubicBezTo>
                <a:cubicBezTo>
                  <a:pt x="11654" y="5923"/>
                  <a:pt x="11657" y="5937"/>
                  <a:pt x="11658" y="5952"/>
                </a:cubicBezTo>
                <a:lnTo>
                  <a:pt x="11736" y="5862"/>
                </a:lnTo>
                <a:cubicBezTo>
                  <a:pt x="11756" y="5839"/>
                  <a:pt x="11781" y="5851"/>
                  <a:pt x="11794" y="5889"/>
                </a:cubicBezTo>
                <a:cubicBezTo>
                  <a:pt x="11799" y="5903"/>
                  <a:pt x="11801" y="5918"/>
                  <a:pt x="11801" y="5933"/>
                </a:cubicBezTo>
                <a:cubicBezTo>
                  <a:pt x="11810" y="5938"/>
                  <a:pt x="11818" y="5949"/>
                  <a:pt x="11824" y="5964"/>
                </a:cubicBezTo>
                <a:cubicBezTo>
                  <a:pt x="11833" y="5990"/>
                  <a:pt x="11835" y="6024"/>
                  <a:pt x="11829" y="6052"/>
                </a:cubicBezTo>
                <a:lnTo>
                  <a:pt x="11935" y="5930"/>
                </a:lnTo>
                <a:cubicBezTo>
                  <a:pt x="11955" y="5907"/>
                  <a:pt x="11980" y="5919"/>
                  <a:pt x="11993" y="5956"/>
                </a:cubicBezTo>
                <a:cubicBezTo>
                  <a:pt x="12005" y="5994"/>
                  <a:pt x="12001" y="6046"/>
                  <a:pt x="11983" y="6074"/>
                </a:cubicBezTo>
                <a:lnTo>
                  <a:pt x="11970" y="6095"/>
                </a:lnTo>
                <a:lnTo>
                  <a:pt x="12022" y="6035"/>
                </a:lnTo>
                <a:cubicBezTo>
                  <a:pt x="12042" y="6012"/>
                  <a:pt x="12068" y="6024"/>
                  <a:pt x="12081" y="6063"/>
                </a:cubicBezTo>
                <a:cubicBezTo>
                  <a:pt x="12084" y="6073"/>
                  <a:pt x="12086" y="6085"/>
                  <a:pt x="12087" y="6097"/>
                </a:cubicBezTo>
                <a:lnTo>
                  <a:pt x="12200" y="5967"/>
                </a:lnTo>
                <a:cubicBezTo>
                  <a:pt x="12220" y="5944"/>
                  <a:pt x="12246" y="5957"/>
                  <a:pt x="12258" y="5996"/>
                </a:cubicBezTo>
                <a:close/>
                <a:moveTo>
                  <a:pt x="10998" y="7740"/>
                </a:moveTo>
                <a:cubicBezTo>
                  <a:pt x="10996" y="7738"/>
                  <a:pt x="10995" y="7735"/>
                  <a:pt x="10994" y="7732"/>
                </a:cubicBezTo>
                <a:lnTo>
                  <a:pt x="10866" y="7892"/>
                </a:lnTo>
                <a:cubicBezTo>
                  <a:pt x="10866" y="7892"/>
                  <a:pt x="10998" y="7740"/>
                  <a:pt x="10998" y="7740"/>
                </a:cubicBezTo>
                <a:close/>
                <a:moveTo>
                  <a:pt x="11507" y="5441"/>
                </a:moveTo>
                <a:lnTo>
                  <a:pt x="11028" y="5995"/>
                </a:lnTo>
                <a:cubicBezTo>
                  <a:pt x="11007" y="6019"/>
                  <a:pt x="10980" y="6005"/>
                  <a:pt x="10968" y="5963"/>
                </a:cubicBezTo>
                <a:cubicBezTo>
                  <a:pt x="10956" y="5922"/>
                  <a:pt x="10963" y="5869"/>
                  <a:pt x="10984" y="5844"/>
                </a:cubicBezTo>
                <a:lnTo>
                  <a:pt x="10987" y="5840"/>
                </a:lnTo>
                <a:cubicBezTo>
                  <a:pt x="10978" y="5833"/>
                  <a:pt x="10971" y="5821"/>
                  <a:pt x="10966" y="5804"/>
                </a:cubicBezTo>
                <a:cubicBezTo>
                  <a:pt x="10963" y="5794"/>
                  <a:pt x="10961" y="5782"/>
                  <a:pt x="10961" y="5770"/>
                </a:cubicBezTo>
                <a:lnTo>
                  <a:pt x="10911" y="5828"/>
                </a:lnTo>
                <a:cubicBezTo>
                  <a:pt x="10890" y="5852"/>
                  <a:pt x="10863" y="5838"/>
                  <a:pt x="10851" y="5796"/>
                </a:cubicBezTo>
                <a:cubicBezTo>
                  <a:pt x="10842" y="5764"/>
                  <a:pt x="10844" y="5725"/>
                  <a:pt x="10855" y="5697"/>
                </a:cubicBezTo>
                <a:cubicBezTo>
                  <a:pt x="10851" y="5691"/>
                  <a:pt x="10848" y="5683"/>
                  <a:pt x="10845" y="5674"/>
                </a:cubicBezTo>
                <a:cubicBezTo>
                  <a:pt x="10844" y="5670"/>
                  <a:pt x="10843" y="5666"/>
                  <a:pt x="10842" y="5662"/>
                </a:cubicBezTo>
                <a:lnTo>
                  <a:pt x="10732" y="5789"/>
                </a:lnTo>
                <a:cubicBezTo>
                  <a:pt x="10713" y="5810"/>
                  <a:pt x="10690" y="5801"/>
                  <a:pt x="10677" y="5770"/>
                </a:cubicBezTo>
                <a:lnTo>
                  <a:pt x="10669" y="5839"/>
                </a:lnTo>
                <a:cubicBezTo>
                  <a:pt x="10672" y="5846"/>
                  <a:pt x="10674" y="5855"/>
                  <a:pt x="10675" y="5864"/>
                </a:cubicBezTo>
                <a:lnTo>
                  <a:pt x="10729" y="5803"/>
                </a:lnTo>
                <a:cubicBezTo>
                  <a:pt x="10744" y="5785"/>
                  <a:pt x="10763" y="5788"/>
                  <a:pt x="10777" y="5809"/>
                </a:cubicBezTo>
                <a:cubicBezTo>
                  <a:pt x="10791" y="5830"/>
                  <a:pt x="10797" y="5866"/>
                  <a:pt x="10793" y="5900"/>
                </a:cubicBezTo>
                <a:lnTo>
                  <a:pt x="10783" y="5975"/>
                </a:lnTo>
                <a:cubicBezTo>
                  <a:pt x="10783" y="5976"/>
                  <a:pt x="10783" y="5976"/>
                  <a:pt x="10784" y="5976"/>
                </a:cubicBezTo>
                <a:cubicBezTo>
                  <a:pt x="10798" y="5998"/>
                  <a:pt x="10804" y="6035"/>
                  <a:pt x="10799" y="6070"/>
                </a:cubicBezTo>
                <a:lnTo>
                  <a:pt x="10795" y="6094"/>
                </a:lnTo>
                <a:lnTo>
                  <a:pt x="10805" y="6083"/>
                </a:lnTo>
                <a:cubicBezTo>
                  <a:pt x="10820" y="6066"/>
                  <a:pt x="10838" y="6067"/>
                  <a:pt x="10852" y="6088"/>
                </a:cubicBezTo>
                <a:cubicBezTo>
                  <a:pt x="10866" y="6108"/>
                  <a:pt x="10873" y="6142"/>
                  <a:pt x="10870" y="6176"/>
                </a:cubicBezTo>
                <a:lnTo>
                  <a:pt x="10866" y="6213"/>
                </a:lnTo>
                <a:cubicBezTo>
                  <a:pt x="10884" y="6205"/>
                  <a:pt x="10903" y="6221"/>
                  <a:pt x="10913" y="6255"/>
                </a:cubicBezTo>
                <a:cubicBezTo>
                  <a:pt x="10917" y="6270"/>
                  <a:pt x="10919" y="6287"/>
                  <a:pt x="10919" y="6303"/>
                </a:cubicBezTo>
                <a:cubicBezTo>
                  <a:pt x="10921" y="6284"/>
                  <a:pt x="10927" y="6267"/>
                  <a:pt x="10936" y="6255"/>
                </a:cubicBezTo>
                <a:lnTo>
                  <a:pt x="10971" y="6207"/>
                </a:lnTo>
                <a:cubicBezTo>
                  <a:pt x="10959" y="6203"/>
                  <a:pt x="10948" y="6189"/>
                  <a:pt x="10941" y="6166"/>
                </a:cubicBezTo>
                <a:cubicBezTo>
                  <a:pt x="10929" y="6124"/>
                  <a:pt x="10937" y="6071"/>
                  <a:pt x="10957" y="6047"/>
                </a:cubicBezTo>
                <a:lnTo>
                  <a:pt x="10962" y="6041"/>
                </a:lnTo>
                <a:cubicBezTo>
                  <a:pt x="10983" y="6017"/>
                  <a:pt x="11010" y="6031"/>
                  <a:pt x="11022" y="6073"/>
                </a:cubicBezTo>
                <a:cubicBezTo>
                  <a:pt x="11027" y="6091"/>
                  <a:pt x="11029" y="6112"/>
                  <a:pt x="11027" y="6132"/>
                </a:cubicBezTo>
                <a:lnTo>
                  <a:pt x="11034" y="6122"/>
                </a:lnTo>
                <a:cubicBezTo>
                  <a:pt x="11033" y="6120"/>
                  <a:pt x="11033" y="6119"/>
                  <a:pt x="11032" y="6117"/>
                </a:cubicBezTo>
                <a:cubicBezTo>
                  <a:pt x="11020" y="6076"/>
                  <a:pt x="11027" y="6022"/>
                  <a:pt x="11047" y="5998"/>
                </a:cubicBezTo>
                <a:cubicBezTo>
                  <a:pt x="11047" y="5998"/>
                  <a:pt x="11507" y="5441"/>
                  <a:pt x="11507" y="5441"/>
                </a:cubicBezTo>
                <a:close/>
                <a:moveTo>
                  <a:pt x="10667" y="5694"/>
                </a:moveTo>
                <a:cubicBezTo>
                  <a:pt x="10670" y="5672"/>
                  <a:pt x="10677" y="5652"/>
                  <a:pt x="10687" y="5639"/>
                </a:cubicBezTo>
                <a:lnTo>
                  <a:pt x="10798" y="5503"/>
                </a:lnTo>
                <a:lnTo>
                  <a:pt x="10775" y="5530"/>
                </a:lnTo>
                <a:cubicBezTo>
                  <a:pt x="10754" y="5554"/>
                  <a:pt x="10728" y="5540"/>
                  <a:pt x="10715" y="5499"/>
                </a:cubicBezTo>
                <a:cubicBezTo>
                  <a:pt x="10703" y="5458"/>
                  <a:pt x="10710" y="5405"/>
                  <a:pt x="10730" y="5380"/>
                </a:cubicBezTo>
                <a:lnTo>
                  <a:pt x="10958" y="5099"/>
                </a:lnTo>
                <a:lnTo>
                  <a:pt x="10669" y="5433"/>
                </a:lnTo>
                <a:cubicBezTo>
                  <a:pt x="10661" y="5442"/>
                  <a:pt x="10651" y="5446"/>
                  <a:pt x="10642" y="5443"/>
                </a:cubicBezTo>
                <a:lnTo>
                  <a:pt x="10585" y="5512"/>
                </a:lnTo>
                <a:cubicBezTo>
                  <a:pt x="10597" y="5508"/>
                  <a:pt x="10609" y="5513"/>
                  <a:pt x="10619" y="5528"/>
                </a:cubicBezTo>
                <a:cubicBezTo>
                  <a:pt x="10633" y="5549"/>
                  <a:pt x="10639" y="5584"/>
                  <a:pt x="10636" y="5618"/>
                </a:cubicBezTo>
                <a:lnTo>
                  <a:pt x="10630" y="5663"/>
                </a:lnTo>
                <a:cubicBezTo>
                  <a:pt x="10641" y="5661"/>
                  <a:pt x="10651" y="5666"/>
                  <a:pt x="10660" y="5679"/>
                </a:cubicBezTo>
                <a:cubicBezTo>
                  <a:pt x="10663" y="5684"/>
                  <a:pt x="10665" y="5689"/>
                  <a:pt x="10667" y="5694"/>
                </a:cubicBezTo>
                <a:close/>
                <a:moveTo>
                  <a:pt x="10676" y="3919"/>
                </a:moveTo>
                <a:cubicBezTo>
                  <a:pt x="10696" y="3895"/>
                  <a:pt x="10722" y="3908"/>
                  <a:pt x="10734" y="3948"/>
                </a:cubicBezTo>
                <a:cubicBezTo>
                  <a:pt x="10747" y="3988"/>
                  <a:pt x="10741" y="4040"/>
                  <a:pt x="10722" y="4066"/>
                </a:cubicBezTo>
                <a:lnTo>
                  <a:pt x="10677" y="4129"/>
                </a:lnTo>
                <a:lnTo>
                  <a:pt x="10908" y="3862"/>
                </a:lnTo>
                <a:cubicBezTo>
                  <a:pt x="10928" y="3838"/>
                  <a:pt x="10955" y="3851"/>
                  <a:pt x="10967" y="3892"/>
                </a:cubicBezTo>
                <a:cubicBezTo>
                  <a:pt x="10979" y="3932"/>
                  <a:pt x="10973" y="3985"/>
                  <a:pt x="10953" y="4011"/>
                </a:cubicBezTo>
                <a:lnTo>
                  <a:pt x="10948" y="4018"/>
                </a:lnTo>
                <a:cubicBezTo>
                  <a:pt x="10956" y="4024"/>
                  <a:pt x="10962" y="4036"/>
                  <a:pt x="10967" y="4051"/>
                </a:cubicBezTo>
                <a:lnTo>
                  <a:pt x="11025" y="3984"/>
                </a:lnTo>
                <a:cubicBezTo>
                  <a:pt x="11044" y="3963"/>
                  <a:pt x="11067" y="3972"/>
                  <a:pt x="11080" y="4003"/>
                </a:cubicBezTo>
                <a:cubicBezTo>
                  <a:pt x="11073" y="3976"/>
                  <a:pt x="11073" y="3945"/>
                  <a:pt x="11081" y="3920"/>
                </a:cubicBezTo>
                <a:lnTo>
                  <a:pt x="11066" y="3936"/>
                </a:lnTo>
                <a:cubicBezTo>
                  <a:pt x="11049" y="3956"/>
                  <a:pt x="11027" y="3950"/>
                  <a:pt x="11013" y="3921"/>
                </a:cubicBezTo>
                <a:cubicBezTo>
                  <a:pt x="11003" y="3900"/>
                  <a:pt x="10999" y="3869"/>
                  <a:pt x="11002" y="3841"/>
                </a:cubicBezTo>
                <a:cubicBezTo>
                  <a:pt x="10990" y="3839"/>
                  <a:pt x="10978" y="3828"/>
                  <a:pt x="10970" y="3807"/>
                </a:cubicBezTo>
                <a:cubicBezTo>
                  <a:pt x="10960" y="3780"/>
                  <a:pt x="10958" y="3745"/>
                  <a:pt x="10966" y="3715"/>
                </a:cubicBezTo>
                <a:cubicBezTo>
                  <a:pt x="10953" y="3711"/>
                  <a:pt x="10941" y="3697"/>
                  <a:pt x="10934" y="3672"/>
                </a:cubicBezTo>
                <a:cubicBezTo>
                  <a:pt x="10922" y="3631"/>
                  <a:pt x="10929" y="3577"/>
                  <a:pt x="10950" y="3553"/>
                </a:cubicBezTo>
                <a:lnTo>
                  <a:pt x="11070" y="3415"/>
                </a:lnTo>
                <a:cubicBezTo>
                  <a:pt x="11069" y="3412"/>
                  <a:pt x="11068" y="3410"/>
                  <a:pt x="11067" y="3407"/>
                </a:cubicBezTo>
                <a:cubicBezTo>
                  <a:pt x="11055" y="3366"/>
                  <a:pt x="11062" y="3312"/>
                  <a:pt x="11083" y="3288"/>
                </a:cubicBezTo>
                <a:lnTo>
                  <a:pt x="11132" y="3231"/>
                </a:lnTo>
                <a:cubicBezTo>
                  <a:pt x="11123" y="3225"/>
                  <a:pt x="11114" y="3213"/>
                  <a:pt x="11108" y="3195"/>
                </a:cubicBezTo>
                <a:cubicBezTo>
                  <a:pt x="11107" y="3189"/>
                  <a:pt x="11105" y="3183"/>
                  <a:pt x="11104" y="3176"/>
                </a:cubicBezTo>
                <a:lnTo>
                  <a:pt x="11079" y="3206"/>
                </a:lnTo>
                <a:cubicBezTo>
                  <a:pt x="11058" y="3229"/>
                  <a:pt x="11032" y="3216"/>
                  <a:pt x="11020" y="3176"/>
                </a:cubicBezTo>
                <a:cubicBezTo>
                  <a:pt x="11014" y="3158"/>
                  <a:pt x="11012" y="3137"/>
                  <a:pt x="11013" y="3118"/>
                </a:cubicBezTo>
                <a:lnTo>
                  <a:pt x="11008" y="3124"/>
                </a:lnTo>
                <a:cubicBezTo>
                  <a:pt x="10992" y="3143"/>
                  <a:pt x="10972" y="3138"/>
                  <a:pt x="10958" y="3115"/>
                </a:cubicBezTo>
                <a:cubicBezTo>
                  <a:pt x="10955" y="3130"/>
                  <a:pt x="10951" y="3143"/>
                  <a:pt x="10944" y="3154"/>
                </a:cubicBezTo>
                <a:lnTo>
                  <a:pt x="10787" y="3401"/>
                </a:lnTo>
                <a:cubicBezTo>
                  <a:pt x="10789" y="3405"/>
                  <a:pt x="10790" y="3409"/>
                  <a:pt x="10792" y="3413"/>
                </a:cubicBezTo>
                <a:cubicBezTo>
                  <a:pt x="10792" y="3414"/>
                  <a:pt x="10792" y="3415"/>
                  <a:pt x="10793" y="3416"/>
                </a:cubicBezTo>
                <a:lnTo>
                  <a:pt x="10839" y="3362"/>
                </a:lnTo>
                <a:cubicBezTo>
                  <a:pt x="10860" y="3338"/>
                  <a:pt x="10887" y="3352"/>
                  <a:pt x="10899" y="3394"/>
                </a:cubicBezTo>
                <a:cubicBezTo>
                  <a:pt x="10911" y="3436"/>
                  <a:pt x="10904" y="3489"/>
                  <a:pt x="10883" y="3513"/>
                </a:cubicBezTo>
                <a:lnTo>
                  <a:pt x="10654" y="3777"/>
                </a:lnTo>
                <a:cubicBezTo>
                  <a:pt x="10651" y="3798"/>
                  <a:pt x="10645" y="3817"/>
                  <a:pt x="10634" y="3829"/>
                </a:cubicBezTo>
                <a:lnTo>
                  <a:pt x="10552" y="3923"/>
                </a:lnTo>
                <a:cubicBezTo>
                  <a:pt x="10562" y="3929"/>
                  <a:pt x="10571" y="3942"/>
                  <a:pt x="10576" y="3960"/>
                </a:cubicBezTo>
                <a:cubicBezTo>
                  <a:pt x="10583" y="3981"/>
                  <a:pt x="10584" y="4005"/>
                  <a:pt x="10582" y="4027"/>
                </a:cubicBezTo>
                <a:cubicBezTo>
                  <a:pt x="10582" y="4027"/>
                  <a:pt x="10676" y="3919"/>
                  <a:pt x="10676" y="3919"/>
                </a:cubicBezTo>
                <a:close/>
                <a:moveTo>
                  <a:pt x="10884" y="2997"/>
                </a:moveTo>
                <a:lnTo>
                  <a:pt x="10837" y="3077"/>
                </a:lnTo>
                <a:lnTo>
                  <a:pt x="10895" y="3009"/>
                </a:lnTo>
                <a:cubicBezTo>
                  <a:pt x="10912" y="2991"/>
                  <a:pt x="10931" y="2995"/>
                  <a:pt x="10945" y="3019"/>
                </a:cubicBezTo>
                <a:cubicBezTo>
                  <a:pt x="10948" y="3002"/>
                  <a:pt x="10954" y="2986"/>
                  <a:pt x="10962" y="2976"/>
                </a:cubicBezTo>
                <a:lnTo>
                  <a:pt x="10989" y="2939"/>
                </a:lnTo>
                <a:cubicBezTo>
                  <a:pt x="10985" y="2933"/>
                  <a:pt x="10982" y="2926"/>
                  <a:pt x="10979" y="2917"/>
                </a:cubicBezTo>
                <a:cubicBezTo>
                  <a:pt x="10967" y="2878"/>
                  <a:pt x="10972" y="2826"/>
                  <a:pt x="10991" y="2799"/>
                </a:cubicBezTo>
                <a:lnTo>
                  <a:pt x="11125" y="2608"/>
                </a:lnTo>
                <a:cubicBezTo>
                  <a:pt x="11114" y="2604"/>
                  <a:pt x="11104" y="2592"/>
                  <a:pt x="11098" y="2572"/>
                </a:cubicBezTo>
                <a:cubicBezTo>
                  <a:pt x="11085" y="2535"/>
                  <a:pt x="11088" y="2484"/>
                  <a:pt x="11106" y="2455"/>
                </a:cubicBezTo>
                <a:lnTo>
                  <a:pt x="11150" y="2382"/>
                </a:lnTo>
                <a:lnTo>
                  <a:pt x="11136" y="2399"/>
                </a:lnTo>
                <a:cubicBezTo>
                  <a:pt x="11125" y="2411"/>
                  <a:pt x="11112" y="2413"/>
                  <a:pt x="11101" y="2406"/>
                </a:cubicBezTo>
                <a:lnTo>
                  <a:pt x="10843" y="2744"/>
                </a:lnTo>
                <a:cubicBezTo>
                  <a:pt x="10846" y="2749"/>
                  <a:pt x="10849" y="2754"/>
                  <a:pt x="10851" y="2761"/>
                </a:cubicBezTo>
                <a:cubicBezTo>
                  <a:pt x="10860" y="2786"/>
                  <a:pt x="10861" y="2817"/>
                  <a:pt x="10855" y="2843"/>
                </a:cubicBezTo>
                <a:cubicBezTo>
                  <a:pt x="10869" y="2843"/>
                  <a:pt x="10882" y="2856"/>
                  <a:pt x="10891" y="2880"/>
                </a:cubicBezTo>
                <a:cubicBezTo>
                  <a:pt x="10904" y="2917"/>
                  <a:pt x="10901" y="2967"/>
                  <a:pt x="10884" y="2997"/>
                </a:cubicBezTo>
                <a:close/>
                <a:moveTo>
                  <a:pt x="10491" y="3962"/>
                </a:moveTo>
                <a:cubicBezTo>
                  <a:pt x="10485" y="3959"/>
                  <a:pt x="10480" y="3953"/>
                  <a:pt x="10476" y="3946"/>
                </a:cubicBezTo>
                <a:lnTo>
                  <a:pt x="10452" y="3974"/>
                </a:lnTo>
                <a:cubicBezTo>
                  <a:pt x="10445" y="3982"/>
                  <a:pt x="10438" y="3986"/>
                  <a:pt x="10430" y="3986"/>
                </a:cubicBezTo>
                <a:cubicBezTo>
                  <a:pt x="10428" y="3986"/>
                  <a:pt x="10426" y="3985"/>
                  <a:pt x="10424" y="3984"/>
                </a:cubicBezTo>
                <a:cubicBezTo>
                  <a:pt x="10426" y="4003"/>
                  <a:pt x="10425" y="4024"/>
                  <a:pt x="10421" y="4042"/>
                </a:cubicBezTo>
                <a:cubicBezTo>
                  <a:pt x="10421" y="4042"/>
                  <a:pt x="10491" y="3962"/>
                  <a:pt x="10491" y="3962"/>
                </a:cubicBezTo>
                <a:close/>
                <a:moveTo>
                  <a:pt x="10417" y="3813"/>
                </a:moveTo>
                <a:cubicBezTo>
                  <a:pt x="10415" y="3784"/>
                  <a:pt x="10421" y="3755"/>
                  <a:pt x="10433" y="3736"/>
                </a:cubicBezTo>
                <a:lnTo>
                  <a:pt x="10454" y="3703"/>
                </a:lnTo>
                <a:cubicBezTo>
                  <a:pt x="10441" y="3701"/>
                  <a:pt x="10429" y="3689"/>
                  <a:pt x="10422" y="3667"/>
                </a:cubicBezTo>
                <a:cubicBezTo>
                  <a:pt x="10419" y="3659"/>
                  <a:pt x="10417" y="3651"/>
                  <a:pt x="10416" y="3642"/>
                </a:cubicBezTo>
                <a:lnTo>
                  <a:pt x="10405" y="3660"/>
                </a:lnTo>
                <a:cubicBezTo>
                  <a:pt x="10407" y="3676"/>
                  <a:pt x="10407" y="3692"/>
                  <a:pt x="10405" y="3708"/>
                </a:cubicBezTo>
                <a:lnTo>
                  <a:pt x="10391" y="3795"/>
                </a:lnTo>
                <a:cubicBezTo>
                  <a:pt x="10398" y="3801"/>
                  <a:pt x="10404" y="3810"/>
                  <a:pt x="10409" y="3822"/>
                </a:cubicBezTo>
                <a:cubicBezTo>
                  <a:pt x="10409" y="3822"/>
                  <a:pt x="10417" y="3813"/>
                  <a:pt x="10417" y="3813"/>
                </a:cubicBezTo>
                <a:close/>
                <a:moveTo>
                  <a:pt x="11781" y="2519"/>
                </a:moveTo>
                <a:cubicBezTo>
                  <a:pt x="11784" y="2524"/>
                  <a:pt x="11786" y="2530"/>
                  <a:pt x="11788" y="2536"/>
                </a:cubicBezTo>
                <a:cubicBezTo>
                  <a:pt x="11791" y="2546"/>
                  <a:pt x="11793" y="2556"/>
                  <a:pt x="11794" y="2566"/>
                </a:cubicBezTo>
                <a:lnTo>
                  <a:pt x="11850" y="2502"/>
                </a:lnTo>
                <a:cubicBezTo>
                  <a:pt x="11847" y="2497"/>
                  <a:pt x="11845" y="2492"/>
                  <a:pt x="11843" y="2486"/>
                </a:cubicBezTo>
                <a:cubicBezTo>
                  <a:pt x="11843" y="2483"/>
                  <a:pt x="11842" y="2480"/>
                  <a:pt x="11841" y="2477"/>
                </a:cubicBezTo>
                <a:lnTo>
                  <a:pt x="11819" y="2504"/>
                </a:lnTo>
                <a:cubicBezTo>
                  <a:pt x="11812" y="2512"/>
                  <a:pt x="11804" y="2515"/>
                  <a:pt x="11797" y="2515"/>
                </a:cubicBezTo>
                <a:cubicBezTo>
                  <a:pt x="11793" y="2515"/>
                  <a:pt x="11789" y="2514"/>
                  <a:pt x="11785" y="2512"/>
                </a:cubicBezTo>
                <a:cubicBezTo>
                  <a:pt x="11785" y="2512"/>
                  <a:pt x="11781" y="2519"/>
                  <a:pt x="11781" y="2519"/>
                </a:cubicBezTo>
                <a:close/>
                <a:moveTo>
                  <a:pt x="11791" y="2293"/>
                </a:moveTo>
                <a:cubicBezTo>
                  <a:pt x="11794" y="2305"/>
                  <a:pt x="11795" y="2317"/>
                  <a:pt x="11795" y="2329"/>
                </a:cubicBezTo>
                <a:lnTo>
                  <a:pt x="11826" y="2294"/>
                </a:lnTo>
                <a:cubicBezTo>
                  <a:pt x="11827" y="2293"/>
                  <a:pt x="11827" y="2293"/>
                  <a:pt x="11828" y="2292"/>
                </a:cubicBezTo>
                <a:cubicBezTo>
                  <a:pt x="11824" y="2282"/>
                  <a:pt x="11821" y="2271"/>
                  <a:pt x="11820" y="2259"/>
                </a:cubicBezTo>
                <a:cubicBezTo>
                  <a:pt x="11820" y="2259"/>
                  <a:pt x="11791" y="2293"/>
                  <a:pt x="11791" y="2293"/>
                </a:cubicBezTo>
                <a:close/>
                <a:moveTo>
                  <a:pt x="11883" y="2318"/>
                </a:moveTo>
                <a:cubicBezTo>
                  <a:pt x="11884" y="2320"/>
                  <a:pt x="11885" y="2323"/>
                  <a:pt x="11886" y="2326"/>
                </a:cubicBezTo>
                <a:cubicBezTo>
                  <a:pt x="11886" y="2328"/>
                  <a:pt x="11887" y="2331"/>
                  <a:pt x="11888" y="2334"/>
                </a:cubicBezTo>
                <a:lnTo>
                  <a:pt x="12104" y="2084"/>
                </a:lnTo>
                <a:lnTo>
                  <a:pt x="12101" y="2065"/>
                </a:lnTo>
                <a:cubicBezTo>
                  <a:pt x="12100" y="2067"/>
                  <a:pt x="12098" y="2069"/>
                  <a:pt x="12097" y="2071"/>
                </a:cubicBezTo>
                <a:lnTo>
                  <a:pt x="11885" y="2316"/>
                </a:lnTo>
                <a:cubicBezTo>
                  <a:pt x="11884" y="2317"/>
                  <a:pt x="11883" y="2317"/>
                  <a:pt x="11883" y="2318"/>
                </a:cubicBezTo>
                <a:close/>
                <a:moveTo>
                  <a:pt x="12083" y="2311"/>
                </a:moveTo>
                <a:cubicBezTo>
                  <a:pt x="12085" y="2315"/>
                  <a:pt x="12087" y="2321"/>
                  <a:pt x="12089" y="2327"/>
                </a:cubicBezTo>
                <a:cubicBezTo>
                  <a:pt x="12091" y="2334"/>
                  <a:pt x="12092" y="2342"/>
                  <a:pt x="12093" y="2351"/>
                </a:cubicBezTo>
                <a:lnTo>
                  <a:pt x="12188" y="2241"/>
                </a:lnTo>
                <a:cubicBezTo>
                  <a:pt x="12186" y="2242"/>
                  <a:pt x="12184" y="2243"/>
                  <a:pt x="12182" y="2243"/>
                </a:cubicBezTo>
                <a:cubicBezTo>
                  <a:pt x="12173" y="2243"/>
                  <a:pt x="12164" y="2237"/>
                  <a:pt x="12156" y="2226"/>
                </a:cubicBezTo>
                <a:cubicBezTo>
                  <a:pt x="12156" y="2226"/>
                  <a:pt x="12083" y="2311"/>
                  <a:pt x="12083" y="2311"/>
                </a:cubicBezTo>
                <a:close/>
                <a:moveTo>
                  <a:pt x="13581" y="1871"/>
                </a:moveTo>
                <a:cubicBezTo>
                  <a:pt x="13597" y="1859"/>
                  <a:pt x="13616" y="1869"/>
                  <a:pt x="13628" y="1895"/>
                </a:cubicBezTo>
                <a:cubicBezTo>
                  <a:pt x="13625" y="1863"/>
                  <a:pt x="13630" y="1830"/>
                  <a:pt x="13644" y="1809"/>
                </a:cubicBezTo>
                <a:lnTo>
                  <a:pt x="13687" y="1742"/>
                </a:lnTo>
                <a:lnTo>
                  <a:pt x="13619" y="1821"/>
                </a:lnTo>
                <a:cubicBezTo>
                  <a:pt x="13616" y="1826"/>
                  <a:pt x="13613" y="1831"/>
                  <a:pt x="13610" y="1835"/>
                </a:cubicBezTo>
                <a:cubicBezTo>
                  <a:pt x="13610" y="1835"/>
                  <a:pt x="13581" y="1871"/>
                  <a:pt x="13581" y="1871"/>
                </a:cubicBezTo>
                <a:close/>
                <a:moveTo>
                  <a:pt x="18557" y="1854"/>
                </a:moveTo>
                <a:cubicBezTo>
                  <a:pt x="18562" y="1876"/>
                  <a:pt x="18562" y="1901"/>
                  <a:pt x="18558" y="1922"/>
                </a:cubicBezTo>
                <a:lnTo>
                  <a:pt x="18590" y="1884"/>
                </a:lnTo>
                <a:lnTo>
                  <a:pt x="18568" y="1841"/>
                </a:lnTo>
                <a:cubicBezTo>
                  <a:pt x="18568" y="1841"/>
                  <a:pt x="18557" y="1854"/>
                  <a:pt x="18557" y="1854"/>
                </a:cubicBezTo>
                <a:close/>
                <a:moveTo>
                  <a:pt x="19090" y="3323"/>
                </a:moveTo>
                <a:cubicBezTo>
                  <a:pt x="19100" y="3322"/>
                  <a:pt x="19109" y="3328"/>
                  <a:pt x="19117" y="3340"/>
                </a:cubicBezTo>
                <a:cubicBezTo>
                  <a:pt x="19112" y="3303"/>
                  <a:pt x="19120" y="3261"/>
                  <a:pt x="19137" y="3241"/>
                </a:cubicBezTo>
                <a:lnTo>
                  <a:pt x="19163" y="3212"/>
                </a:lnTo>
                <a:cubicBezTo>
                  <a:pt x="19161" y="3210"/>
                  <a:pt x="19160" y="3208"/>
                  <a:pt x="19158" y="3206"/>
                </a:cubicBezTo>
                <a:lnTo>
                  <a:pt x="19117" y="3254"/>
                </a:lnTo>
                <a:cubicBezTo>
                  <a:pt x="19115" y="3267"/>
                  <a:pt x="19111" y="3279"/>
                  <a:pt x="19106" y="3289"/>
                </a:cubicBezTo>
                <a:cubicBezTo>
                  <a:pt x="19106" y="3289"/>
                  <a:pt x="19090" y="3323"/>
                  <a:pt x="19090" y="3323"/>
                </a:cubicBezTo>
                <a:close/>
                <a:moveTo>
                  <a:pt x="19163" y="3403"/>
                </a:moveTo>
                <a:cubicBezTo>
                  <a:pt x="19162" y="3403"/>
                  <a:pt x="19160" y="3404"/>
                  <a:pt x="19159" y="3404"/>
                </a:cubicBezTo>
                <a:cubicBezTo>
                  <a:pt x="19149" y="3404"/>
                  <a:pt x="19140" y="3397"/>
                  <a:pt x="19132" y="3385"/>
                </a:cubicBezTo>
                <a:cubicBezTo>
                  <a:pt x="19135" y="3402"/>
                  <a:pt x="19135" y="3421"/>
                  <a:pt x="19132" y="3438"/>
                </a:cubicBezTo>
                <a:cubicBezTo>
                  <a:pt x="19132" y="3438"/>
                  <a:pt x="19163" y="3403"/>
                  <a:pt x="19163" y="3403"/>
                </a:cubicBezTo>
                <a:close/>
                <a:moveTo>
                  <a:pt x="17526" y="6684"/>
                </a:moveTo>
                <a:lnTo>
                  <a:pt x="17417" y="6820"/>
                </a:lnTo>
                <a:lnTo>
                  <a:pt x="17665" y="6533"/>
                </a:lnTo>
                <a:cubicBezTo>
                  <a:pt x="17685" y="6509"/>
                  <a:pt x="17712" y="6523"/>
                  <a:pt x="17724" y="6564"/>
                </a:cubicBezTo>
                <a:cubicBezTo>
                  <a:pt x="17729" y="6582"/>
                  <a:pt x="17731" y="6602"/>
                  <a:pt x="17730" y="6621"/>
                </a:cubicBezTo>
                <a:lnTo>
                  <a:pt x="17858" y="6472"/>
                </a:lnTo>
                <a:cubicBezTo>
                  <a:pt x="17879" y="6448"/>
                  <a:pt x="17905" y="6462"/>
                  <a:pt x="17918" y="6504"/>
                </a:cubicBezTo>
                <a:cubicBezTo>
                  <a:pt x="17921" y="6516"/>
                  <a:pt x="17923" y="6530"/>
                  <a:pt x="17923" y="6544"/>
                </a:cubicBezTo>
                <a:lnTo>
                  <a:pt x="17927" y="6534"/>
                </a:lnTo>
                <a:cubicBezTo>
                  <a:pt x="17917" y="6500"/>
                  <a:pt x="17920" y="6456"/>
                  <a:pt x="17934" y="6428"/>
                </a:cubicBezTo>
                <a:lnTo>
                  <a:pt x="17949" y="6400"/>
                </a:lnTo>
                <a:cubicBezTo>
                  <a:pt x="17943" y="6394"/>
                  <a:pt x="17938" y="6385"/>
                  <a:pt x="17934" y="6374"/>
                </a:cubicBezTo>
                <a:cubicBezTo>
                  <a:pt x="17921" y="6339"/>
                  <a:pt x="17923" y="6289"/>
                  <a:pt x="17939" y="6258"/>
                </a:cubicBezTo>
                <a:lnTo>
                  <a:pt x="17945" y="6246"/>
                </a:lnTo>
                <a:lnTo>
                  <a:pt x="17878" y="6325"/>
                </a:lnTo>
                <a:cubicBezTo>
                  <a:pt x="17863" y="6342"/>
                  <a:pt x="17845" y="6339"/>
                  <a:pt x="17832" y="6321"/>
                </a:cubicBezTo>
                <a:lnTo>
                  <a:pt x="17601" y="6587"/>
                </a:lnTo>
                <a:cubicBezTo>
                  <a:pt x="17594" y="6595"/>
                  <a:pt x="17587" y="6599"/>
                  <a:pt x="17579" y="6599"/>
                </a:cubicBezTo>
                <a:cubicBezTo>
                  <a:pt x="17565" y="6599"/>
                  <a:pt x="17550" y="6584"/>
                  <a:pt x="17542" y="6558"/>
                </a:cubicBezTo>
                <a:cubicBezTo>
                  <a:pt x="17530" y="6517"/>
                  <a:pt x="17536" y="6465"/>
                  <a:pt x="17555" y="6439"/>
                </a:cubicBezTo>
                <a:lnTo>
                  <a:pt x="17643" y="6324"/>
                </a:lnTo>
                <a:cubicBezTo>
                  <a:pt x="17640" y="6318"/>
                  <a:pt x="17637" y="6312"/>
                  <a:pt x="17635" y="6305"/>
                </a:cubicBezTo>
                <a:cubicBezTo>
                  <a:pt x="17624" y="6270"/>
                  <a:pt x="17626" y="6226"/>
                  <a:pt x="17640" y="6197"/>
                </a:cubicBezTo>
                <a:lnTo>
                  <a:pt x="17523" y="6339"/>
                </a:lnTo>
                <a:cubicBezTo>
                  <a:pt x="17527" y="6346"/>
                  <a:pt x="17532" y="6355"/>
                  <a:pt x="17535" y="6366"/>
                </a:cubicBezTo>
                <a:cubicBezTo>
                  <a:pt x="17547" y="6407"/>
                  <a:pt x="17541" y="6460"/>
                  <a:pt x="17520" y="6485"/>
                </a:cubicBezTo>
                <a:lnTo>
                  <a:pt x="17461" y="6558"/>
                </a:lnTo>
                <a:lnTo>
                  <a:pt x="17482" y="6534"/>
                </a:lnTo>
                <a:cubicBezTo>
                  <a:pt x="17502" y="6510"/>
                  <a:pt x="17529" y="6524"/>
                  <a:pt x="17541" y="6565"/>
                </a:cubicBezTo>
                <a:cubicBezTo>
                  <a:pt x="17553" y="6606"/>
                  <a:pt x="17547" y="6659"/>
                  <a:pt x="17526" y="6684"/>
                </a:cubicBezTo>
                <a:close/>
                <a:moveTo>
                  <a:pt x="18407" y="4880"/>
                </a:moveTo>
                <a:cubicBezTo>
                  <a:pt x="18419" y="4874"/>
                  <a:pt x="18432" y="4880"/>
                  <a:pt x="18442" y="4894"/>
                </a:cubicBezTo>
                <a:cubicBezTo>
                  <a:pt x="18437" y="4880"/>
                  <a:pt x="18435" y="4863"/>
                  <a:pt x="18435" y="4847"/>
                </a:cubicBezTo>
                <a:cubicBezTo>
                  <a:pt x="18434" y="4847"/>
                  <a:pt x="18434" y="4848"/>
                  <a:pt x="18434" y="4848"/>
                </a:cubicBezTo>
                <a:cubicBezTo>
                  <a:pt x="18434" y="4848"/>
                  <a:pt x="18407" y="4880"/>
                  <a:pt x="18407" y="4880"/>
                </a:cubicBezTo>
                <a:close/>
                <a:moveTo>
                  <a:pt x="18413" y="4420"/>
                </a:moveTo>
                <a:cubicBezTo>
                  <a:pt x="18422" y="4427"/>
                  <a:pt x="18430" y="4440"/>
                  <a:pt x="18435" y="4457"/>
                </a:cubicBezTo>
                <a:cubicBezTo>
                  <a:pt x="18439" y="4471"/>
                  <a:pt x="18440" y="4485"/>
                  <a:pt x="18440" y="4500"/>
                </a:cubicBezTo>
                <a:lnTo>
                  <a:pt x="18461" y="4476"/>
                </a:lnTo>
                <a:cubicBezTo>
                  <a:pt x="18462" y="4474"/>
                  <a:pt x="18464" y="4472"/>
                  <a:pt x="18467" y="4471"/>
                </a:cubicBezTo>
                <a:cubicBezTo>
                  <a:pt x="18466" y="4458"/>
                  <a:pt x="18466" y="4445"/>
                  <a:pt x="18469" y="4432"/>
                </a:cubicBezTo>
                <a:cubicBezTo>
                  <a:pt x="18467" y="4431"/>
                  <a:pt x="18466" y="4429"/>
                  <a:pt x="18464" y="4427"/>
                </a:cubicBezTo>
                <a:lnTo>
                  <a:pt x="18436" y="4394"/>
                </a:lnTo>
                <a:cubicBezTo>
                  <a:pt x="18436" y="4394"/>
                  <a:pt x="18413" y="4420"/>
                  <a:pt x="18413" y="4420"/>
                </a:cubicBezTo>
                <a:close/>
                <a:moveTo>
                  <a:pt x="18439" y="4705"/>
                </a:moveTo>
                <a:cubicBezTo>
                  <a:pt x="18443" y="4712"/>
                  <a:pt x="18446" y="4720"/>
                  <a:pt x="18449" y="4729"/>
                </a:cubicBezTo>
                <a:cubicBezTo>
                  <a:pt x="18453" y="4741"/>
                  <a:pt x="18454" y="4755"/>
                  <a:pt x="18455" y="4769"/>
                </a:cubicBezTo>
                <a:lnTo>
                  <a:pt x="18530" y="4594"/>
                </a:lnTo>
                <a:lnTo>
                  <a:pt x="18523" y="4584"/>
                </a:lnTo>
                <a:cubicBezTo>
                  <a:pt x="18519" y="4601"/>
                  <a:pt x="18513" y="4617"/>
                  <a:pt x="18505" y="4627"/>
                </a:cubicBezTo>
                <a:cubicBezTo>
                  <a:pt x="18505" y="4627"/>
                  <a:pt x="18439" y="4705"/>
                  <a:pt x="18439" y="4705"/>
                </a:cubicBezTo>
                <a:close/>
                <a:moveTo>
                  <a:pt x="18776" y="5645"/>
                </a:moveTo>
                <a:lnTo>
                  <a:pt x="18769" y="5653"/>
                </a:lnTo>
                <a:cubicBezTo>
                  <a:pt x="18773" y="5654"/>
                  <a:pt x="18777" y="5656"/>
                  <a:pt x="18781" y="5658"/>
                </a:cubicBezTo>
                <a:cubicBezTo>
                  <a:pt x="18781" y="5658"/>
                  <a:pt x="18776" y="5645"/>
                  <a:pt x="18776" y="5645"/>
                </a:cubicBezTo>
                <a:close/>
                <a:moveTo>
                  <a:pt x="18810" y="5747"/>
                </a:moveTo>
                <a:lnTo>
                  <a:pt x="18809" y="5769"/>
                </a:lnTo>
                <a:lnTo>
                  <a:pt x="18841" y="5731"/>
                </a:lnTo>
                <a:cubicBezTo>
                  <a:pt x="18830" y="5737"/>
                  <a:pt x="18819" y="5734"/>
                  <a:pt x="18809" y="5723"/>
                </a:cubicBezTo>
                <a:cubicBezTo>
                  <a:pt x="18810" y="5731"/>
                  <a:pt x="18810" y="5739"/>
                  <a:pt x="18810" y="5747"/>
                </a:cubicBezTo>
                <a:close/>
                <a:moveTo>
                  <a:pt x="18875" y="6523"/>
                </a:moveTo>
                <a:cubicBezTo>
                  <a:pt x="18878" y="6527"/>
                  <a:pt x="18881" y="6533"/>
                  <a:pt x="18883" y="6539"/>
                </a:cubicBezTo>
                <a:cubicBezTo>
                  <a:pt x="18886" y="6546"/>
                  <a:pt x="18888" y="6554"/>
                  <a:pt x="18889" y="6562"/>
                </a:cubicBezTo>
                <a:cubicBezTo>
                  <a:pt x="18887" y="6543"/>
                  <a:pt x="18887" y="6523"/>
                  <a:pt x="18891" y="6504"/>
                </a:cubicBezTo>
                <a:cubicBezTo>
                  <a:pt x="18891" y="6504"/>
                  <a:pt x="18875" y="6523"/>
                  <a:pt x="18875" y="6523"/>
                </a:cubicBezTo>
                <a:close/>
                <a:moveTo>
                  <a:pt x="18796" y="7105"/>
                </a:moveTo>
                <a:cubicBezTo>
                  <a:pt x="18795" y="7102"/>
                  <a:pt x="18794" y="7100"/>
                  <a:pt x="18793" y="7098"/>
                </a:cubicBezTo>
                <a:cubicBezTo>
                  <a:pt x="18783" y="7072"/>
                  <a:pt x="18781" y="7038"/>
                  <a:pt x="18787" y="7010"/>
                </a:cubicBezTo>
                <a:lnTo>
                  <a:pt x="18749" y="7052"/>
                </a:lnTo>
                <a:cubicBezTo>
                  <a:pt x="18757" y="7057"/>
                  <a:pt x="18763" y="7065"/>
                  <a:pt x="18769" y="7077"/>
                </a:cubicBezTo>
                <a:cubicBezTo>
                  <a:pt x="18776" y="7095"/>
                  <a:pt x="18779" y="7117"/>
                  <a:pt x="18779" y="7139"/>
                </a:cubicBezTo>
                <a:cubicBezTo>
                  <a:pt x="18779" y="7139"/>
                  <a:pt x="18796" y="7105"/>
                  <a:pt x="18796" y="7105"/>
                </a:cubicBezTo>
                <a:close/>
                <a:moveTo>
                  <a:pt x="18583" y="7209"/>
                </a:moveTo>
                <a:cubicBezTo>
                  <a:pt x="18579" y="7206"/>
                  <a:pt x="18575" y="7201"/>
                  <a:pt x="18571" y="7196"/>
                </a:cubicBezTo>
                <a:cubicBezTo>
                  <a:pt x="18570" y="7195"/>
                  <a:pt x="18570" y="7194"/>
                  <a:pt x="18570" y="7193"/>
                </a:cubicBezTo>
                <a:cubicBezTo>
                  <a:pt x="18570" y="7205"/>
                  <a:pt x="18569" y="7217"/>
                  <a:pt x="18566" y="7228"/>
                </a:cubicBezTo>
                <a:lnTo>
                  <a:pt x="18556" y="7270"/>
                </a:lnTo>
                <a:cubicBezTo>
                  <a:pt x="18558" y="7272"/>
                  <a:pt x="18560" y="7275"/>
                  <a:pt x="18562" y="7277"/>
                </a:cubicBezTo>
                <a:cubicBezTo>
                  <a:pt x="18563" y="7250"/>
                  <a:pt x="18570" y="7224"/>
                  <a:pt x="18583" y="7209"/>
                </a:cubicBezTo>
                <a:close/>
                <a:moveTo>
                  <a:pt x="17277" y="13269"/>
                </a:moveTo>
                <a:lnTo>
                  <a:pt x="16984" y="13607"/>
                </a:lnTo>
                <a:cubicBezTo>
                  <a:pt x="16977" y="13615"/>
                  <a:pt x="16969" y="13619"/>
                  <a:pt x="16962" y="13619"/>
                </a:cubicBezTo>
                <a:cubicBezTo>
                  <a:pt x="16948" y="13619"/>
                  <a:pt x="16935" y="13606"/>
                  <a:pt x="16926" y="13583"/>
                </a:cubicBezTo>
                <a:cubicBezTo>
                  <a:pt x="16913" y="13546"/>
                  <a:pt x="16916" y="13496"/>
                  <a:pt x="16933" y="13466"/>
                </a:cubicBezTo>
                <a:lnTo>
                  <a:pt x="16987" y="13370"/>
                </a:lnTo>
                <a:cubicBezTo>
                  <a:pt x="16979" y="13366"/>
                  <a:pt x="16971" y="13357"/>
                  <a:pt x="16964" y="13343"/>
                </a:cubicBezTo>
                <a:cubicBezTo>
                  <a:pt x="16955" y="13323"/>
                  <a:pt x="16952" y="13297"/>
                  <a:pt x="16954" y="13272"/>
                </a:cubicBezTo>
                <a:lnTo>
                  <a:pt x="16916" y="13315"/>
                </a:lnTo>
                <a:cubicBezTo>
                  <a:pt x="16897" y="13337"/>
                  <a:pt x="16873" y="13327"/>
                  <a:pt x="16860" y="13292"/>
                </a:cubicBezTo>
                <a:cubicBezTo>
                  <a:pt x="16847" y="13257"/>
                  <a:pt x="16848" y="13208"/>
                  <a:pt x="16864" y="13177"/>
                </a:cubicBezTo>
                <a:lnTo>
                  <a:pt x="16898" y="13110"/>
                </a:lnTo>
                <a:cubicBezTo>
                  <a:pt x="16895" y="13099"/>
                  <a:pt x="16894" y="13087"/>
                  <a:pt x="16893" y="13074"/>
                </a:cubicBezTo>
                <a:lnTo>
                  <a:pt x="16855" y="13118"/>
                </a:lnTo>
                <a:cubicBezTo>
                  <a:pt x="16837" y="13139"/>
                  <a:pt x="16814" y="13131"/>
                  <a:pt x="16800" y="13098"/>
                </a:cubicBezTo>
                <a:lnTo>
                  <a:pt x="16768" y="13135"/>
                </a:lnTo>
                <a:cubicBezTo>
                  <a:pt x="16761" y="13143"/>
                  <a:pt x="16754" y="13147"/>
                  <a:pt x="16747" y="13147"/>
                </a:cubicBezTo>
                <a:cubicBezTo>
                  <a:pt x="16731" y="13147"/>
                  <a:pt x="16717" y="13131"/>
                  <a:pt x="16709" y="13103"/>
                </a:cubicBezTo>
                <a:cubicBezTo>
                  <a:pt x="16697" y="13062"/>
                  <a:pt x="16704" y="13008"/>
                  <a:pt x="16725" y="12984"/>
                </a:cubicBezTo>
                <a:lnTo>
                  <a:pt x="16765" y="12938"/>
                </a:lnTo>
                <a:cubicBezTo>
                  <a:pt x="16765" y="12932"/>
                  <a:pt x="16766" y="12927"/>
                  <a:pt x="16767" y="12922"/>
                </a:cubicBezTo>
                <a:cubicBezTo>
                  <a:pt x="16753" y="12929"/>
                  <a:pt x="16739" y="12922"/>
                  <a:pt x="16728" y="12904"/>
                </a:cubicBezTo>
                <a:lnTo>
                  <a:pt x="16712" y="12923"/>
                </a:lnTo>
                <a:cubicBezTo>
                  <a:pt x="16705" y="12930"/>
                  <a:pt x="16697" y="12934"/>
                  <a:pt x="16690" y="12934"/>
                </a:cubicBezTo>
                <a:cubicBezTo>
                  <a:pt x="16675" y="12934"/>
                  <a:pt x="16660" y="12919"/>
                  <a:pt x="16652" y="12891"/>
                </a:cubicBezTo>
                <a:cubicBezTo>
                  <a:pt x="16640" y="12849"/>
                  <a:pt x="16647" y="12795"/>
                  <a:pt x="16668" y="12771"/>
                </a:cubicBezTo>
                <a:lnTo>
                  <a:pt x="16685" y="12752"/>
                </a:lnTo>
                <a:cubicBezTo>
                  <a:pt x="16700" y="12734"/>
                  <a:pt x="16719" y="12737"/>
                  <a:pt x="16732" y="12757"/>
                </a:cubicBezTo>
                <a:lnTo>
                  <a:pt x="16802" y="12584"/>
                </a:lnTo>
                <a:cubicBezTo>
                  <a:pt x="16797" y="12564"/>
                  <a:pt x="16795" y="12541"/>
                  <a:pt x="16798" y="12520"/>
                </a:cubicBezTo>
                <a:lnTo>
                  <a:pt x="16798" y="12519"/>
                </a:lnTo>
                <a:lnTo>
                  <a:pt x="16689" y="12645"/>
                </a:lnTo>
                <a:cubicBezTo>
                  <a:pt x="16671" y="12667"/>
                  <a:pt x="16647" y="12658"/>
                  <a:pt x="16634" y="12624"/>
                </a:cubicBezTo>
                <a:cubicBezTo>
                  <a:pt x="16620" y="12591"/>
                  <a:pt x="16621" y="12542"/>
                  <a:pt x="16635" y="12511"/>
                </a:cubicBezTo>
                <a:lnTo>
                  <a:pt x="16637" y="12507"/>
                </a:lnTo>
                <a:lnTo>
                  <a:pt x="16579" y="12574"/>
                </a:lnTo>
                <a:cubicBezTo>
                  <a:pt x="16572" y="12582"/>
                  <a:pt x="16565" y="12586"/>
                  <a:pt x="16557" y="12586"/>
                </a:cubicBezTo>
                <a:cubicBezTo>
                  <a:pt x="16542" y="12586"/>
                  <a:pt x="16527" y="12570"/>
                  <a:pt x="16519" y="12542"/>
                </a:cubicBezTo>
                <a:cubicBezTo>
                  <a:pt x="16507" y="12500"/>
                  <a:pt x="16514" y="12447"/>
                  <a:pt x="16535" y="12423"/>
                </a:cubicBezTo>
                <a:lnTo>
                  <a:pt x="16651" y="12289"/>
                </a:lnTo>
                <a:lnTo>
                  <a:pt x="16652" y="12282"/>
                </a:lnTo>
                <a:cubicBezTo>
                  <a:pt x="16647" y="12271"/>
                  <a:pt x="16644" y="12259"/>
                  <a:pt x="16642" y="12245"/>
                </a:cubicBezTo>
                <a:lnTo>
                  <a:pt x="16553" y="12348"/>
                </a:lnTo>
                <a:cubicBezTo>
                  <a:pt x="16536" y="12368"/>
                  <a:pt x="16515" y="12362"/>
                  <a:pt x="16501" y="12335"/>
                </a:cubicBezTo>
                <a:cubicBezTo>
                  <a:pt x="16487" y="12308"/>
                  <a:pt x="16483" y="12265"/>
                  <a:pt x="16493" y="12231"/>
                </a:cubicBezTo>
                <a:lnTo>
                  <a:pt x="16499" y="12209"/>
                </a:lnTo>
                <a:cubicBezTo>
                  <a:pt x="16487" y="12209"/>
                  <a:pt x="16475" y="12199"/>
                  <a:pt x="16467" y="12181"/>
                </a:cubicBezTo>
                <a:cubicBezTo>
                  <a:pt x="16455" y="12155"/>
                  <a:pt x="16452" y="12118"/>
                  <a:pt x="16459" y="12086"/>
                </a:cubicBezTo>
                <a:cubicBezTo>
                  <a:pt x="16444" y="12092"/>
                  <a:pt x="16429" y="12082"/>
                  <a:pt x="16419" y="12059"/>
                </a:cubicBezTo>
                <a:cubicBezTo>
                  <a:pt x="16405" y="12029"/>
                  <a:pt x="16403" y="11983"/>
                  <a:pt x="16415" y="11950"/>
                </a:cubicBezTo>
                <a:lnTo>
                  <a:pt x="16460" y="11824"/>
                </a:lnTo>
                <a:lnTo>
                  <a:pt x="16452" y="11807"/>
                </a:lnTo>
                <a:lnTo>
                  <a:pt x="16446" y="11813"/>
                </a:lnTo>
                <a:cubicBezTo>
                  <a:pt x="16425" y="11838"/>
                  <a:pt x="16398" y="11823"/>
                  <a:pt x="16386" y="11781"/>
                </a:cubicBezTo>
                <a:cubicBezTo>
                  <a:pt x="16374" y="11740"/>
                  <a:pt x="16381" y="11686"/>
                  <a:pt x="16402" y="11662"/>
                </a:cubicBezTo>
                <a:lnTo>
                  <a:pt x="16438" y="11621"/>
                </a:lnTo>
                <a:cubicBezTo>
                  <a:pt x="16455" y="11601"/>
                  <a:pt x="16477" y="11607"/>
                  <a:pt x="16491" y="11636"/>
                </a:cubicBezTo>
                <a:lnTo>
                  <a:pt x="16506" y="11666"/>
                </a:lnTo>
                <a:lnTo>
                  <a:pt x="16533" y="11635"/>
                </a:lnTo>
                <a:cubicBezTo>
                  <a:pt x="16551" y="11614"/>
                  <a:pt x="16573" y="11621"/>
                  <a:pt x="16587" y="11652"/>
                </a:cubicBezTo>
                <a:cubicBezTo>
                  <a:pt x="16598" y="11675"/>
                  <a:pt x="16601" y="11709"/>
                  <a:pt x="16596" y="11738"/>
                </a:cubicBezTo>
                <a:cubicBezTo>
                  <a:pt x="16611" y="11733"/>
                  <a:pt x="16626" y="11742"/>
                  <a:pt x="16636" y="11765"/>
                </a:cubicBezTo>
                <a:cubicBezTo>
                  <a:pt x="16641" y="11776"/>
                  <a:pt x="16644" y="11789"/>
                  <a:pt x="16646" y="11802"/>
                </a:cubicBezTo>
                <a:cubicBezTo>
                  <a:pt x="16647" y="11793"/>
                  <a:pt x="16650" y="11784"/>
                  <a:pt x="16654" y="11775"/>
                </a:cubicBezTo>
                <a:lnTo>
                  <a:pt x="16664" y="11753"/>
                </a:lnTo>
                <a:cubicBezTo>
                  <a:pt x="16654" y="11750"/>
                  <a:pt x="16645" y="11741"/>
                  <a:pt x="16638" y="11726"/>
                </a:cubicBezTo>
                <a:cubicBezTo>
                  <a:pt x="16624" y="11696"/>
                  <a:pt x="16622" y="11651"/>
                  <a:pt x="16634" y="11617"/>
                </a:cubicBezTo>
                <a:lnTo>
                  <a:pt x="16674" y="11499"/>
                </a:lnTo>
                <a:cubicBezTo>
                  <a:pt x="16670" y="11495"/>
                  <a:pt x="16665" y="11489"/>
                  <a:pt x="16662" y="11481"/>
                </a:cubicBezTo>
                <a:cubicBezTo>
                  <a:pt x="16648" y="11453"/>
                  <a:pt x="16645" y="11409"/>
                  <a:pt x="16655" y="11375"/>
                </a:cubicBezTo>
                <a:lnTo>
                  <a:pt x="16658" y="11364"/>
                </a:lnTo>
                <a:lnTo>
                  <a:pt x="16625" y="11403"/>
                </a:lnTo>
                <a:cubicBezTo>
                  <a:pt x="16607" y="11424"/>
                  <a:pt x="16583" y="11415"/>
                  <a:pt x="16569" y="11381"/>
                </a:cubicBezTo>
                <a:cubicBezTo>
                  <a:pt x="16559" y="11354"/>
                  <a:pt x="16557" y="11319"/>
                  <a:pt x="16564" y="11290"/>
                </a:cubicBezTo>
                <a:cubicBezTo>
                  <a:pt x="16560" y="11285"/>
                  <a:pt x="16556" y="11278"/>
                  <a:pt x="16553" y="11269"/>
                </a:cubicBezTo>
                <a:cubicBezTo>
                  <a:pt x="16543" y="11243"/>
                  <a:pt x="16542" y="11210"/>
                  <a:pt x="16548" y="11182"/>
                </a:cubicBezTo>
                <a:cubicBezTo>
                  <a:pt x="16544" y="11177"/>
                  <a:pt x="16540" y="11170"/>
                  <a:pt x="16536" y="11161"/>
                </a:cubicBezTo>
                <a:cubicBezTo>
                  <a:pt x="16523" y="11127"/>
                  <a:pt x="16524" y="11079"/>
                  <a:pt x="16539" y="11047"/>
                </a:cubicBezTo>
                <a:lnTo>
                  <a:pt x="16618" y="10881"/>
                </a:lnTo>
                <a:cubicBezTo>
                  <a:pt x="16617" y="10880"/>
                  <a:pt x="16616" y="10879"/>
                  <a:pt x="16616" y="10877"/>
                </a:cubicBezTo>
                <a:cubicBezTo>
                  <a:pt x="16602" y="10843"/>
                  <a:pt x="16603" y="10795"/>
                  <a:pt x="16618" y="10763"/>
                </a:cubicBezTo>
                <a:lnTo>
                  <a:pt x="16640" y="10717"/>
                </a:lnTo>
                <a:cubicBezTo>
                  <a:pt x="16628" y="10679"/>
                  <a:pt x="16632" y="10629"/>
                  <a:pt x="16650" y="10601"/>
                </a:cubicBezTo>
                <a:lnTo>
                  <a:pt x="16676" y="10560"/>
                </a:lnTo>
                <a:cubicBezTo>
                  <a:pt x="16660" y="10563"/>
                  <a:pt x="16644" y="10548"/>
                  <a:pt x="16635" y="10520"/>
                </a:cubicBezTo>
                <a:cubicBezTo>
                  <a:pt x="16632" y="10509"/>
                  <a:pt x="16629" y="10496"/>
                  <a:pt x="16629" y="10484"/>
                </a:cubicBezTo>
                <a:lnTo>
                  <a:pt x="16615" y="10499"/>
                </a:lnTo>
                <a:cubicBezTo>
                  <a:pt x="16595" y="10522"/>
                  <a:pt x="16570" y="10510"/>
                  <a:pt x="16557" y="10471"/>
                </a:cubicBezTo>
                <a:cubicBezTo>
                  <a:pt x="16552" y="10457"/>
                  <a:pt x="16550" y="10441"/>
                  <a:pt x="16550" y="10424"/>
                </a:cubicBezTo>
                <a:lnTo>
                  <a:pt x="16534" y="10443"/>
                </a:lnTo>
                <a:cubicBezTo>
                  <a:pt x="16514" y="10466"/>
                  <a:pt x="16488" y="10454"/>
                  <a:pt x="16475" y="10415"/>
                </a:cubicBezTo>
                <a:cubicBezTo>
                  <a:pt x="16463" y="10376"/>
                  <a:pt x="16468" y="10324"/>
                  <a:pt x="16486" y="10297"/>
                </a:cubicBezTo>
                <a:lnTo>
                  <a:pt x="16566" y="10179"/>
                </a:lnTo>
                <a:cubicBezTo>
                  <a:pt x="16554" y="10175"/>
                  <a:pt x="16543" y="10161"/>
                  <a:pt x="16536" y="10139"/>
                </a:cubicBezTo>
                <a:cubicBezTo>
                  <a:pt x="16524" y="10098"/>
                  <a:pt x="16529" y="10046"/>
                  <a:pt x="16549" y="10020"/>
                </a:cubicBezTo>
                <a:lnTo>
                  <a:pt x="16610" y="9941"/>
                </a:lnTo>
                <a:lnTo>
                  <a:pt x="16452" y="10122"/>
                </a:lnTo>
                <a:cubicBezTo>
                  <a:pt x="16440" y="10137"/>
                  <a:pt x="16425" y="10137"/>
                  <a:pt x="16412" y="10126"/>
                </a:cubicBezTo>
                <a:cubicBezTo>
                  <a:pt x="16410" y="10130"/>
                  <a:pt x="16407" y="10134"/>
                  <a:pt x="16404" y="10138"/>
                </a:cubicBezTo>
                <a:lnTo>
                  <a:pt x="16323" y="10232"/>
                </a:lnTo>
                <a:cubicBezTo>
                  <a:pt x="16316" y="10240"/>
                  <a:pt x="16308" y="10243"/>
                  <a:pt x="16301" y="10243"/>
                </a:cubicBezTo>
                <a:cubicBezTo>
                  <a:pt x="16286" y="10243"/>
                  <a:pt x="16272" y="10228"/>
                  <a:pt x="16264" y="10201"/>
                </a:cubicBezTo>
                <a:cubicBezTo>
                  <a:pt x="16252" y="10164"/>
                  <a:pt x="16257" y="10115"/>
                  <a:pt x="16274" y="10088"/>
                </a:cubicBezTo>
                <a:lnTo>
                  <a:pt x="16222" y="10148"/>
                </a:lnTo>
                <a:cubicBezTo>
                  <a:pt x="16201" y="10172"/>
                  <a:pt x="16175" y="10158"/>
                  <a:pt x="16163" y="10117"/>
                </a:cubicBezTo>
                <a:cubicBezTo>
                  <a:pt x="16150" y="10076"/>
                  <a:pt x="16157" y="10024"/>
                  <a:pt x="16177" y="9998"/>
                </a:cubicBezTo>
                <a:lnTo>
                  <a:pt x="16294" y="9852"/>
                </a:lnTo>
                <a:cubicBezTo>
                  <a:pt x="16287" y="9845"/>
                  <a:pt x="16281" y="9834"/>
                  <a:pt x="16277" y="9820"/>
                </a:cubicBezTo>
                <a:cubicBezTo>
                  <a:pt x="16265" y="9779"/>
                  <a:pt x="16271" y="9727"/>
                  <a:pt x="16291" y="9701"/>
                </a:cubicBezTo>
                <a:lnTo>
                  <a:pt x="16424" y="9530"/>
                </a:lnTo>
                <a:lnTo>
                  <a:pt x="16313" y="9658"/>
                </a:lnTo>
                <a:cubicBezTo>
                  <a:pt x="16292" y="9682"/>
                  <a:pt x="16266" y="9668"/>
                  <a:pt x="16253" y="9627"/>
                </a:cubicBezTo>
                <a:cubicBezTo>
                  <a:pt x="16250" y="9615"/>
                  <a:pt x="16248" y="9603"/>
                  <a:pt x="16247" y="9590"/>
                </a:cubicBezTo>
                <a:lnTo>
                  <a:pt x="16136" y="9718"/>
                </a:lnTo>
                <a:cubicBezTo>
                  <a:pt x="16115" y="9742"/>
                  <a:pt x="16089" y="9728"/>
                  <a:pt x="16077" y="9688"/>
                </a:cubicBezTo>
                <a:cubicBezTo>
                  <a:pt x="16065" y="9647"/>
                  <a:pt x="16071" y="9594"/>
                  <a:pt x="16091" y="9569"/>
                </a:cubicBezTo>
                <a:lnTo>
                  <a:pt x="16175" y="9464"/>
                </a:lnTo>
                <a:cubicBezTo>
                  <a:pt x="16166" y="9457"/>
                  <a:pt x="16157" y="9445"/>
                  <a:pt x="16152" y="9426"/>
                </a:cubicBezTo>
                <a:cubicBezTo>
                  <a:pt x="16149" y="9419"/>
                  <a:pt x="16148" y="9411"/>
                  <a:pt x="16147" y="9403"/>
                </a:cubicBezTo>
                <a:lnTo>
                  <a:pt x="16045" y="9521"/>
                </a:lnTo>
                <a:cubicBezTo>
                  <a:pt x="16024" y="9544"/>
                  <a:pt x="15998" y="9531"/>
                  <a:pt x="15986" y="9490"/>
                </a:cubicBezTo>
                <a:cubicBezTo>
                  <a:pt x="15974" y="9450"/>
                  <a:pt x="15980" y="9397"/>
                  <a:pt x="16000" y="9371"/>
                </a:cubicBezTo>
                <a:lnTo>
                  <a:pt x="16038" y="9323"/>
                </a:lnTo>
                <a:cubicBezTo>
                  <a:pt x="16022" y="9325"/>
                  <a:pt x="16006" y="9310"/>
                  <a:pt x="15997" y="9281"/>
                </a:cubicBezTo>
                <a:cubicBezTo>
                  <a:pt x="15985" y="9240"/>
                  <a:pt x="15991" y="9187"/>
                  <a:pt x="16012" y="9162"/>
                </a:cubicBezTo>
                <a:lnTo>
                  <a:pt x="16084" y="9070"/>
                </a:lnTo>
                <a:cubicBezTo>
                  <a:pt x="16072" y="9066"/>
                  <a:pt x="16060" y="9051"/>
                  <a:pt x="16053" y="9028"/>
                </a:cubicBezTo>
                <a:cubicBezTo>
                  <a:pt x="16053" y="9025"/>
                  <a:pt x="16052" y="9023"/>
                  <a:pt x="16052" y="9020"/>
                </a:cubicBezTo>
                <a:lnTo>
                  <a:pt x="15792" y="9320"/>
                </a:lnTo>
                <a:cubicBezTo>
                  <a:pt x="15785" y="9328"/>
                  <a:pt x="15777" y="9332"/>
                  <a:pt x="15770" y="9332"/>
                </a:cubicBezTo>
                <a:cubicBezTo>
                  <a:pt x="15765" y="9332"/>
                  <a:pt x="15760" y="9330"/>
                  <a:pt x="15756" y="9327"/>
                </a:cubicBezTo>
                <a:lnTo>
                  <a:pt x="15705" y="9388"/>
                </a:lnTo>
                <a:cubicBezTo>
                  <a:pt x="15705" y="9390"/>
                  <a:pt x="15704" y="9393"/>
                  <a:pt x="15704" y="9395"/>
                </a:cubicBezTo>
                <a:cubicBezTo>
                  <a:pt x="15715" y="9400"/>
                  <a:pt x="15725" y="9413"/>
                  <a:pt x="15732" y="9434"/>
                </a:cubicBezTo>
                <a:cubicBezTo>
                  <a:pt x="15744" y="9474"/>
                  <a:pt x="15739" y="9526"/>
                  <a:pt x="15719" y="9553"/>
                </a:cubicBezTo>
                <a:lnTo>
                  <a:pt x="15542" y="9793"/>
                </a:lnTo>
                <a:cubicBezTo>
                  <a:pt x="15545" y="9797"/>
                  <a:pt x="15547" y="9802"/>
                  <a:pt x="15549" y="9808"/>
                </a:cubicBezTo>
                <a:cubicBezTo>
                  <a:pt x="15561" y="9846"/>
                  <a:pt x="15557" y="9898"/>
                  <a:pt x="15539" y="9926"/>
                </a:cubicBezTo>
                <a:lnTo>
                  <a:pt x="15384" y="10160"/>
                </a:lnTo>
                <a:cubicBezTo>
                  <a:pt x="15392" y="10166"/>
                  <a:pt x="15399" y="10176"/>
                  <a:pt x="15404" y="10190"/>
                </a:cubicBezTo>
                <a:cubicBezTo>
                  <a:pt x="15417" y="10226"/>
                  <a:pt x="15415" y="10275"/>
                  <a:pt x="15399" y="10306"/>
                </a:cubicBezTo>
                <a:lnTo>
                  <a:pt x="15319" y="10457"/>
                </a:lnTo>
                <a:cubicBezTo>
                  <a:pt x="15328" y="10462"/>
                  <a:pt x="15337" y="10473"/>
                  <a:pt x="15343" y="10490"/>
                </a:cubicBezTo>
                <a:cubicBezTo>
                  <a:pt x="15356" y="10527"/>
                  <a:pt x="15352" y="10578"/>
                  <a:pt x="15335" y="10607"/>
                </a:cubicBezTo>
                <a:lnTo>
                  <a:pt x="15282" y="10698"/>
                </a:lnTo>
                <a:cubicBezTo>
                  <a:pt x="15285" y="10702"/>
                  <a:pt x="15287" y="10706"/>
                  <a:pt x="15290" y="10711"/>
                </a:cubicBezTo>
                <a:cubicBezTo>
                  <a:pt x="15304" y="10740"/>
                  <a:pt x="15306" y="10784"/>
                  <a:pt x="15295" y="10818"/>
                </a:cubicBezTo>
                <a:lnTo>
                  <a:pt x="15291" y="10831"/>
                </a:lnTo>
                <a:lnTo>
                  <a:pt x="15372" y="10737"/>
                </a:lnTo>
                <a:cubicBezTo>
                  <a:pt x="15392" y="10715"/>
                  <a:pt x="15417" y="10726"/>
                  <a:pt x="15430" y="10762"/>
                </a:cubicBezTo>
                <a:cubicBezTo>
                  <a:pt x="15443" y="10799"/>
                  <a:pt x="15440" y="10849"/>
                  <a:pt x="15423" y="10879"/>
                </a:cubicBezTo>
                <a:lnTo>
                  <a:pt x="15293" y="11106"/>
                </a:lnTo>
                <a:cubicBezTo>
                  <a:pt x="15293" y="11108"/>
                  <a:pt x="15294" y="11109"/>
                  <a:pt x="15294" y="11110"/>
                </a:cubicBezTo>
                <a:cubicBezTo>
                  <a:pt x="15306" y="11152"/>
                  <a:pt x="15299" y="11205"/>
                  <a:pt x="15278" y="11229"/>
                </a:cubicBezTo>
                <a:lnTo>
                  <a:pt x="15111" y="11422"/>
                </a:lnTo>
                <a:cubicBezTo>
                  <a:pt x="15104" y="11430"/>
                  <a:pt x="15097" y="11434"/>
                  <a:pt x="15089" y="11434"/>
                </a:cubicBezTo>
                <a:cubicBezTo>
                  <a:pt x="15076" y="11434"/>
                  <a:pt x="15062" y="11421"/>
                  <a:pt x="15054" y="11397"/>
                </a:cubicBezTo>
                <a:cubicBezTo>
                  <a:pt x="15041" y="11361"/>
                  <a:pt x="15044" y="11310"/>
                  <a:pt x="15060" y="11281"/>
                </a:cubicBezTo>
                <a:lnTo>
                  <a:pt x="15134" y="11152"/>
                </a:lnTo>
                <a:cubicBezTo>
                  <a:pt x="15133" y="11149"/>
                  <a:pt x="15131" y="11146"/>
                  <a:pt x="15129" y="11143"/>
                </a:cubicBezTo>
                <a:cubicBezTo>
                  <a:pt x="15116" y="11114"/>
                  <a:pt x="15113" y="11070"/>
                  <a:pt x="15124" y="11036"/>
                </a:cubicBezTo>
                <a:lnTo>
                  <a:pt x="15128" y="11023"/>
                </a:lnTo>
                <a:lnTo>
                  <a:pt x="15016" y="11153"/>
                </a:lnTo>
                <a:cubicBezTo>
                  <a:pt x="14996" y="11175"/>
                  <a:pt x="14971" y="11164"/>
                  <a:pt x="14958" y="11127"/>
                </a:cubicBezTo>
                <a:cubicBezTo>
                  <a:pt x="14945" y="11091"/>
                  <a:pt x="14948" y="11040"/>
                  <a:pt x="14965" y="11011"/>
                </a:cubicBezTo>
                <a:lnTo>
                  <a:pt x="15031" y="10899"/>
                </a:lnTo>
                <a:cubicBezTo>
                  <a:pt x="15027" y="10894"/>
                  <a:pt x="15024" y="10888"/>
                  <a:pt x="15022" y="10882"/>
                </a:cubicBezTo>
                <a:cubicBezTo>
                  <a:pt x="15009" y="10846"/>
                  <a:pt x="15011" y="10796"/>
                  <a:pt x="15027" y="10766"/>
                </a:cubicBezTo>
                <a:lnTo>
                  <a:pt x="15065" y="10694"/>
                </a:lnTo>
                <a:lnTo>
                  <a:pt x="14929" y="10851"/>
                </a:lnTo>
                <a:cubicBezTo>
                  <a:pt x="14909" y="10874"/>
                  <a:pt x="14884" y="10862"/>
                  <a:pt x="14871" y="10824"/>
                </a:cubicBezTo>
                <a:cubicBezTo>
                  <a:pt x="14858" y="10786"/>
                  <a:pt x="14862" y="10734"/>
                  <a:pt x="14881" y="10706"/>
                </a:cubicBezTo>
                <a:lnTo>
                  <a:pt x="14935" y="10623"/>
                </a:lnTo>
                <a:lnTo>
                  <a:pt x="14901" y="10662"/>
                </a:lnTo>
                <a:cubicBezTo>
                  <a:pt x="14881" y="10686"/>
                  <a:pt x="14855" y="10673"/>
                  <a:pt x="14843" y="10633"/>
                </a:cubicBezTo>
                <a:cubicBezTo>
                  <a:pt x="14830" y="10593"/>
                  <a:pt x="14836" y="10541"/>
                  <a:pt x="14855" y="10514"/>
                </a:cubicBezTo>
                <a:lnTo>
                  <a:pt x="14934" y="10407"/>
                </a:lnTo>
                <a:cubicBezTo>
                  <a:pt x="14929" y="10400"/>
                  <a:pt x="14924" y="10391"/>
                  <a:pt x="14920" y="10379"/>
                </a:cubicBezTo>
                <a:cubicBezTo>
                  <a:pt x="14916" y="10366"/>
                  <a:pt x="14914" y="10352"/>
                  <a:pt x="14914" y="10339"/>
                </a:cubicBezTo>
                <a:lnTo>
                  <a:pt x="14828" y="10437"/>
                </a:lnTo>
                <a:cubicBezTo>
                  <a:pt x="14808" y="10461"/>
                  <a:pt x="14781" y="10447"/>
                  <a:pt x="14769" y="10406"/>
                </a:cubicBezTo>
                <a:cubicBezTo>
                  <a:pt x="14762" y="10383"/>
                  <a:pt x="14761" y="10356"/>
                  <a:pt x="14765" y="10332"/>
                </a:cubicBezTo>
                <a:cubicBezTo>
                  <a:pt x="14759" y="10325"/>
                  <a:pt x="14754" y="10315"/>
                  <a:pt x="14751" y="10302"/>
                </a:cubicBezTo>
                <a:cubicBezTo>
                  <a:pt x="14738" y="10261"/>
                  <a:pt x="14745" y="10208"/>
                  <a:pt x="14766" y="10183"/>
                </a:cubicBezTo>
                <a:lnTo>
                  <a:pt x="14871" y="10056"/>
                </a:lnTo>
                <a:cubicBezTo>
                  <a:pt x="14868" y="10050"/>
                  <a:pt x="14864" y="10043"/>
                  <a:pt x="14862" y="10034"/>
                </a:cubicBezTo>
                <a:cubicBezTo>
                  <a:pt x="14855" y="10012"/>
                  <a:pt x="14854" y="9987"/>
                  <a:pt x="14858" y="9964"/>
                </a:cubicBezTo>
                <a:cubicBezTo>
                  <a:pt x="14842" y="9965"/>
                  <a:pt x="14827" y="9950"/>
                  <a:pt x="14819" y="9922"/>
                </a:cubicBezTo>
                <a:cubicBezTo>
                  <a:pt x="14806" y="9881"/>
                  <a:pt x="14813" y="9828"/>
                  <a:pt x="14833" y="9803"/>
                </a:cubicBezTo>
                <a:lnTo>
                  <a:pt x="14943" y="9667"/>
                </a:lnTo>
                <a:lnTo>
                  <a:pt x="14846" y="9779"/>
                </a:lnTo>
                <a:cubicBezTo>
                  <a:pt x="14826" y="9803"/>
                  <a:pt x="14799" y="9789"/>
                  <a:pt x="14787" y="9748"/>
                </a:cubicBezTo>
                <a:cubicBezTo>
                  <a:pt x="14775" y="9707"/>
                  <a:pt x="14781" y="9654"/>
                  <a:pt x="14802" y="9629"/>
                </a:cubicBezTo>
                <a:lnTo>
                  <a:pt x="14861" y="9555"/>
                </a:lnTo>
                <a:lnTo>
                  <a:pt x="14828" y="9594"/>
                </a:lnTo>
                <a:cubicBezTo>
                  <a:pt x="14807" y="9618"/>
                  <a:pt x="14781" y="9604"/>
                  <a:pt x="14769" y="9562"/>
                </a:cubicBezTo>
                <a:cubicBezTo>
                  <a:pt x="14760" y="9533"/>
                  <a:pt x="14761" y="9497"/>
                  <a:pt x="14770" y="9470"/>
                </a:cubicBezTo>
                <a:lnTo>
                  <a:pt x="14687" y="9565"/>
                </a:lnTo>
                <a:cubicBezTo>
                  <a:pt x="14667" y="9589"/>
                  <a:pt x="14640" y="9575"/>
                  <a:pt x="14628" y="9534"/>
                </a:cubicBezTo>
                <a:cubicBezTo>
                  <a:pt x="14616" y="9493"/>
                  <a:pt x="14622" y="9440"/>
                  <a:pt x="14643" y="9415"/>
                </a:cubicBezTo>
                <a:lnTo>
                  <a:pt x="14652" y="9403"/>
                </a:lnTo>
                <a:cubicBezTo>
                  <a:pt x="14636" y="9406"/>
                  <a:pt x="14620" y="9390"/>
                  <a:pt x="14611" y="9361"/>
                </a:cubicBezTo>
                <a:cubicBezTo>
                  <a:pt x="14601" y="9325"/>
                  <a:pt x="14604" y="9280"/>
                  <a:pt x="14619" y="9253"/>
                </a:cubicBezTo>
                <a:lnTo>
                  <a:pt x="14610" y="9263"/>
                </a:lnTo>
                <a:cubicBezTo>
                  <a:pt x="14590" y="9287"/>
                  <a:pt x="14563" y="9273"/>
                  <a:pt x="14551" y="9231"/>
                </a:cubicBezTo>
                <a:cubicBezTo>
                  <a:pt x="14540" y="9196"/>
                  <a:pt x="14544" y="9151"/>
                  <a:pt x="14558" y="9124"/>
                </a:cubicBezTo>
                <a:lnTo>
                  <a:pt x="14524" y="9093"/>
                </a:lnTo>
                <a:lnTo>
                  <a:pt x="14434" y="9197"/>
                </a:lnTo>
                <a:cubicBezTo>
                  <a:pt x="14413" y="9221"/>
                  <a:pt x="14386" y="9207"/>
                  <a:pt x="14374" y="9165"/>
                </a:cubicBezTo>
                <a:cubicBezTo>
                  <a:pt x="14362" y="9123"/>
                  <a:pt x="14369" y="9070"/>
                  <a:pt x="14390" y="9046"/>
                </a:cubicBezTo>
                <a:lnTo>
                  <a:pt x="14413" y="9020"/>
                </a:lnTo>
                <a:cubicBezTo>
                  <a:pt x="14414" y="9015"/>
                  <a:pt x="14415" y="9011"/>
                  <a:pt x="14416" y="9007"/>
                </a:cubicBezTo>
                <a:lnTo>
                  <a:pt x="14389" y="9038"/>
                </a:lnTo>
                <a:cubicBezTo>
                  <a:pt x="14368" y="9062"/>
                  <a:pt x="14342" y="9048"/>
                  <a:pt x="14329" y="9007"/>
                </a:cubicBezTo>
                <a:cubicBezTo>
                  <a:pt x="14317" y="8965"/>
                  <a:pt x="14324" y="8912"/>
                  <a:pt x="14345" y="8887"/>
                </a:cubicBezTo>
                <a:lnTo>
                  <a:pt x="14399" y="8823"/>
                </a:lnTo>
                <a:cubicBezTo>
                  <a:pt x="14391" y="8816"/>
                  <a:pt x="14384" y="8804"/>
                  <a:pt x="14379" y="8788"/>
                </a:cubicBezTo>
                <a:cubicBezTo>
                  <a:pt x="14368" y="8750"/>
                  <a:pt x="14372" y="8704"/>
                  <a:pt x="14388" y="8677"/>
                </a:cubicBezTo>
                <a:cubicBezTo>
                  <a:pt x="14379" y="8670"/>
                  <a:pt x="14372" y="8657"/>
                  <a:pt x="14367" y="8640"/>
                </a:cubicBezTo>
                <a:cubicBezTo>
                  <a:pt x="14359" y="8614"/>
                  <a:pt x="14359" y="8584"/>
                  <a:pt x="14365" y="8559"/>
                </a:cubicBezTo>
                <a:lnTo>
                  <a:pt x="14289" y="8646"/>
                </a:lnTo>
                <a:cubicBezTo>
                  <a:pt x="14269" y="8670"/>
                  <a:pt x="14242" y="8656"/>
                  <a:pt x="14230" y="8614"/>
                </a:cubicBezTo>
                <a:cubicBezTo>
                  <a:pt x="14223" y="8590"/>
                  <a:pt x="14222" y="8561"/>
                  <a:pt x="14227" y="8537"/>
                </a:cubicBezTo>
                <a:lnTo>
                  <a:pt x="14061" y="8728"/>
                </a:lnTo>
                <a:cubicBezTo>
                  <a:pt x="14040" y="8752"/>
                  <a:pt x="14014" y="8738"/>
                  <a:pt x="14002" y="8697"/>
                </a:cubicBezTo>
                <a:cubicBezTo>
                  <a:pt x="13995" y="8673"/>
                  <a:pt x="13994" y="8645"/>
                  <a:pt x="13999" y="8621"/>
                </a:cubicBezTo>
                <a:cubicBezTo>
                  <a:pt x="13982" y="8624"/>
                  <a:pt x="13965" y="8609"/>
                  <a:pt x="13957" y="8579"/>
                </a:cubicBezTo>
                <a:cubicBezTo>
                  <a:pt x="13944" y="8538"/>
                  <a:pt x="13951" y="8485"/>
                  <a:pt x="13971" y="8460"/>
                </a:cubicBezTo>
                <a:lnTo>
                  <a:pt x="14395" y="7945"/>
                </a:lnTo>
                <a:lnTo>
                  <a:pt x="13866" y="8556"/>
                </a:lnTo>
                <a:cubicBezTo>
                  <a:pt x="13845" y="8580"/>
                  <a:pt x="13819" y="8566"/>
                  <a:pt x="13807" y="8525"/>
                </a:cubicBezTo>
                <a:cubicBezTo>
                  <a:pt x="13795" y="8483"/>
                  <a:pt x="13801" y="8430"/>
                  <a:pt x="13822" y="8406"/>
                </a:cubicBezTo>
                <a:lnTo>
                  <a:pt x="14261" y="7874"/>
                </a:lnTo>
                <a:lnTo>
                  <a:pt x="13749" y="8465"/>
                </a:lnTo>
                <a:cubicBezTo>
                  <a:pt x="13743" y="8471"/>
                  <a:pt x="13738" y="8475"/>
                  <a:pt x="13732" y="8476"/>
                </a:cubicBezTo>
                <a:cubicBezTo>
                  <a:pt x="13737" y="8483"/>
                  <a:pt x="13741" y="8492"/>
                  <a:pt x="13744" y="8502"/>
                </a:cubicBezTo>
                <a:cubicBezTo>
                  <a:pt x="13750" y="8520"/>
                  <a:pt x="13751" y="8541"/>
                  <a:pt x="13750" y="8561"/>
                </a:cubicBezTo>
                <a:cubicBezTo>
                  <a:pt x="13758" y="8568"/>
                  <a:pt x="13766" y="8580"/>
                  <a:pt x="13771" y="8597"/>
                </a:cubicBezTo>
                <a:cubicBezTo>
                  <a:pt x="13776" y="8613"/>
                  <a:pt x="13778" y="8631"/>
                  <a:pt x="13778" y="8648"/>
                </a:cubicBezTo>
                <a:cubicBezTo>
                  <a:pt x="13794" y="8644"/>
                  <a:pt x="13810" y="8659"/>
                  <a:pt x="13820" y="8689"/>
                </a:cubicBezTo>
                <a:cubicBezTo>
                  <a:pt x="13832" y="8729"/>
                  <a:pt x="13826" y="8781"/>
                  <a:pt x="13807" y="8807"/>
                </a:cubicBezTo>
                <a:lnTo>
                  <a:pt x="13706" y="8943"/>
                </a:lnTo>
                <a:lnTo>
                  <a:pt x="13811" y="8822"/>
                </a:lnTo>
                <a:cubicBezTo>
                  <a:pt x="13831" y="8798"/>
                  <a:pt x="13857" y="8812"/>
                  <a:pt x="13870" y="8852"/>
                </a:cubicBezTo>
                <a:cubicBezTo>
                  <a:pt x="13876" y="8874"/>
                  <a:pt x="13878" y="8900"/>
                  <a:pt x="13874" y="8923"/>
                </a:cubicBezTo>
                <a:lnTo>
                  <a:pt x="13885" y="8910"/>
                </a:lnTo>
                <a:cubicBezTo>
                  <a:pt x="13906" y="8886"/>
                  <a:pt x="13933" y="8901"/>
                  <a:pt x="13945" y="8942"/>
                </a:cubicBezTo>
                <a:cubicBezTo>
                  <a:pt x="13957" y="8984"/>
                  <a:pt x="13949" y="9038"/>
                  <a:pt x="13929" y="9062"/>
                </a:cubicBezTo>
                <a:lnTo>
                  <a:pt x="13832" y="9174"/>
                </a:lnTo>
                <a:cubicBezTo>
                  <a:pt x="13846" y="9175"/>
                  <a:pt x="13860" y="9190"/>
                  <a:pt x="13867" y="9216"/>
                </a:cubicBezTo>
                <a:cubicBezTo>
                  <a:pt x="13880" y="9258"/>
                  <a:pt x="13873" y="9311"/>
                  <a:pt x="13852" y="9336"/>
                </a:cubicBezTo>
                <a:lnTo>
                  <a:pt x="13735" y="9476"/>
                </a:lnTo>
                <a:cubicBezTo>
                  <a:pt x="13740" y="9482"/>
                  <a:pt x="13745" y="9491"/>
                  <a:pt x="13748" y="9502"/>
                </a:cubicBezTo>
                <a:cubicBezTo>
                  <a:pt x="13757" y="9531"/>
                  <a:pt x="13757" y="9568"/>
                  <a:pt x="13748" y="9595"/>
                </a:cubicBezTo>
                <a:cubicBezTo>
                  <a:pt x="13749" y="9598"/>
                  <a:pt x="13750" y="9600"/>
                  <a:pt x="13751" y="9602"/>
                </a:cubicBezTo>
                <a:cubicBezTo>
                  <a:pt x="13763" y="9644"/>
                  <a:pt x="13756" y="9698"/>
                  <a:pt x="13735" y="9722"/>
                </a:cubicBezTo>
                <a:lnTo>
                  <a:pt x="13552" y="9933"/>
                </a:lnTo>
                <a:cubicBezTo>
                  <a:pt x="13545" y="9941"/>
                  <a:pt x="13538" y="9944"/>
                  <a:pt x="13530" y="9944"/>
                </a:cubicBezTo>
                <a:cubicBezTo>
                  <a:pt x="13522" y="9944"/>
                  <a:pt x="13515" y="9940"/>
                  <a:pt x="13508" y="9932"/>
                </a:cubicBezTo>
                <a:lnTo>
                  <a:pt x="13400" y="10080"/>
                </a:lnTo>
                <a:cubicBezTo>
                  <a:pt x="13401" y="10112"/>
                  <a:pt x="13393" y="10145"/>
                  <a:pt x="13378" y="10163"/>
                </a:cubicBezTo>
                <a:lnTo>
                  <a:pt x="13122" y="10459"/>
                </a:lnTo>
                <a:cubicBezTo>
                  <a:pt x="13101" y="10482"/>
                  <a:pt x="13075" y="10469"/>
                  <a:pt x="13063" y="10430"/>
                </a:cubicBezTo>
                <a:cubicBezTo>
                  <a:pt x="13060" y="10422"/>
                  <a:pt x="13058" y="10413"/>
                  <a:pt x="13057" y="10404"/>
                </a:cubicBezTo>
                <a:lnTo>
                  <a:pt x="12832" y="10665"/>
                </a:lnTo>
                <a:cubicBezTo>
                  <a:pt x="12843" y="10670"/>
                  <a:pt x="12853" y="10684"/>
                  <a:pt x="12859" y="10704"/>
                </a:cubicBezTo>
                <a:cubicBezTo>
                  <a:pt x="12871" y="10745"/>
                  <a:pt x="12865" y="10798"/>
                  <a:pt x="12845" y="10823"/>
                </a:cubicBezTo>
                <a:lnTo>
                  <a:pt x="12636" y="11086"/>
                </a:lnTo>
                <a:lnTo>
                  <a:pt x="12863" y="10824"/>
                </a:lnTo>
                <a:cubicBezTo>
                  <a:pt x="12883" y="10800"/>
                  <a:pt x="12910" y="10814"/>
                  <a:pt x="12922" y="10855"/>
                </a:cubicBezTo>
                <a:cubicBezTo>
                  <a:pt x="12926" y="10867"/>
                  <a:pt x="12928" y="10881"/>
                  <a:pt x="12928" y="10895"/>
                </a:cubicBezTo>
                <a:lnTo>
                  <a:pt x="13065" y="10736"/>
                </a:lnTo>
                <a:cubicBezTo>
                  <a:pt x="13086" y="10712"/>
                  <a:pt x="13113" y="10726"/>
                  <a:pt x="13125" y="10767"/>
                </a:cubicBezTo>
                <a:cubicBezTo>
                  <a:pt x="13129" y="10782"/>
                  <a:pt x="13131" y="10798"/>
                  <a:pt x="13131" y="10814"/>
                </a:cubicBezTo>
                <a:lnTo>
                  <a:pt x="13322" y="10593"/>
                </a:lnTo>
                <a:cubicBezTo>
                  <a:pt x="13343" y="10569"/>
                  <a:pt x="13369" y="10583"/>
                  <a:pt x="13381" y="10624"/>
                </a:cubicBezTo>
                <a:cubicBezTo>
                  <a:pt x="13394" y="10666"/>
                  <a:pt x="13387" y="10719"/>
                  <a:pt x="13366" y="10743"/>
                </a:cubicBezTo>
                <a:lnTo>
                  <a:pt x="13271" y="10858"/>
                </a:lnTo>
                <a:cubicBezTo>
                  <a:pt x="13272" y="10860"/>
                  <a:pt x="13273" y="10863"/>
                  <a:pt x="13274" y="10866"/>
                </a:cubicBezTo>
                <a:cubicBezTo>
                  <a:pt x="13277" y="10879"/>
                  <a:pt x="13279" y="10893"/>
                  <a:pt x="13280" y="10907"/>
                </a:cubicBezTo>
                <a:cubicBezTo>
                  <a:pt x="13291" y="10912"/>
                  <a:pt x="13301" y="10926"/>
                  <a:pt x="13307" y="10948"/>
                </a:cubicBezTo>
                <a:cubicBezTo>
                  <a:pt x="13311" y="10962"/>
                  <a:pt x="13313" y="10977"/>
                  <a:pt x="13313" y="10992"/>
                </a:cubicBezTo>
                <a:cubicBezTo>
                  <a:pt x="13334" y="10969"/>
                  <a:pt x="13360" y="10983"/>
                  <a:pt x="13372" y="11023"/>
                </a:cubicBezTo>
                <a:cubicBezTo>
                  <a:pt x="13384" y="11064"/>
                  <a:pt x="13378" y="11117"/>
                  <a:pt x="13357" y="11142"/>
                </a:cubicBezTo>
                <a:lnTo>
                  <a:pt x="13190" y="11349"/>
                </a:lnTo>
                <a:cubicBezTo>
                  <a:pt x="13209" y="11336"/>
                  <a:pt x="13231" y="11351"/>
                  <a:pt x="13242" y="11387"/>
                </a:cubicBezTo>
                <a:cubicBezTo>
                  <a:pt x="13254" y="11428"/>
                  <a:pt x="13247" y="11481"/>
                  <a:pt x="13227" y="11506"/>
                </a:cubicBezTo>
                <a:lnTo>
                  <a:pt x="13085" y="11681"/>
                </a:lnTo>
                <a:cubicBezTo>
                  <a:pt x="13099" y="11682"/>
                  <a:pt x="13113" y="11697"/>
                  <a:pt x="13121" y="11724"/>
                </a:cubicBezTo>
                <a:cubicBezTo>
                  <a:pt x="13134" y="11765"/>
                  <a:pt x="13127" y="11818"/>
                  <a:pt x="13107" y="11843"/>
                </a:cubicBezTo>
                <a:lnTo>
                  <a:pt x="13049" y="11914"/>
                </a:lnTo>
                <a:cubicBezTo>
                  <a:pt x="13049" y="11914"/>
                  <a:pt x="13049" y="11914"/>
                  <a:pt x="13049" y="11914"/>
                </a:cubicBezTo>
                <a:cubicBezTo>
                  <a:pt x="13064" y="11914"/>
                  <a:pt x="13078" y="11930"/>
                  <a:pt x="13087" y="11957"/>
                </a:cubicBezTo>
                <a:cubicBezTo>
                  <a:pt x="13099" y="11999"/>
                  <a:pt x="13092" y="12052"/>
                  <a:pt x="13071" y="12076"/>
                </a:cubicBezTo>
                <a:lnTo>
                  <a:pt x="12993" y="12171"/>
                </a:lnTo>
                <a:cubicBezTo>
                  <a:pt x="12995" y="12176"/>
                  <a:pt x="12998" y="12182"/>
                  <a:pt x="12999" y="12188"/>
                </a:cubicBezTo>
                <a:cubicBezTo>
                  <a:pt x="13012" y="12229"/>
                  <a:pt x="13005" y="12282"/>
                  <a:pt x="12985" y="12307"/>
                </a:cubicBezTo>
                <a:lnTo>
                  <a:pt x="12731" y="12617"/>
                </a:lnTo>
                <a:cubicBezTo>
                  <a:pt x="12739" y="12624"/>
                  <a:pt x="12745" y="12635"/>
                  <a:pt x="12750" y="12650"/>
                </a:cubicBezTo>
                <a:cubicBezTo>
                  <a:pt x="12762" y="12691"/>
                  <a:pt x="12755" y="12744"/>
                  <a:pt x="12735" y="12769"/>
                </a:cubicBezTo>
                <a:lnTo>
                  <a:pt x="12690" y="12825"/>
                </a:lnTo>
                <a:cubicBezTo>
                  <a:pt x="12696" y="12832"/>
                  <a:pt x="12701" y="12842"/>
                  <a:pt x="12705" y="12855"/>
                </a:cubicBezTo>
                <a:cubicBezTo>
                  <a:pt x="12718" y="12896"/>
                  <a:pt x="12711" y="12949"/>
                  <a:pt x="12691" y="12974"/>
                </a:cubicBezTo>
                <a:lnTo>
                  <a:pt x="12483" y="13234"/>
                </a:lnTo>
                <a:cubicBezTo>
                  <a:pt x="12495" y="13238"/>
                  <a:pt x="12506" y="13252"/>
                  <a:pt x="12513" y="13275"/>
                </a:cubicBezTo>
                <a:cubicBezTo>
                  <a:pt x="12522" y="13306"/>
                  <a:pt x="12521" y="13343"/>
                  <a:pt x="12511" y="13371"/>
                </a:cubicBezTo>
                <a:cubicBezTo>
                  <a:pt x="12521" y="13377"/>
                  <a:pt x="12531" y="13390"/>
                  <a:pt x="12537" y="13411"/>
                </a:cubicBezTo>
                <a:cubicBezTo>
                  <a:pt x="12549" y="13452"/>
                  <a:pt x="12542" y="13505"/>
                  <a:pt x="12522" y="13530"/>
                </a:cubicBezTo>
                <a:lnTo>
                  <a:pt x="12484" y="13576"/>
                </a:lnTo>
                <a:cubicBezTo>
                  <a:pt x="12485" y="13578"/>
                  <a:pt x="12486" y="13581"/>
                  <a:pt x="12487" y="13584"/>
                </a:cubicBezTo>
                <a:cubicBezTo>
                  <a:pt x="12492" y="13602"/>
                  <a:pt x="12494" y="13622"/>
                  <a:pt x="12492" y="13641"/>
                </a:cubicBezTo>
                <a:cubicBezTo>
                  <a:pt x="12504" y="13645"/>
                  <a:pt x="12515" y="13660"/>
                  <a:pt x="12522" y="13682"/>
                </a:cubicBezTo>
                <a:cubicBezTo>
                  <a:pt x="12534" y="13721"/>
                  <a:pt x="12528" y="13770"/>
                  <a:pt x="12511" y="13797"/>
                </a:cubicBezTo>
                <a:cubicBezTo>
                  <a:pt x="12521" y="13803"/>
                  <a:pt x="12530" y="13816"/>
                  <a:pt x="12536" y="13836"/>
                </a:cubicBezTo>
                <a:cubicBezTo>
                  <a:pt x="12547" y="13875"/>
                  <a:pt x="12542" y="13924"/>
                  <a:pt x="12525" y="13950"/>
                </a:cubicBezTo>
                <a:cubicBezTo>
                  <a:pt x="12528" y="13956"/>
                  <a:pt x="12531" y="13963"/>
                  <a:pt x="12533" y="13970"/>
                </a:cubicBezTo>
                <a:cubicBezTo>
                  <a:pt x="12541" y="13997"/>
                  <a:pt x="12541" y="14029"/>
                  <a:pt x="12535" y="14055"/>
                </a:cubicBezTo>
                <a:lnTo>
                  <a:pt x="12574" y="14010"/>
                </a:lnTo>
                <a:cubicBezTo>
                  <a:pt x="12595" y="13986"/>
                  <a:pt x="12621" y="13999"/>
                  <a:pt x="12633" y="14040"/>
                </a:cubicBezTo>
                <a:cubicBezTo>
                  <a:pt x="12646" y="14081"/>
                  <a:pt x="12639" y="14134"/>
                  <a:pt x="12619" y="14159"/>
                </a:cubicBezTo>
                <a:lnTo>
                  <a:pt x="12592" y="14193"/>
                </a:lnTo>
                <a:cubicBezTo>
                  <a:pt x="12602" y="14199"/>
                  <a:pt x="12610" y="14212"/>
                  <a:pt x="12616" y="14231"/>
                </a:cubicBezTo>
                <a:cubicBezTo>
                  <a:pt x="12628" y="14272"/>
                  <a:pt x="12621" y="14325"/>
                  <a:pt x="12601" y="14350"/>
                </a:cubicBezTo>
                <a:lnTo>
                  <a:pt x="12535" y="14431"/>
                </a:lnTo>
                <a:cubicBezTo>
                  <a:pt x="12538" y="14437"/>
                  <a:pt x="12541" y="14443"/>
                  <a:pt x="12543" y="14451"/>
                </a:cubicBezTo>
                <a:cubicBezTo>
                  <a:pt x="12549" y="14469"/>
                  <a:pt x="12550" y="14490"/>
                  <a:pt x="12549" y="14510"/>
                </a:cubicBezTo>
                <a:lnTo>
                  <a:pt x="12602" y="14448"/>
                </a:lnTo>
                <a:cubicBezTo>
                  <a:pt x="12623" y="14424"/>
                  <a:pt x="12649" y="14438"/>
                  <a:pt x="12661" y="14479"/>
                </a:cubicBezTo>
                <a:cubicBezTo>
                  <a:pt x="12674" y="14520"/>
                  <a:pt x="12667" y="14573"/>
                  <a:pt x="12647" y="14598"/>
                </a:cubicBezTo>
                <a:lnTo>
                  <a:pt x="12603" y="14653"/>
                </a:lnTo>
                <a:cubicBezTo>
                  <a:pt x="12612" y="14659"/>
                  <a:pt x="12620" y="14672"/>
                  <a:pt x="12626" y="14690"/>
                </a:cubicBezTo>
                <a:cubicBezTo>
                  <a:pt x="12638" y="14731"/>
                  <a:pt x="12632" y="14783"/>
                  <a:pt x="12612" y="14809"/>
                </a:cubicBezTo>
                <a:lnTo>
                  <a:pt x="12466" y="14994"/>
                </a:lnTo>
                <a:lnTo>
                  <a:pt x="12615" y="14822"/>
                </a:lnTo>
                <a:cubicBezTo>
                  <a:pt x="12636" y="14798"/>
                  <a:pt x="12662" y="14812"/>
                  <a:pt x="12674" y="14853"/>
                </a:cubicBezTo>
                <a:cubicBezTo>
                  <a:pt x="12687" y="14894"/>
                  <a:pt x="12680" y="14947"/>
                  <a:pt x="12660" y="14972"/>
                </a:cubicBezTo>
                <a:lnTo>
                  <a:pt x="12597" y="15050"/>
                </a:lnTo>
                <a:cubicBezTo>
                  <a:pt x="12602" y="15057"/>
                  <a:pt x="12606" y="15066"/>
                  <a:pt x="12609" y="15076"/>
                </a:cubicBezTo>
                <a:cubicBezTo>
                  <a:pt x="12622" y="15117"/>
                  <a:pt x="12615" y="15170"/>
                  <a:pt x="12595" y="15195"/>
                </a:cubicBezTo>
                <a:lnTo>
                  <a:pt x="12132" y="15786"/>
                </a:lnTo>
                <a:cubicBezTo>
                  <a:pt x="12137" y="15793"/>
                  <a:pt x="12141" y="15801"/>
                  <a:pt x="12144" y="15812"/>
                </a:cubicBezTo>
                <a:cubicBezTo>
                  <a:pt x="12147" y="15821"/>
                  <a:pt x="12149" y="15830"/>
                  <a:pt x="12150" y="15840"/>
                </a:cubicBezTo>
                <a:lnTo>
                  <a:pt x="12210" y="15770"/>
                </a:lnTo>
                <a:cubicBezTo>
                  <a:pt x="12231" y="15746"/>
                  <a:pt x="12257" y="15759"/>
                  <a:pt x="12270" y="15800"/>
                </a:cubicBezTo>
                <a:cubicBezTo>
                  <a:pt x="12282" y="15840"/>
                  <a:pt x="12276" y="15893"/>
                  <a:pt x="12256" y="15919"/>
                </a:cubicBezTo>
                <a:lnTo>
                  <a:pt x="12122" y="16091"/>
                </a:lnTo>
                <a:cubicBezTo>
                  <a:pt x="12130" y="16098"/>
                  <a:pt x="12138" y="16110"/>
                  <a:pt x="12143" y="16127"/>
                </a:cubicBezTo>
                <a:cubicBezTo>
                  <a:pt x="12156" y="16167"/>
                  <a:pt x="12150" y="16219"/>
                  <a:pt x="12131" y="16245"/>
                </a:cubicBezTo>
                <a:lnTo>
                  <a:pt x="12024" y="16389"/>
                </a:lnTo>
                <a:lnTo>
                  <a:pt x="12155" y="16237"/>
                </a:lnTo>
                <a:cubicBezTo>
                  <a:pt x="12176" y="16213"/>
                  <a:pt x="12202" y="16226"/>
                  <a:pt x="12214" y="16267"/>
                </a:cubicBezTo>
                <a:cubicBezTo>
                  <a:pt x="12220" y="16284"/>
                  <a:pt x="12221" y="16303"/>
                  <a:pt x="12221" y="16321"/>
                </a:cubicBezTo>
                <a:lnTo>
                  <a:pt x="12227" y="16313"/>
                </a:lnTo>
                <a:cubicBezTo>
                  <a:pt x="12248" y="16289"/>
                  <a:pt x="12274" y="16302"/>
                  <a:pt x="12286" y="16343"/>
                </a:cubicBezTo>
                <a:cubicBezTo>
                  <a:pt x="12299" y="16383"/>
                  <a:pt x="12293" y="16436"/>
                  <a:pt x="12273" y="16462"/>
                </a:cubicBezTo>
                <a:lnTo>
                  <a:pt x="11955" y="16875"/>
                </a:lnTo>
                <a:cubicBezTo>
                  <a:pt x="11959" y="16881"/>
                  <a:pt x="11962" y="16888"/>
                  <a:pt x="11965" y="16897"/>
                </a:cubicBezTo>
                <a:cubicBezTo>
                  <a:pt x="11971" y="16916"/>
                  <a:pt x="11973" y="16938"/>
                  <a:pt x="11971" y="16959"/>
                </a:cubicBezTo>
                <a:cubicBezTo>
                  <a:pt x="11988" y="16952"/>
                  <a:pt x="12007" y="16967"/>
                  <a:pt x="12017" y="16998"/>
                </a:cubicBezTo>
                <a:cubicBezTo>
                  <a:pt x="12029" y="17038"/>
                  <a:pt x="12024" y="17091"/>
                  <a:pt x="12004" y="17117"/>
                </a:cubicBezTo>
                <a:lnTo>
                  <a:pt x="11941" y="17202"/>
                </a:lnTo>
                <a:cubicBezTo>
                  <a:pt x="11948" y="17209"/>
                  <a:pt x="11953" y="17219"/>
                  <a:pt x="11958" y="17233"/>
                </a:cubicBezTo>
                <a:cubicBezTo>
                  <a:pt x="11970" y="17273"/>
                  <a:pt x="11965" y="17325"/>
                  <a:pt x="11946" y="17351"/>
                </a:cubicBezTo>
                <a:lnTo>
                  <a:pt x="11907" y="17405"/>
                </a:lnTo>
                <a:cubicBezTo>
                  <a:pt x="11909" y="17409"/>
                  <a:pt x="11910" y="17414"/>
                  <a:pt x="11912" y="17419"/>
                </a:cubicBezTo>
                <a:cubicBezTo>
                  <a:pt x="11925" y="17457"/>
                  <a:pt x="11920" y="17509"/>
                  <a:pt x="11902" y="17537"/>
                </a:cubicBezTo>
                <a:lnTo>
                  <a:pt x="11730" y="17798"/>
                </a:lnTo>
                <a:cubicBezTo>
                  <a:pt x="11736" y="17837"/>
                  <a:pt x="11729" y="17881"/>
                  <a:pt x="11710" y="17902"/>
                </a:cubicBezTo>
                <a:lnTo>
                  <a:pt x="11501" y="18144"/>
                </a:lnTo>
                <a:cubicBezTo>
                  <a:pt x="11481" y="18167"/>
                  <a:pt x="11455" y="18155"/>
                  <a:pt x="11442" y="18117"/>
                </a:cubicBezTo>
                <a:cubicBezTo>
                  <a:pt x="11438" y="18104"/>
                  <a:pt x="11436" y="18090"/>
                  <a:pt x="11435" y="18076"/>
                </a:cubicBezTo>
                <a:lnTo>
                  <a:pt x="11347" y="18179"/>
                </a:lnTo>
                <a:cubicBezTo>
                  <a:pt x="11326" y="18202"/>
                  <a:pt x="11300" y="18189"/>
                  <a:pt x="11288" y="18150"/>
                </a:cubicBezTo>
                <a:cubicBezTo>
                  <a:pt x="11285" y="18140"/>
                  <a:pt x="11283" y="18129"/>
                  <a:pt x="11282" y="18118"/>
                </a:cubicBezTo>
                <a:lnTo>
                  <a:pt x="11142" y="18279"/>
                </a:lnTo>
                <a:cubicBezTo>
                  <a:pt x="11122" y="18303"/>
                  <a:pt x="11096" y="18290"/>
                  <a:pt x="11083" y="18250"/>
                </a:cubicBezTo>
                <a:cubicBezTo>
                  <a:pt x="11077" y="18231"/>
                  <a:pt x="11075" y="18208"/>
                  <a:pt x="11078" y="18187"/>
                </a:cubicBezTo>
                <a:lnTo>
                  <a:pt x="10961" y="18322"/>
                </a:lnTo>
                <a:cubicBezTo>
                  <a:pt x="10954" y="18330"/>
                  <a:pt x="10947" y="18334"/>
                  <a:pt x="10939" y="18334"/>
                </a:cubicBezTo>
                <a:cubicBezTo>
                  <a:pt x="10924" y="18334"/>
                  <a:pt x="10910" y="18319"/>
                  <a:pt x="10902" y="18292"/>
                </a:cubicBezTo>
                <a:cubicBezTo>
                  <a:pt x="10889" y="18252"/>
                  <a:pt x="10895" y="18199"/>
                  <a:pt x="10915" y="18173"/>
                </a:cubicBezTo>
                <a:lnTo>
                  <a:pt x="10957" y="18119"/>
                </a:lnTo>
                <a:cubicBezTo>
                  <a:pt x="10950" y="18111"/>
                  <a:pt x="10944" y="18101"/>
                  <a:pt x="10940" y="18087"/>
                </a:cubicBezTo>
                <a:cubicBezTo>
                  <a:pt x="10932" y="18061"/>
                  <a:pt x="10931" y="18030"/>
                  <a:pt x="10938" y="18004"/>
                </a:cubicBezTo>
                <a:lnTo>
                  <a:pt x="10937" y="18005"/>
                </a:lnTo>
                <a:cubicBezTo>
                  <a:pt x="10916" y="18028"/>
                  <a:pt x="10890" y="18015"/>
                  <a:pt x="10878" y="17974"/>
                </a:cubicBezTo>
                <a:cubicBezTo>
                  <a:pt x="10865" y="17934"/>
                  <a:pt x="10872" y="17881"/>
                  <a:pt x="10892" y="17855"/>
                </a:cubicBezTo>
                <a:lnTo>
                  <a:pt x="10895" y="17851"/>
                </a:lnTo>
                <a:cubicBezTo>
                  <a:pt x="10888" y="17844"/>
                  <a:pt x="10881" y="17833"/>
                  <a:pt x="10876" y="17818"/>
                </a:cubicBezTo>
                <a:cubicBezTo>
                  <a:pt x="10864" y="17778"/>
                  <a:pt x="10869" y="17725"/>
                  <a:pt x="10889" y="17699"/>
                </a:cubicBezTo>
                <a:lnTo>
                  <a:pt x="10996" y="17556"/>
                </a:lnTo>
                <a:lnTo>
                  <a:pt x="10868" y="17704"/>
                </a:lnTo>
                <a:cubicBezTo>
                  <a:pt x="10847" y="17727"/>
                  <a:pt x="10821" y="17714"/>
                  <a:pt x="10809" y="17673"/>
                </a:cubicBezTo>
                <a:cubicBezTo>
                  <a:pt x="10797" y="17633"/>
                  <a:pt x="10803" y="17580"/>
                  <a:pt x="10823" y="17555"/>
                </a:cubicBezTo>
                <a:lnTo>
                  <a:pt x="10957" y="17382"/>
                </a:lnTo>
                <a:cubicBezTo>
                  <a:pt x="10948" y="17375"/>
                  <a:pt x="10940" y="17363"/>
                  <a:pt x="10935" y="17345"/>
                </a:cubicBezTo>
                <a:cubicBezTo>
                  <a:pt x="10931" y="17333"/>
                  <a:pt x="10929" y="17320"/>
                  <a:pt x="10929" y="17307"/>
                </a:cubicBezTo>
                <a:cubicBezTo>
                  <a:pt x="10913" y="17310"/>
                  <a:pt x="10898" y="17294"/>
                  <a:pt x="10889" y="17265"/>
                </a:cubicBezTo>
                <a:cubicBezTo>
                  <a:pt x="10879" y="17230"/>
                  <a:pt x="10882" y="17185"/>
                  <a:pt x="10896" y="17157"/>
                </a:cubicBezTo>
                <a:lnTo>
                  <a:pt x="10889" y="17166"/>
                </a:lnTo>
                <a:cubicBezTo>
                  <a:pt x="10868" y="17190"/>
                  <a:pt x="10842" y="17176"/>
                  <a:pt x="10830" y="17135"/>
                </a:cubicBezTo>
                <a:cubicBezTo>
                  <a:pt x="10826" y="17122"/>
                  <a:pt x="10824" y="17107"/>
                  <a:pt x="10823" y="17093"/>
                </a:cubicBezTo>
                <a:lnTo>
                  <a:pt x="10753" y="17174"/>
                </a:lnTo>
                <a:cubicBezTo>
                  <a:pt x="10732" y="17198"/>
                  <a:pt x="10706" y="17184"/>
                  <a:pt x="10694" y="17144"/>
                </a:cubicBezTo>
                <a:cubicBezTo>
                  <a:pt x="10681" y="17103"/>
                  <a:pt x="10688" y="17050"/>
                  <a:pt x="10708" y="17025"/>
                </a:cubicBezTo>
                <a:lnTo>
                  <a:pt x="10853" y="16839"/>
                </a:lnTo>
                <a:lnTo>
                  <a:pt x="10793" y="16909"/>
                </a:lnTo>
                <a:cubicBezTo>
                  <a:pt x="10773" y="16932"/>
                  <a:pt x="10746" y="16919"/>
                  <a:pt x="10734" y="16878"/>
                </a:cubicBezTo>
                <a:cubicBezTo>
                  <a:pt x="10722" y="16837"/>
                  <a:pt x="10728" y="16784"/>
                  <a:pt x="10749" y="16759"/>
                </a:cubicBezTo>
                <a:lnTo>
                  <a:pt x="10797" y="16699"/>
                </a:lnTo>
                <a:cubicBezTo>
                  <a:pt x="10788" y="16692"/>
                  <a:pt x="10779" y="16680"/>
                  <a:pt x="10774" y="16662"/>
                </a:cubicBezTo>
                <a:cubicBezTo>
                  <a:pt x="10768" y="16643"/>
                  <a:pt x="10767" y="16622"/>
                  <a:pt x="10768" y="16603"/>
                </a:cubicBezTo>
                <a:lnTo>
                  <a:pt x="10686" y="16697"/>
                </a:lnTo>
                <a:cubicBezTo>
                  <a:pt x="10666" y="16721"/>
                  <a:pt x="10639" y="16707"/>
                  <a:pt x="10627" y="16666"/>
                </a:cubicBezTo>
                <a:cubicBezTo>
                  <a:pt x="10615" y="16625"/>
                  <a:pt x="10621" y="16572"/>
                  <a:pt x="10642" y="16547"/>
                </a:cubicBezTo>
                <a:lnTo>
                  <a:pt x="10670" y="16513"/>
                </a:lnTo>
                <a:cubicBezTo>
                  <a:pt x="10666" y="16507"/>
                  <a:pt x="10663" y="16500"/>
                  <a:pt x="10660" y="16491"/>
                </a:cubicBezTo>
                <a:cubicBezTo>
                  <a:pt x="10653" y="16467"/>
                  <a:pt x="10652" y="16438"/>
                  <a:pt x="10658" y="16413"/>
                </a:cubicBezTo>
                <a:cubicBezTo>
                  <a:pt x="10642" y="16414"/>
                  <a:pt x="10626" y="16400"/>
                  <a:pt x="10618" y="16371"/>
                </a:cubicBezTo>
                <a:cubicBezTo>
                  <a:pt x="10606" y="16330"/>
                  <a:pt x="10612" y="16277"/>
                  <a:pt x="10632" y="16252"/>
                </a:cubicBezTo>
                <a:lnTo>
                  <a:pt x="10659" y="16219"/>
                </a:lnTo>
                <a:cubicBezTo>
                  <a:pt x="10645" y="16216"/>
                  <a:pt x="10633" y="16201"/>
                  <a:pt x="10625" y="16176"/>
                </a:cubicBezTo>
                <a:cubicBezTo>
                  <a:pt x="10623" y="16168"/>
                  <a:pt x="10621" y="16159"/>
                  <a:pt x="10620" y="16150"/>
                </a:cubicBezTo>
                <a:lnTo>
                  <a:pt x="10617" y="16154"/>
                </a:lnTo>
                <a:cubicBezTo>
                  <a:pt x="10596" y="16178"/>
                  <a:pt x="10570" y="16164"/>
                  <a:pt x="10558" y="16123"/>
                </a:cubicBezTo>
                <a:cubicBezTo>
                  <a:pt x="10545" y="16082"/>
                  <a:pt x="10552" y="16029"/>
                  <a:pt x="10572" y="16004"/>
                </a:cubicBezTo>
                <a:lnTo>
                  <a:pt x="10623" y="15941"/>
                </a:lnTo>
                <a:cubicBezTo>
                  <a:pt x="10614" y="15934"/>
                  <a:pt x="10606" y="15921"/>
                  <a:pt x="10601" y="15904"/>
                </a:cubicBezTo>
                <a:cubicBezTo>
                  <a:pt x="10597" y="15893"/>
                  <a:pt x="10596" y="15882"/>
                  <a:pt x="10595" y="15871"/>
                </a:cubicBezTo>
                <a:lnTo>
                  <a:pt x="10545" y="15928"/>
                </a:lnTo>
                <a:cubicBezTo>
                  <a:pt x="10524" y="15952"/>
                  <a:pt x="10498" y="15938"/>
                  <a:pt x="10486" y="15897"/>
                </a:cubicBezTo>
                <a:cubicBezTo>
                  <a:pt x="10481" y="15882"/>
                  <a:pt x="10479" y="15866"/>
                  <a:pt x="10480" y="15851"/>
                </a:cubicBezTo>
                <a:cubicBezTo>
                  <a:pt x="10471" y="15844"/>
                  <a:pt x="10463" y="15831"/>
                  <a:pt x="10458" y="15814"/>
                </a:cubicBezTo>
                <a:cubicBezTo>
                  <a:pt x="10445" y="15773"/>
                  <a:pt x="10452" y="15720"/>
                  <a:pt x="10472" y="15695"/>
                </a:cubicBezTo>
                <a:lnTo>
                  <a:pt x="10486" y="15678"/>
                </a:lnTo>
                <a:cubicBezTo>
                  <a:pt x="10478" y="15671"/>
                  <a:pt x="10470" y="15659"/>
                  <a:pt x="10465" y="15642"/>
                </a:cubicBezTo>
                <a:cubicBezTo>
                  <a:pt x="10453" y="15601"/>
                  <a:pt x="10460" y="15548"/>
                  <a:pt x="10480" y="15523"/>
                </a:cubicBezTo>
                <a:lnTo>
                  <a:pt x="10561" y="15423"/>
                </a:lnTo>
                <a:cubicBezTo>
                  <a:pt x="10545" y="15424"/>
                  <a:pt x="10530" y="15408"/>
                  <a:pt x="10521" y="15380"/>
                </a:cubicBezTo>
                <a:cubicBezTo>
                  <a:pt x="10517" y="15365"/>
                  <a:pt x="10515" y="15349"/>
                  <a:pt x="10515" y="15332"/>
                </a:cubicBezTo>
                <a:lnTo>
                  <a:pt x="10461" y="15395"/>
                </a:lnTo>
                <a:cubicBezTo>
                  <a:pt x="10440" y="15419"/>
                  <a:pt x="10414" y="15405"/>
                  <a:pt x="10401" y="15364"/>
                </a:cubicBezTo>
                <a:cubicBezTo>
                  <a:pt x="10389" y="15323"/>
                  <a:pt x="10396" y="15270"/>
                  <a:pt x="10416" y="15245"/>
                </a:cubicBezTo>
                <a:lnTo>
                  <a:pt x="10465" y="15186"/>
                </a:lnTo>
                <a:cubicBezTo>
                  <a:pt x="10455" y="15180"/>
                  <a:pt x="10445" y="15166"/>
                  <a:pt x="10439" y="15146"/>
                </a:cubicBezTo>
                <a:cubicBezTo>
                  <a:pt x="10427" y="15105"/>
                  <a:pt x="10434" y="15052"/>
                  <a:pt x="10454" y="15027"/>
                </a:cubicBezTo>
                <a:lnTo>
                  <a:pt x="10486" y="14989"/>
                </a:lnTo>
                <a:cubicBezTo>
                  <a:pt x="10483" y="14984"/>
                  <a:pt x="10481" y="14978"/>
                  <a:pt x="10479" y="14971"/>
                </a:cubicBezTo>
                <a:cubicBezTo>
                  <a:pt x="10466" y="14930"/>
                  <a:pt x="10473" y="14877"/>
                  <a:pt x="10493" y="14852"/>
                </a:cubicBezTo>
                <a:lnTo>
                  <a:pt x="10582" y="14743"/>
                </a:lnTo>
                <a:cubicBezTo>
                  <a:pt x="10567" y="14742"/>
                  <a:pt x="10554" y="14727"/>
                  <a:pt x="10546" y="14701"/>
                </a:cubicBezTo>
                <a:cubicBezTo>
                  <a:pt x="10534" y="14660"/>
                  <a:pt x="10540" y="14607"/>
                  <a:pt x="10561" y="14582"/>
                </a:cubicBezTo>
                <a:lnTo>
                  <a:pt x="10739" y="14362"/>
                </a:lnTo>
                <a:cubicBezTo>
                  <a:pt x="10725" y="14360"/>
                  <a:pt x="10712" y="14345"/>
                  <a:pt x="10705" y="14320"/>
                </a:cubicBezTo>
                <a:cubicBezTo>
                  <a:pt x="10692" y="14279"/>
                  <a:pt x="10699" y="14226"/>
                  <a:pt x="10719" y="14201"/>
                </a:cubicBezTo>
                <a:lnTo>
                  <a:pt x="10864" y="14021"/>
                </a:lnTo>
                <a:lnTo>
                  <a:pt x="10579" y="14351"/>
                </a:lnTo>
                <a:cubicBezTo>
                  <a:pt x="10558" y="14375"/>
                  <a:pt x="10531" y="14361"/>
                  <a:pt x="10519" y="14320"/>
                </a:cubicBezTo>
                <a:cubicBezTo>
                  <a:pt x="10507" y="14279"/>
                  <a:pt x="10514" y="14226"/>
                  <a:pt x="10534" y="14201"/>
                </a:cubicBezTo>
                <a:lnTo>
                  <a:pt x="10551" y="14180"/>
                </a:lnTo>
                <a:cubicBezTo>
                  <a:pt x="10545" y="14173"/>
                  <a:pt x="10540" y="14163"/>
                  <a:pt x="10536" y="14150"/>
                </a:cubicBezTo>
                <a:cubicBezTo>
                  <a:pt x="10524" y="14108"/>
                  <a:pt x="10531" y="14055"/>
                  <a:pt x="10551" y="14031"/>
                </a:cubicBezTo>
                <a:lnTo>
                  <a:pt x="10572" y="14006"/>
                </a:lnTo>
                <a:cubicBezTo>
                  <a:pt x="10570" y="14002"/>
                  <a:pt x="10568" y="13998"/>
                  <a:pt x="10567" y="13993"/>
                </a:cubicBezTo>
                <a:cubicBezTo>
                  <a:pt x="10566" y="13989"/>
                  <a:pt x="10565" y="13984"/>
                  <a:pt x="10564" y="13979"/>
                </a:cubicBezTo>
                <a:lnTo>
                  <a:pt x="10560" y="13983"/>
                </a:lnTo>
                <a:cubicBezTo>
                  <a:pt x="10540" y="14007"/>
                  <a:pt x="10513" y="13993"/>
                  <a:pt x="10501" y="13952"/>
                </a:cubicBezTo>
                <a:cubicBezTo>
                  <a:pt x="10489" y="13911"/>
                  <a:pt x="10495" y="13858"/>
                  <a:pt x="10516" y="13833"/>
                </a:cubicBezTo>
                <a:lnTo>
                  <a:pt x="10621" y="13705"/>
                </a:lnTo>
                <a:cubicBezTo>
                  <a:pt x="10616" y="13698"/>
                  <a:pt x="10611" y="13688"/>
                  <a:pt x="10607" y="13676"/>
                </a:cubicBezTo>
                <a:cubicBezTo>
                  <a:pt x="10603" y="13660"/>
                  <a:pt x="10601" y="13643"/>
                  <a:pt x="10601" y="13625"/>
                </a:cubicBezTo>
                <a:cubicBezTo>
                  <a:pt x="10586" y="13626"/>
                  <a:pt x="10570" y="13612"/>
                  <a:pt x="10562" y="13583"/>
                </a:cubicBezTo>
                <a:cubicBezTo>
                  <a:pt x="10549" y="13542"/>
                  <a:pt x="10556" y="13490"/>
                  <a:pt x="10576" y="13464"/>
                </a:cubicBezTo>
                <a:lnTo>
                  <a:pt x="10785" y="13202"/>
                </a:lnTo>
                <a:lnTo>
                  <a:pt x="10561" y="13460"/>
                </a:lnTo>
                <a:cubicBezTo>
                  <a:pt x="10541" y="13484"/>
                  <a:pt x="10514" y="13471"/>
                  <a:pt x="10502" y="13430"/>
                </a:cubicBezTo>
                <a:cubicBezTo>
                  <a:pt x="10490" y="13389"/>
                  <a:pt x="10496" y="13336"/>
                  <a:pt x="10516" y="13311"/>
                </a:cubicBezTo>
                <a:lnTo>
                  <a:pt x="10544" y="13276"/>
                </a:lnTo>
                <a:cubicBezTo>
                  <a:pt x="10531" y="13274"/>
                  <a:pt x="10518" y="13259"/>
                  <a:pt x="10510" y="13233"/>
                </a:cubicBezTo>
                <a:cubicBezTo>
                  <a:pt x="10507" y="13223"/>
                  <a:pt x="10506" y="13212"/>
                  <a:pt x="10505" y="13201"/>
                </a:cubicBezTo>
                <a:lnTo>
                  <a:pt x="10419" y="13300"/>
                </a:lnTo>
                <a:cubicBezTo>
                  <a:pt x="10398" y="13324"/>
                  <a:pt x="10372" y="13310"/>
                  <a:pt x="10359" y="13269"/>
                </a:cubicBezTo>
                <a:cubicBezTo>
                  <a:pt x="10350" y="13238"/>
                  <a:pt x="10352" y="13201"/>
                  <a:pt x="10362" y="13173"/>
                </a:cubicBezTo>
                <a:cubicBezTo>
                  <a:pt x="10343" y="13182"/>
                  <a:pt x="10323" y="13167"/>
                  <a:pt x="10313" y="13133"/>
                </a:cubicBezTo>
                <a:cubicBezTo>
                  <a:pt x="10301" y="13092"/>
                  <a:pt x="10308" y="13039"/>
                  <a:pt x="10328" y="13014"/>
                </a:cubicBezTo>
                <a:lnTo>
                  <a:pt x="10357" y="12979"/>
                </a:lnTo>
                <a:cubicBezTo>
                  <a:pt x="10354" y="12974"/>
                  <a:pt x="10351" y="12967"/>
                  <a:pt x="10349" y="12959"/>
                </a:cubicBezTo>
                <a:cubicBezTo>
                  <a:pt x="10345" y="12947"/>
                  <a:pt x="10343" y="12933"/>
                  <a:pt x="10343" y="12919"/>
                </a:cubicBezTo>
                <a:lnTo>
                  <a:pt x="10296" y="12973"/>
                </a:lnTo>
                <a:cubicBezTo>
                  <a:pt x="10276" y="12997"/>
                  <a:pt x="10249" y="12983"/>
                  <a:pt x="10237" y="12942"/>
                </a:cubicBezTo>
                <a:cubicBezTo>
                  <a:pt x="10225" y="12901"/>
                  <a:pt x="10231" y="12848"/>
                  <a:pt x="10251" y="12823"/>
                </a:cubicBezTo>
                <a:lnTo>
                  <a:pt x="10285" y="12782"/>
                </a:lnTo>
                <a:cubicBezTo>
                  <a:pt x="10273" y="12778"/>
                  <a:pt x="10262" y="12763"/>
                  <a:pt x="10256" y="12741"/>
                </a:cubicBezTo>
                <a:cubicBezTo>
                  <a:pt x="10244" y="12700"/>
                  <a:pt x="10250" y="12647"/>
                  <a:pt x="10271" y="12622"/>
                </a:cubicBezTo>
                <a:lnTo>
                  <a:pt x="10308" y="12577"/>
                </a:lnTo>
                <a:cubicBezTo>
                  <a:pt x="10306" y="12572"/>
                  <a:pt x="10303" y="12566"/>
                  <a:pt x="10302" y="12560"/>
                </a:cubicBezTo>
                <a:cubicBezTo>
                  <a:pt x="10299" y="12550"/>
                  <a:pt x="10297" y="12540"/>
                  <a:pt x="10296" y="12529"/>
                </a:cubicBezTo>
                <a:cubicBezTo>
                  <a:pt x="10281" y="12530"/>
                  <a:pt x="10265" y="12515"/>
                  <a:pt x="10257" y="12487"/>
                </a:cubicBezTo>
                <a:cubicBezTo>
                  <a:pt x="10245" y="12446"/>
                  <a:pt x="10251" y="12393"/>
                  <a:pt x="10272" y="12368"/>
                </a:cubicBezTo>
                <a:lnTo>
                  <a:pt x="10421" y="12182"/>
                </a:lnTo>
                <a:cubicBezTo>
                  <a:pt x="10412" y="12176"/>
                  <a:pt x="10404" y="12163"/>
                  <a:pt x="10398" y="12145"/>
                </a:cubicBezTo>
                <a:cubicBezTo>
                  <a:pt x="10386" y="12104"/>
                  <a:pt x="10392" y="12051"/>
                  <a:pt x="10412" y="12026"/>
                </a:cubicBezTo>
                <a:lnTo>
                  <a:pt x="10558" y="11842"/>
                </a:lnTo>
                <a:lnTo>
                  <a:pt x="10398" y="12026"/>
                </a:lnTo>
                <a:cubicBezTo>
                  <a:pt x="10378" y="12050"/>
                  <a:pt x="10351" y="12037"/>
                  <a:pt x="10339" y="11996"/>
                </a:cubicBezTo>
                <a:cubicBezTo>
                  <a:pt x="10332" y="11972"/>
                  <a:pt x="10331" y="11945"/>
                  <a:pt x="10335" y="11921"/>
                </a:cubicBezTo>
                <a:lnTo>
                  <a:pt x="10200" y="12077"/>
                </a:lnTo>
                <a:cubicBezTo>
                  <a:pt x="10180" y="12101"/>
                  <a:pt x="10154" y="12087"/>
                  <a:pt x="10141" y="12046"/>
                </a:cubicBezTo>
                <a:cubicBezTo>
                  <a:pt x="10129" y="12006"/>
                  <a:pt x="10135" y="11953"/>
                  <a:pt x="10155" y="11927"/>
                </a:cubicBezTo>
                <a:lnTo>
                  <a:pt x="10419" y="11595"/>
                </a:lnTo>
                <a:lnTo>
                  <a:pt x="10073" y="11995"/>
                </a:lnTo>
                <a:cubicBezTo>
                  <a:pt x="10052" y="12018"/>
                  <a:pt x="10026" y="12005"/>
                  <a:pt x="10014" y="11964"/>
                </a:cubicBezTo>
                <a:cubicBezTo>
                  <a:pt x="10001" y="11923"/>
                  <a:pt x="10008" y="11870"/>
                  <a:pt x="10028" y="11845"/>
                </a:cubicBezTo>
                <a:lnTo>
                  <a:pt x="10180" y="11655"/>
                </a:lnTo>
                <a:lnTo>
                  <a:pt x="10045" y="11811"/>
                </a:lnTo>
                <a:cubicBezTo>
                  <a:pt x="10025" y="11835"/>
                  <a:pt x="9998" y="11821"/>
                  <a:pt x="9986" y="11780"/>
                </a:cubicBezTo>
                <a:cubicBezTo>
                  <a:pt x="9979" y="11757"/>
                  <a:pt x="9978" y="11732"/>
                  <a:pt x="9982" y="11709"/>
                </a:cubicBezTo>
                <a:lnTo>
                  <a:pt x="9962" y="11732"/>
                </a:lnTo>
                <a:cubicBezTo>
                  <a:pt x="9941" y="11756"/>
                  <a:pt x="9915" y="11742"/>
                  <a:pt x="9902" y="11701"/>
                </a:cubicBezTo>
                <a:cubicBezTo>
                  <a:pt x="9896" y="11680"/>
                  <a:pt x="9895" y="11657"/>
                  <a:pt x="9897" y="11636"/>
                </a:cubicBezTo>
                <a:cubicBezTo>
                  <a:pt x="9888" y="11630"/>
                  <a:pt x="9880" y="11617"/>
                  <a:pt x="9874" y="11598"/>
                </a:cubicBezTo>
                <a:cubicBezTo>
                  <a:pt x="9867" y="11575"/>
                  <a:pt x="9866" y="11548"/>
                  <a:pt x="9871" y="11524"/>
                </a:cubicBezTo>
                <a:lnTo>
                  <a:pt x="9576" y="11864"/>
                </a:lnTo>
                <a:cubicBezTo>
                  <a:pt x="9555" y="11888"/>
                  <a:pt x="9529" y="11874"/>
                  <a:pt x="9517" y="11833"/>
                </a:cubicBezTo>
                <a:cubicBezTo>
                  <a:pt x="9513" y="11822"/>
                  <a:pt x="9511" y="11810"/>
                  <a:pt x="9511" y="11797"/>
                </a:cubicBezTo>
                <a:lnTo>
                  <a:pt x="9402" y="11923"/>
                </a:lnTo>
                <a:cubicBezTo>
                  <a:pt x="9381" y="11947"/>
                  <a:pt x="9355" y="11933"/>
                  <a:pt x="9342" y="11892"/>
                </a:cubicBezTo>
                <a:cubicBezTo>
                  <a:pt x="9330" y="11851"/>
                  <a:pt x="9337" y="11798"/>
                  <a:pt x="9357" y="11773"/>
                </a:cubicBezTo>
                <a:lnTo>
                  <a:pt x="9531" y="11559"/>
                </a:lnTo>
                <a:lnTo>
                  <a:pt x="9141" y="12010"/>
                </a:lnTo>
                <a:cubicBezTo>
                  <a:pt x="9120" y="12034"/>
                  <a:pt x="9093" y="12020"/>
                  <a:pt x="9081" y="11979"/>
                </a:cubicBezTo>
                <a:cubicBezTo>
                  <a:pt x="9072" y="11948"/>
                  <a:pt x="9073" y="11912"/>
                  <a:pt x="9083" y="11884"/>
                </a:cubicBezTo>
                <a:cubicBezTo>
                  <a:pt x="9063" y="11900"/>
                  <a:pt x="9041" y="11885"/>
                  <a:pt x="9030" y="11847"/>
                </a:cubicBezTo>
                <a:cubicBezTo>
                  <a:pt x="9017" y="11806"/>
                  <a:pt x="9024" y="11753"/>
                  <a:pt x="9044" y="11728"/>
                </a:cubicBezTo>
                <a:lnTo>
                  <a:pt x="9081" y="11684"/>
                </a:lnTo>
                <a:cubicBezTo>
                  <a:pt x="9070" y="11678"/>
                  <a:pt x="9060" y="11664"/>
                  <a:pt x="9053" y="11643"/>
                </a:cubicBezTo>
                <a:cubicBezTo>
                  <a:pt x="9046" y="11616"/>
                  <a:pt x="9046" y="11585"/>
                  <a:pt x="9052" y="11559"/>
                </a:cubicBezTo>
                <a:lnTo>
                  <a:pt x="8985" y="11637"/>
                </a:lnTo>
                <a:cubicBezTo>
                  <a:pt x="8964" y="11661"/>
                  <a:pt x="8938" y="11647"/>
                  <a:pt x="8926" y="11605"/>
                </a:cubicBezTo>
                <a:cubicBezTo>
                  <a:pt x="8918" y="11578"/>
                  <a:pt x="8918" y="11545"/>
                  <a:pt x="8925" y="11519"/>
                </a:cubicBezTo>
                <a:lnTo>
                  <a:pt x="8831" y="11627"/>
                </a:lnTo>
                <a:cubicBezTo>
                  <a:pt x="8810" y="11651"/>
                  <a:pt x="8784" y="11637"/>
                  <a:pt x="8772" y="11596"/>
                </a:cubicBezTo>
                <a:cubicBezTo>
                  <a:pt x="8759" y="11555"/>
                  <a:pt x="8766" y="11501"/>
                  <a:pt x="8787" y="11477"/>
                </a:cubicBezTo>
                <a:lnTo>
                  <a:pt x="8863" y="11386"/>
                </a:lnTo>
                <a:cubicBezTo>
                  <a:pt x="8846" y="11389"/>
                  <a:pt x="8829" y="11374"/>
                  <a:pt x="8821" y="11343"/>
                </a:cubicBezTo>
                <a:cubicBezTo>
                  <a:pt x="8815" y="11323"/>
                  <a:pt x="8813" y="11300"/>
                  <a:pt x="8816" y="11279"/>
                </a:cubicBezTo>
                <a:lnTo>
                  <a:pt x="8786" y="11313"/>
                </a:lnTo>
                <a:cubicBezTo>
                  <a:pt x="8765" y="11337"/>
                  <a:pt x="8739" y="11323"/>
                  <a:pt x="8726" y="11282"/>
                </a:cubicBezTo>
                <a:cubicBezTo>
                  <a:pt x="8714" y="11241"/>
                  <a:pt x="8721" y="11188"/>
                  <a:pt x="8741" y="11163"/>
                </a:cubicBezTo>
                <a:lnTo>
                  <a:pt x="8861" y="11016"/>
                </a:lnTo>
                <a:lnTo>
                  <a:pt x="8769" y="11122"/>
                </a:lnTo>
                <a:cubicBezTo>
                  <a:pt x="8748" y="11146"/>
                  <a:pt x="8722" y="11132"/>
                  <a:pt x="8710" y="11091"/>
                </a:cubicBezTo>
                <a:cubicBezTo>
                  <a:pt x="8707" y="11082"/>
                  <a:pt x="8705" y="11073"/>
                  <a:pt x="8704" y="11064"/>
                </a:cubicBezTo>
                <a:lnTo>
                  <a:pt x="8689" y="11082"/>
                </a:lnTo>
                <a:cubicBezTo>
                  <a:pt x="8668" y="11106"/>
                  <a:pt x="8642" y="11092"/>
                  <a:pt x="8629" y="11051"/>
                </a:cubicBezTo>
                <a:cubicBezTo>
                  <a:pt x="8617" y="11010"/>
                  <a:pt x="8624" y="10957"/>
                  <a:pt x="8644" y="10932"/>
                </a:cubicBezTo>
                <a:lnTo>
                  <a:pt x="8832" y="10701"/>
                </a:lnTo>
                <a:lnTo>
                  <a:pt x="8613" y="10954"/>
                </a:lnTo>
                <a:cubicBezTo>
                  <a:pt x="8592" y="10978"/>
                  <a:pt x="8565" y="10964"/>
                  <a:pt x="8553" y="10923"/>
                </a:cubicBezTo>
                <a:cubicBezTo>
                  <a:pt x="8544" y="10893"/>
                  <a:pt x="8545" y="10857"/>
                  <a:pt x="8554" y="10830"/>
                </a:cubicBezTo>
                <a:cubicBezTo>
                  <a:pt x="8551" y="10824"/>
                  <a:pt x="8547" y="10816"/>
                  <a:pt x="8545" y="10807"/>
                </a:cubicBezTo>
                <a:cubicBezTo>
                  <a:pt x="8534" y="10772"/>
                  <a:pt x="8538" y="10728"/>
                  <a:pt x="8552" y="10700"/>
                </a:cubicBezTo>
                <a:cubicBezTo>
                  <a:pt x="8548" y="10694"/>
                  <a:pt x="8545" y="10686"/>
                  <a:pt x="8542" y="10678"/>
                </a:cubicBezTo>
                <a:cubicBezTo>
                  <a:pt x="8530" y="10637"/>
                  <a:pt x="8536" y="10584"/>
                  <a:pt x="8556" y="10559"/>
                </a:cubicBezTo>
                <a:lnTo>
                  <a:pt x="8713" y="10364"/>
                </a:lnTo>
                <a:lnTo>
                  <a:pt x="8497" y="10614"/>
                </a:lnTo>
                <a:cubicBezTo>
                  <a:pt x="8476" y="10638"/>
                  <a:pt x="8450" y="10624"/>
                  <a:pt x="8437" y="10583"/>
                </a:cubicBezTo>
                <a:cubicBezTo>
                  <a:pt x="8425" y="10542"/>
                  <a:pt x="8432" y="10489"/>
                  <a:pt x="8452" y="10464"/>
                </a:cubicBezTo>
                <a:lnTo>
                  <a:pt x="8549" y="10344"/>
                </a:lnTo>
                <a:cubicBezTo>
                  <a:pt x="8541" y="10337"/>
                  <a:pt x="8533" y="10325"/>
                  <a:pt x="8528" y="10308"/>
                </a:cubicBezTo>
                <a:cubicBezTo>
                  <a:pt x="8516" y="10267"/>
                  <a:pt x="8522" y="10213"/>
                  <a:pt x="8543" y="10189"/>
                </a:cubicBezTo>
                <a:lnTo>
                  <a:pt x="8559" y="10168"/>
                </a:lnTo>
                <a:cubicBezTo>
                  <a:pt x="8553" y="10161"/>
                  <a:pt x="8547" y="10150"/>
                  <a:pt x="8543" y="10136"/>
                </a:cubicBezTo>
                <a:cubicBezTo>
                  <a:pt x="8539" y="10124"/>
                  <a:pt x="8537" y="10111"/>
                  <a:pt x="8537" y="10097"/>
                </a:cubicBezTo>
                <a:lnTo>
                  <a:pt x="8513" y="10125"/>
                </a:lnTo>
                <a:cubicBezTo>
                  <a:pt x="8492" y="10149"/>
                  <a:pt x="8466" y="10135"/>
                  <a:pt x="8454" y="10094"/>
                </a:cubicBezTo>
                <a:cubicBezTo>
                  <a:pt x="8441" y="10053"/>
                  <a:pt x="8448" y="9999"/>
                  <a:pt x="8469" y="9975"/>
                </a:cubicBezTo>
                <a:lnTo>
                  <a:pt x="8567" y="9856"/>
                </a:lnTo>
                <a:cubicBezTo>
                  <a:pt x="8565" y="9853"/>
                  <a:pt x="8564" y="9849"/>
                  <a:pt x="8563" y="9846"/>
                </a:cubicBezTo>
                <a:cubicBezTo>
                  <a:pt x="8558" y="9829"/>
                  <a:pt x="8557" y="9811"/>
                  <a:pt x="8557" y="9794"/>
                </a:cubicBezTo>
                <a:cubicBezTo>
                  <a:pt x="8549" y="9787"/>
                  <a:pt x="8541" y="9774"/>
                  <a:pt x="8536" y="9757"/>
                </a:cubicBezTo>
                <a:cubicBezTo>
                  <a:pt x="8524" y="9716"/>
                  <a:pt x="8530" y="9663"/>
                  <a:pt x="8551" y="9638"/>
                </a:cubicBezTo>
                <a:lnTo>
                  <a:pt x="8568" y="9617"/>
                </a:lnTo>
                <a:cubicBezTo>
                  <a:pt x="8567" y="9613"/>
                  <a:pt x="8565" y="9609"/>
                  <a:pt x="8564" y="9605"/>
                </a:cubicBezTo>
                <a:cubicBezTo>
                  <a:pt x="8552" y="9564"/>
                  <a:pt x="8558" y="9511"/>
                  <a:pt x="8578" y="9486"/>
                </a:cubicBezTo>
                <a:lnTo>
                  <a:pt x="8655" y="9388"/>
                </a:lnTo>
                <a:lnTo>
                  <a:pt x="8542" y="9519"/>
                </a:lnTo>
                <a:cubicBezTo>
                  <a:pt x="8521" y="9542"/>
                  <a:pt x="8495" y="9529"/>
                  <a:pt x="8483" y="9488"/>
                </a:cubicBezTo>
                <a:cubicBezTo>
                  <a:pt x="8470" y="9447"/>
                  <a:pt x="8476" y="9395"/>
                  <a:pt x="8497" y="9369"/>
                </a:cubicBezTo>
                <a:lnTo>
                  <a:pt x="8594" y="9246"/>
                </a:lnTo>
                <a:lnTo>
                  <a:pt x="8542" y="9306"/>
                </a:lnTo>
                <a:cubicBezTo>
                  <a:pt x="8521" y="9330"/>
                  <a:pt x="8495" y="9316"/>
                  <a:pt x="8483" y="9275"/>
                </a:cubicBezTo>
                <a:cubicBezTo>
                  <a:pt x="8471" y="9234"/>
                  <a:pt x="8477" y="9181"/>
                  <a:pt x="8497" y="9156"/>
                </a:cubicBezTo>
                <a:lnTo>
                  <a:pt x="8593" y="9038"/>
                </a:lnTo>
                <a:cubicBezTo>
                  <a:pt x="8588" y="9031"/>
                  <a:pt x="8583" y="9021"/>
                  <a:pt x="8579" y="9009"/>
                </a:cubicBezTo>
                <a:cubicBezTo>
                  <a:pt x="8567" y="8968"/>
                  <a:pt x="8573" y="8916"/>
                  <a:pt x="8593" y="8890"/>
                </a:cubicBezTo>
                <a:lnTo>
                  <a:pt x="8633" y="8840"/>
                </a:lnTo>
                <a:lnTo>
                  <a:pt x="8576" y="8905"/>
                </a:lnTo>
                <a:cubicBezTo>
                  <a:pt x="8556" y="8928"/>
                  <a:pt x="8530" y="8915"/>
                  <a:pt x="8517" y="8874"/>
                </a:cubicBezTo>
                <a:cubicBezTo>
                  <a:pt x="8505" y="8833"/>
                  <a:pt x="8511" y="8780"/>
                  <a:pt x="8531" y="8755"/>
                </a:cubicBezTo>
                <a:lnTo>
                  <a:pt x="8646" y="8612"/>
                </a:lnTo>
                <a:cubicBezTo>
                  <a:pt x="8640" y="8606"/>
                  <a:pt x="8635" y="8598"/>
                  <a:pt x="8631" y="8588"/>
                </a:cubicBezTo>
                <a:cubicBezTo>
                  <a:pt x="8618" y="8555"/>
                  <a:pt x="8619" y="8507"/>
                  <a:pt x="8633" y="8475"/>
                </a:cubicBezTo>
                <a:lnTo>
                  <a:pt x="8735" y="8251"/>
                </a:lnTo>
                <a:cubicBezTo>
                  <a:pt x="8735" y="8249"/>
                  <a:pt x="8734" y="8248"/>
                  <a:pt x="8734" y="8246"/>
                </a:cubicBezTo>
                <a:cubicBezTo>
                  <a:pt x="8721" y="8204"/>
                  <a:pt x="8729" y="8151"/>
                  <a:pt x="8750" y="8127"/>
                </a:cubicBezTo>
                <a:lnTo>
                  <a:pt x="8844" y="8017"/>
                </a:lnTo>
                <a:cubicBezTo>
                  <a:pt x="8863" y="7996"/>
                  <a:pt x="8886" y="8005"/>
                  <a:pt x="8900" y="8038"/>
                </a:cubicBezTo>
                <a:cubicBezTo>
                  <a:pt x="8913" y="8072"/>
                  <a:pt x="8913" y="8120"/>
                  <a:pt x="8898" y="8152"/>
                </a:cubicBezTo>
                <a:lnTo>
                  <a:pt x="8886" y="8178"/>
                </a:lnTo>
                <a:lnTo>
                  <a:pt x="10189" y="6674"/>
                </a:lnTo>
                <a:cubicBezTo>
                  <a:pt x="10209" y="6650"/>
                  <a:pt x="10236" y="6664"/>
                  <a:pt x="10248" y="6705"/>
                </a:cubicBezTo>
                <a:cubicBezTo>
                  <a:pt x="10254" y="6724"/>
                  <a:pt x="10255" y="6746"/>
                  <a:pt x="10253" y="6767"/>
                </a:cubicBezTo>
                <a:lnTo>
                  <a:pt x="10322" y="6687"/>
                </a:lnTo>
                <a:cubicBezTo>
                  <a:pt x="10343" y="6663"/>
                  <a:pt x="10369" y="6677"/>
                  <a:pt x="10382" y="6717"/>
                </a:cubicBezTo>
                <a:cubicBezTo>
                  <a:pt x="10394" y="6758"/>
                  <a:pt x="10388" y="6811"/>
                  <a:pt x="10368" y="6836"/>
                </a:cubicBezTo>
                <a:lnTo>
                  <a:pt x="10328" y="6887"/>
                </a:lnTo>
                <a:lnTo>
                  <a:pt x="10409" y="6793"/>
                </a:lnTo>
                <a:cubicBezTo>
                  <a:pt x="10430" y="6770"/>
                  <a:pt x="10456" y="6783"/>
                  <a:pt x="10468" y="6824"/>
                </a:cubicBezTo>
                <a:cubicBezTo>
                  <a:pt x="10473" y="6840"/>
                  <a:pt x="10475" y="6857"/>
                  <a:pt x="10474" y="6873"/>
                </a:cubicBezTo>
                <a:lnTo>
                  <a:pt x="10476" y="6872"/>
                </a:lnTo>
                <a:cubicBezTo>
                  <a:pt x="10497" y="6848"/>
                  <a:pt x="10523" y="6861"/>
                  <a:pt x="10535" y="6902"/>
                </a:cubicBezTo>
                <a:cubicBezTo>
                  <a:pt x="10547" y="6943"/>
                  <a:pt x="10541" y="6996"/>
                  <a:pt x="10521" y="7021"/>
                </a:cubicBezTo>
                <a:lnTo>
                  <a:pt x="10424" y="7144"/>
                </a:lnTo>
                <a:lnTo>
                  <a:pt x="10435" y="7131"/>
                </a:lnTo>
                <a:cubicBezTo>
                  <a:pt x="10456" y="7107"/>
                  <a:pt x="10482" y="7120"/>
                  <a:pt x="10494" y="7161"/>
                </a:cubicBezTo>
                <a:cubicBezTo>
                  <a:pt x="10507" y="7202"/>
                  <a:pt x="10500" y="7255"/>
                  <a:pt x="10480" y="7280"/>
                </a:cubicBezTo>
                <a:lnTo>
                  <a:pt x="10403" y="7378"/>
                </a:lnTo>
                <a:lnTo>
                  <a:pt x="10502" y="7264"/>
                </a:lnTo>
                <a:cubicBezTo>
                  <a:pt x="10523" y="7240"/>
                  <a:pt x="10549" y="7254"/>
                  <a:pt x="10562" y="7295"/>
                </a:cubicBezTo>
                <a:cubicBezTo>
                  <a:pt x="10563" y="7300"/>
                  <a:pt x="10564" y="7306"/>
                  <a:pt x="10565" y="7311"/>
                </a:cubicBezTo>
                <a:lnTo>
                  <a:pt x="10624" y="7244"/>
                </a:lnTo>
                <a:cubicBezTo>
                  <a:pt x="10645" y="7220"/>
                  <a:pt x="10671" y="7234"/>
                  <a:pt x="10683" y="7275"/>
                </a:cubicBezTo>
                <a:cubicBezTo>
                  <a:pt x="10685" y="7280"/>
                  <a:pt x="10686" y="7286"/>
                  <a:pt x="10687" y="7291"/>
                </a:cubicBezTo>
                <a:lnTo>
                  <a:pt x="10721" y="7252"/>
                </a:lnTo>
                <a:cubicBezTo>
                  <a:pt x="10742" y="7228"/>
                  <a:pt x="10768" y="7242"/>
                  <a:pt x="10781" y="7283"/>
                </a:cubicBezTo>
                <a:cubicBezTo>
                  <a:pt x="10782" y="7289"/>
                  <a:pt x="10784" y="7295"/>
                  <a:pt x="10785" y="7300"/>
                </a:cubicBezTo>
                <a:lnTo>
                  <a:pt x="10790" y="7295"/>
                </a:lnTo>
                <a:cubicBezTo>
                  <a:pt x="10810" y="7271"/>
                  <a:pt x="10837" y="7285"/>
                  <a:pt x="10849" y="7326"/>
                </a:cubicBezTo>
                <a:cubicBezTo>
                  <a:pt x="10861" y="7367"/>
                  <a:pt x="10855" y="7420"/>
                  <a:pt x="10834" y="7445"/>
                </a:cubicBezTo>
                <a:lnTo>
                  <a:pt x="10773" y="7520"/>
                </a:lnTo>
                <a:cubicBezTo>
                  <a:pt x="10777" y="7527"/>
                  <a:pt x="10781" y="7535"/>
                  <a:pt x="10784" y="7546"/>
                </a:cubicBezTo>
                <a:cubicBezTo>
                  <a:pt x="10789" y="7562"/>
                  <a:pt x="10791" y="7580"/>
                  <a:pt x="10790" y="7598"/>
                </a:cubicBezTo>
                <a:cubicBezTo>
                  <a:pt x="10808" y="7590"/>
                  <a:pt x="10827" y="7606"/>
                  <a:pt x="10837" y="7639"/>
                </a:cubicBezTo>
                <a:cubicBezTo>
                  <a:pt x="10843" y="7659"/>
                  <a:pt x="10844" y="7683"/>
                  <a:pt x="10842" y="7704"/>
                </a:cubicBezTo>
                <a:lnTo>
                  <a:pt x="10978" y="7548"/>
                </a:lnTo>
                <a:cubicBezTo>
                  <a:pt x="10994" y="7529"/>
                  <a:pt x="11013" y="7533"/>
                  <a:pt x="11027" y="7556"/>
                </a:cubicBezTo>
                <a:lnTo>
                  <a:pt x="11084" y="7449"/>
                </a:lnTo>
                <a:cubicBezTo>
                  <a:pt x="11076" y="7408"/>
                  <a:pt x="11083" y="7360"/>
                  <a:pt x="11103" y="7338"/>
                </a:cubicBezTo>
                <a:lnTo>
                  <a:pt x="11216" y="7207"/>
                </a:lnTo>
                <a:cubicBezTo>
                  <a:pt x="11236" y="7184"/>
                  <a:pt x="11260" y="7194"/>
                  <a:pt x="11273" y="7230"/>
                </a:cubicBezTo>
                <a:cubicBezTo>
                  <a:pt x="11286" y="7266"/>
                  <a:pt x="11284" y="7316"/>
                  <a:pt x="11268" y="7346"/>
                </a:cubicBezTo>
                <a:lnTo>
                  <a:pt x="11235" y="7406"/>
                </a:lnTo>
                <a:cubicBezTo>
                  <a:pt x="11238" y="7412"/>
                  <a:pt x="11241" y="7418"/>
                  <a:pt x="11243" y="7426"/>
                </a:cubicBezTo>
                <a:cubicBezTo>
                  <a:pt x="11245" y="7434"/>
                  <a:pt x="11247" y="7442"/>
                  <a:pt x="11248" y="7451"/>
                </a:cubicBezTo>
                <a:cubicBezTo>
                  <a:pt x="11268" y="7427"/>
                  <a:pt x="11295" y="7441"/>
                  <a:pt x="11307" y="7482"/>
                </a:cubicBezTo>
                <a:cubicBezTo>
                  <a:pt x="11310" y="7492"/>
                  <a:pt x="11312" y="7503"/>
                  <a:pt x="11313" y="7514"/>
                </a:cubicBezTo>
                <a:cubicBezTo>
                  <a:pt x="11331" y="7506"/>
                  <a:pt x="11350" y="7522"/>
                  <a:pt x="11359" y="7555"/>
                </a:cubicBezTo>
                <a:cubicBezTo>
                  <a:pt x="11361" y="7562"/>
                  <a:pt x="11363" y="7568"/>
                  <a:pt x="11364" y="7575"/>
                </a:cubicBezTo>
                <a:lnTo>
                  <a:pt x="11403" y="7530"/>
                </a:lnTo>
                <a:cubicBezTo>
                  <a:pt x="11424" y="7506"/>
                  <a:pt x="11450" y="7520"/>
                  <a:pt x="11463" y="7561"/>
                </a:cubicBezTo>
                <a:cubicBezTo>
                  <a:pt x="11475" y="7602"/>
                  <a:pt x="11468" y="7655"/>
                  <a:pt x="11448" y="7680"/>
                </a:cubicBezTo>
                <a:lnTo>
                  <a:pt x="11260" y="7911"/>
                </a:lnTo>
                <a:lnTo>
                  <a:pt x="11639" y="7474"/>
                </a:lnTo>
                <a:cubicBezTo>
                  <a:pt x="11660" y="7450"/>
                  <a:pt x="11686" y="7464"/>
                  <a:pt x="11698" y="7506"/>
                </a:cubicBezTo>
                <a:cubicBezTo>
                  <a:pt x="11702" y="7519"/>
                  <a:pt x="11704" y="7534"/>
                  <a:pt x="11704" y="7549"/>
                </a:cubicBezTo>
                <a:cubicBezTo>
                  <a:pt x="11718" y="7552"/>
                  <a:pt x="11731" y="7567"/>
                  <a:pt x="11738" y="7592"/>
                </a:cubicBezTo>
                <a:cubicBezTo>
                  <a:pt x="11750" y="7633"/>
                  <a:pt x="11744" y="7686"/>
                  <a:pt x="11723" y="7711"/>
                </a:cubicBezTo>
                <a:lnTo>
                  <a:pt x="11604" y="7858"/>
                </a:lnTo>
                <a:lnTo>
                  <a:pt x="11849" y="7575"/>
                </a:lnTo>
                <a:cubicBezTo>
                  <a:pt x="11870" y="7551"/>
                  <a:pt x="11896" y="7565"/>
                  <a:pt x="11908" y="7606"/>
                </a:cubicBezTo>
                <a:cubicBezTo>
                  <a:pt x="11914" y="7626"/>
                  <a:pt x="11916" y="7649"/>
                  <a:pt x="11913" y="7670"/>
                </a:cubicBezTo>
                <a:lnTo>
                  <a:pt x="11986" y="7586"/>
                </a:lnTo>
                <a:cubicBezTo>
                  <a:pt x="11980" y="7579"/>
                  <a:pt x="11975" y="7569"/>
                  <a:pt x="11971" y="7556"/>
                </a:cubicBezTo>
                <a:cubicBezTo>
                  <a:pt x="11958" y="7515"/>
                  <a:pt x="11964" y="7462"/>
                  <a:pt x="11984" y="7437"/>
                </a:cubicBezTo>
                <a:lnTo>
                  <a:pt x="12044" y="7361"/>
                </a:lnTo>
                <a:cubicBezTo>
                  <a:pt x="12041" y="7356"/>
                  <a:pt x="12039" y="7350"/>
                  <a:pt x="12037" y="7344"/>
                </a:cubicBezTo>
                <a:cubicBezTo>
                  <a:pt x="12024" y="7303"/>
                  <a:pt x="12030" y="7251"/>
                  <a:pt x="12050" y="7225"/>
                </a:cubicBezTo>
                <a:lnTo>
                  <a:pt x="12141" y="7107"/>
                </a:lnTo>
                <a:cubicBezTo>
                  <a:pt x="12139" y="7104"/>
                  <a:pt x="12138" y="7101"/>
                  <a:pt x="12137" y="7098"/>
                </a:cubicBezTo>
                <a:cubicBezTo>
                  <a:pt x="12125" y="7058"/>
                  <a:pt x="12130" y="7006"/>
                  <a:pt x="12149" y="6979"/>
                </a:cubicBezTo>
                <a:lnTo>
                  <a:pt x="12209" y="6893"/>
                </a:lnTo>
                <a:lnTo>
                  <a:pt x="12067" y="7057"/>
                </a:lnTo>
                <a:cubicBezTo>
                  <a:pt x="12047" y="7080"/>
                  <a:pt x="12021" y="7068"/>
                  <a:pt x="12008" y="7028"/>
                </a:cubicBezTo>
                <a:cubicBezTo>
                  <a:pt x="11996" y="6988"/>
                  <a:pt x="12001" y="6936"/>
                  <a:pt x="12021" y="6909"/>
                </a:cubicBezTo>
                <a:lnTo>
                  <a:pt x="12069" y="6843"/>
                </a:lnTo>
                <a:cubicBezTo>
                  <a:pt x="12061" y="6837"/>
                  <a:pt x="12053" y="6825"/>
                  <a:pt x="12048" y="6809"/>
                </a:cubicBezTo>
                <a:cubicBezTo>
                  <a:pt x="12042" y="6789"/>
                  <a:pt x="12040" y="6766"/>
                  <a:pt x="12042" y="6745"/>
                </a:cubicBezTo>
                <a:lnTo>
                  <a:pt x="11870" y="6943"/>
                </a:lnTo>
                <a:cubicBezTo>
                  <a:pt x="11850" y="6967"/>
                  <a:pt x="11823" y="6954"/>
                  <a:pt x="11811" y="6913"/>
                </a:cubicBezTo>
                <a:cubicBezTo>
                  <a:pt x="11799" y="6873"/>
                  <a:pt x="11805" y="6820"/>
                  <a:pt x="11825" y="6794"/>
                </a:cubicBezTo>
                <a:lnTo>
                  <a:pt x="11839" y="6776"/>
                </a:lnTo>
                <a:cubicBezTo>
                  <a:pt x="11837" y="6772"/>
                  <a:pt x="11835" y="6768"/>
                  <a:pt x="11833" y="6762"/>
                </a:cubicBezTo>
                <a:cubicBezTo>
                  <a:pt x="11830" y="6752"/>
                  <a:pt x="11828" y="6741"/>
                  <a:pt x="11827" y="6729"/>
                </a:cubicBezTo>
                <a:lnTo>
                  <a:pt x="11620" y="6968"/>
                </a:lnTo>
                <a:cubicBezTo>
                  <a:pt x="11599" y="6992"/>
                  <a:pt x="11573" y="6979"/>
                  <a:pt x="11561" y="6939"/>
                </a:cubicBezTo>
                <a:cubicBezTo>
                  <a:pt x="11549" y="6902"/>
                  <a:pt x="11553" y="6854"/>
                  <a:pt x="11569" y="6826"/>
                </a:cubicBezTo>
                <a:cubicBezTo>
                  <a:pt x="11567" y="6821"/>
                  <a:pt x="11564" y="6816"/>
                  <a:pt x="11562" y="6809"/>
                </a:cubicBezTo>
                <a:cubicBezTo>
                  <a:pt x="11559" y="6799"/>
                  <a:pt x="11557" y="6787"/>
                  <a:pt x="11556" y="6775"/>
                </a:cubicBezTo>
                <a:lnTo>
                  <a:pt x="11501" y="6839"/>
                </a:lnTo>
                <a:cubicBezTo>
                  <a:pt x="11514" y="6842"/>
                  <a:pt x="11526" y="6857"/>
                  <a:pt x="11533" y="6881"/>
                </a:cubicBezTo>
                <a:cubicBezTo>
                  <a:pt x="11545" y="6923"/>
                  <a:pt x="11538" y="6976"/>
                  <a:pt x="11517" y="7001"/>
                </a:cubicBezTo>
                <a:lnTo>
                  <a:pt x="11509" y="7010"/>
                </a:lnTo>
                <a:cubicBezTo>
                  <a:pt x="11505" y="7015"/>
                  <a:pt x="11499" y="7019"/>
                  <a:pt x="11494" y="7020"/>
                </a:cubicBezTo>
                <a:lnTo>
                  <a:pt x="11332" y="7067"/>
                </a:lnTo>
                <a:cubicBezTo>
                  <a:pt x="11326" y="7073"/>
                  <a:pt x="11320" y="7076"/>
                  <a:pt x="11314" y="7076"/>
                </a:cubicBezTo>
                <a:cubicBezTo>
                  <a:pt x="11299" y="7076"/>
                  <a:pt x="11284" y="7060"/>
                  <a:pt x="11276" y="7032"/>
                </a:cubicBezTo>
                <a:cubicBezTo>
                  <a:pt x="11264" y="6990"/>
                  <a:pt x="11271" y="6937"/>
                  <a:pt x="11292" y="6913"/>
                </a:cubicBezTo>
                <a:lnTo>
                  <a:pt x="11296" y="6908"/>
                </a:lnTo>
                <a:cubicBezTo>
                  <a:pt x="11301" y="6902"/>
                  <a:pt x="11306" y="6899"/>
                  <a:pt x="11312" y="6897"/>
                </a:cubicBezTo>
                <a:lnTo>
                  <a:pt x="11442" y="6859"/>
                </a:lnTo>
                <a:cubicBezTo>
                  <a:pt x="11436" y="6852"/>
                  <a:pt x="11431" y="6843"/>
                  <a:pt x="11427" y="6831"/>
                </a:cubicBezTo>
                <a:cubicBezTo>
                  <a:pt x="11414" y="6793"/>
                  <a:pt x="11418" y="6741"/>
                  <a:pt x="11436" y="6713"/>
                </a:cubicBezTo>
                <a:lnTo>
                  <a:pt x="11546" y="6540"/>
                </a:lnTo>
                <a:cubicBezTo>
                  <a:pt x="11539" y="6534"/>
                  <a:pt x="11533" y="6525"/>
                  <a:pt x="11528" y="6513"/>
                </a:cubicBezTo>
                <a:cubicBezTo>
                  <a:pt x="11518" y="6487"/>
                  <a:pt x="11517" y="6453"/>
                  <a:pt x="11523" y="6425"/>
                </a:cubicBezTo>
                <a:lnTo>
                  <a:pt x="11484" y="6470"/>
                </a:lnTo>
                <a:cubicBezTo>
                  <a:pt x="11464" y="6493"/>
                  <a:pt x="11439" y="6481"/>
                  <a:pt x="11426" y="6443"/>
                </a:cubicBezTo>
                <a:cubicBezTo>
                  <a:pt x="11413" y="6404"/>
                  <a:pt x="11418" y="6353"/>
                  <a:pt x="11436" y="6325"/>
                </a:cubicBezTo>
                <a:lnTo>
                  <a:pt x="11466" y="6278"/>
                </a:lnTo>
                <a:cubicBezTo>
                  <a:pt x="11456" y="6246"/>
                  <a:pt x="11457" y="6205"/>
                  <a:pt x="11470" y="6175"/>
                </a:cubicBezTo>
                <a:lnTo>
                  <a:pt x="11472" y="6169"/>
                </a:lnTo>
                <a:cubicBezTo>
                  <a:pt x="11471" y="6167"/>
                  <a:pt x="11470" y="6166"/>
                  <a:pt x="11469" y="6164"/>
                </a:cubicBezTo>
                <a:cubicBezTo>
                  <a:pt x="11455" y="6137"/>
                  <a:pt x="11452" y="6095"/>
                  <a:pt x="11461" y="6061"/>
                </a:cubicBezTo>
                <a:lnTo>
                  <a:pt x="11476" y="6003"/>
                </a:lnTo>
                <a:lnTo>
                  <a:pt x="11328" y="6174"/>
                </a:lnTo>
                <a:cubicBezTo>
                  <a:pt x="11327" y="6179"/>
                  <a:pt x="11325" y="6185"/>
                  <a:pt x="11324" y="6191"/>
                </a:cubicBezTo>
                <a:lnTo>
                  <a:pt x="11312" y="6225"/>
                </a:lnTo>
                <a:cubicBezTo>
                  <a:pt x="11323" y="6226"/>
                  <a:pt x="11334" y="6236"/>
                  <a:pt x="11341" y="6253"/>
                </a:cubicBezTo>
                <a:cubicBezTo>
                  <a:pt x="11355" y="6283"/>
                  <a:pt x="11357" y="6328"/>
                  <a:pt x="11345" y="6361"/>
                </a:cubicBezTo>
                <a:lnTo>
                  <a:pt x="11327" y="6413"/>
                </a:lnTo>
                <a:cubicBezTo>
                  <a:pt x="11336" y="6417"/>
                  <a:pt x="11344" y="6426"/>
                  <a:pt x="11351" y="6439"/>
                </a:cubicBezTo>
                <a:cubicBezTo>
                  <a:pt x="11365" y="6469"/>
                  <a:pt x="11367" y="6514"/>
                  <a:pt x="11355" y="6548"/>
                </a:cubicBezTo>
                <a:lnTo>
                  <a:pt x="11272" y="6797"/>
                </a:lnTo>
                <a:cubicBezTo>
                  <a:pt x="11275" y="6831"/>
                  <a:pt x="11267" y="6866"/>
                  <a:pt x="11251" y="6885"/>
                </a:cubicBezTo>
                <a:lnTo>
                  <a:pt x="11229" y="6910"/>
                </a:lnTo>
                <a:cubicBezTo>
                  <a:pt x="11222" y="6917"/>
                  <a:pt x="11215" y="6921"/>
                  <a:pt x="11207" y="6921"/>
                </a:cubicBezTo>
                <a:cubicBezTo>
                  <a:pt x="11196" y="6921"/>
                  <a:pt x="11184" y="6912"/>
                  <a:pt x="11176" y="6894"/>
                </a:cubicBezTo>
                <a:cubicBezTo>
                  <a:pt x="11162" y="6864"/>
                  <a:pt x="11160" y="6819"/>
                  <a:pt x="11171" y="6785"/>
                </a:cubicBezTo>
                <a:lnTo>
                  <a:pt x="11190" y="6728"/>
                </a:lnTo>
                <a:cubicBezTo>
                  <a:pt x="11180" y="6726"/>
                  <a:pt x="11171" y="6716"/>
                  <a:pt x="11164" y="6701"/>
                </a:cubicBezTo>
                <a:cubicBezTo>
                  <a:pt x="11150" y="6671"/>
                  <a:pt x="11148" y="6626"/>
                  <a:pt x="11160" y="6592"/>
                </a:cubicBezTo>
                <a:lnTo>
                  <a:pt x="11178" y="6539"/>
                </a:lnTo>
                <a:cubicBezTo>
                  <a:pt x="11170" y="6535"/>
                  <a:pt x="11162" y="6527"/>
                  <a:pt x="11155" y="6513"/>
                </a:cubicBezTo>
                <a:cubicBezTo>
                  <a:pt x="11141" y="6484"/>
                  <a:pt x="11139" y="6440"/>
                  <a:pt x="11150" y="6406"/>
                </a:cubicBezTo>
                <a:lnTo>
                  <a:pt x="11152" y="6400"/>
                </a:lnTo>
                <a:lnTo>
                  <a:pt x="11141" y="6413"/>
                </a:lnTo>
                <a:cubicBezTo>
                  <a:pt x="11121" y="6436"/>
                  <a:pt x="11096" y="6424"/>
                  <a:pt x="11083" y="6386"/>
                </a:cubicBezTo>
                <a:cubicBezTo>
                  <a:pt x="11072" y="6355"/>
                  <a:pt x="11073" y="6315"/>
                  <a:pt x="11084" y="6286"/>
                </a:cubicBezTo>
                <a:lnTo>
                  <a:pt x="10982" y="6403"/>
                </a:lnTo>
                <a:cubicBezTo>
                  <a:pt x="10962" y="6426"/>
                  <a:pt x="10936" y="6413"/>
                  <a:pt x="10923" y="6374"/>
                </a:cubicBezTo>
                <a:cubicBezTo>
                  <a:pt x="10919" y="6358"/>
                  <a:pt x="10917" y="6340"/>
                  <a:pt x="10917" y="6323"/>
                </a:cubicBezTo>
                <a:cubicBezTo>
                  <a:pt x="10915" y="6339"/>
                  <a:pt x="10910" y="6354"/>
                  <a:pt x="10903" y="6365"/>
                </a:cubicBezTo>
                <a:cubicBezTo>
                  <a:pt x="10909" y="6371"/>
                  <a:pt x="10914" y="6377"/>
                  <a:pt x="10918" y="6387"/>
                </a:cubicBezTo>
                <a:cubicBezTo>
                  <a:pt x="10931" y="6420"/>
                  <a:pt x="10931" y="6467"/>
                  <a:pt x="10918" y="6500"/>
                </a:cubicBezTo>
                <a:lnTo>
                  <a:pt x="10879" y="6591"/>
                </a:lnTo>
                <a:cubicBezTo>
                  <a:pt x="10887" y="6631"/>
                  <a:pt x="10880" y="6679"/>
                  <a:pt x="10860" y="6701"/>
                </a:cubicBezTo>
                <a:lnTo>
                  <a:pt x="10799" y="6772"/>
                </a:lnTo>
                <a:cubicBezTo>
                  <a:pt x="10781" y="6793"/>
                  <a:pt x="10758" y="6785"/>
                  <a:pt x="10744" y="6752"/>
                </a:cubicBezTo>
                <a:cubicBezTo>
                  <a:pt x="10740" y="6741"/>
                  <a:pt x="10737" y="6729"/>
                  <a:pt x="10735" y="6716"/>
                </a:cubicBezTo>
                <a:lnTo>
                  <a:pt x="10626" y="6842"/>
                </a:lnTo>
                <a:cubicBezTo>
                  <a:pt x="10620" y="6850"/>
                  <a:pt x="10612" y="6854"/>
                  <a:pt x="10604" y="6854"/>
                </a:cubicBezTo>
                <a:cubicBezTo>
                  <a:pt x="10600" y="6854"/>
                  <a:pt x="10595" y="6852"/>
                  <a:pt x="10591" y="6849"/>
                </a:cubicBezTo>
                <a:cubicBezTo>
                  <a:pt x="10579" y="6841"/>
                  <a:pt x="10569" y="6824"/>
                  <a:pt x="10564" y="6801"/>
                </a:cubicBezTo>
                <a:lnTo>
                  <a:pt x="10534" y="6661"/>
                </a:lnTo>
                <a:cubicBezTo>
                  <a:pt x="10530" y="6654"/>
                  <a:pt x="10526" y="6645"/>
                  <a:pt x="10523" y="6635"/>
                </a:cubicBezTo>
                <a:cubicBezTo>
                  <a:pt x="10511" y="6593"/>
                  <a:pt x="10518" y="6540"/>
                  <a:pt x="10539" y="6516"/>
                </a:cubicBezTo>
                <a:lnTo>
                  <a:pt x="10544" y="6511"/>
                </a:lnTo>
                <a:cubicBezTo>
                  <a:pt x="10554" y="6498"/>
                  <a:pt x="10567" y="6495"/>
                  <a:pt x="10579" y="6503"/>
                </a:cubicBezTo>
                <a:cubicBezTo>
                  <a:pt x="10591" y="6511"/>
                  <a:pt x="10600" y="6529"/>
                  <a:pt x="10605" y="6551"/>
                </a:cubicBezTo>
                <a:lnTo>
                  <a:pt x="10625" y="6642"/>
                </a:lnTo>
                <a:lnTo>
                  <a:pt x="10784" y="6458"/>
                </a:lnTo>
                <a:cubicBezTo>
                  <a:pt x="10782" y="6456"/>
                  <a:pt x="10780" y="6455"/>
                  <a:pt x="10778" y="6452"/>
                </a:cubicBezTo>
                <a:cubicBezTo>
                  <a:pt x="10764" y="6432"/>
                  <a:pt x="10757" y="6397"/>
                  <a:pt x="10761" y="6363"/>
                </a:cubicBezTo>
                <a:lnTo>
                  <a:pt x="10764" y="6331"/>
                </a:lnTo>
                <a:lnTo>
                  <a:pt x="10744" y="6354"/>
                </a:lnTo>
                <a:cubicBezTo>
                  <a:pt x="10729" y="6372"/>
                  <a:pt x="10709" y="6369"/>
                  <a:pt x="10695" y="6347"/>
                </a:cubicBezTo>
                <a:cubicBezTo>
                  <a:pt x="10681" y="6325"/>
                  <a:pt x="10676" y="6288"/>
                  <a:pt x="10681" y="6254"/>
                </a:cubicBezTo>
                <a:lnTo>
                  <a:pt x="10696" y="6150"/>
                </a:lnTo>
                <a:cubicBezTo>
                  <a:pt x="10683" y="6128"/>
                  <a:pt x="10677" y="6094"/>
                  <a:pt x="10682" y="6061"/>
                </a:cubicBezTo>
                <a:lnTo>
                  <a:pt x="10682" y="6058"/>
                </a:lnTo>
                <a:lnTo>
                  <a:pt x="10633" y="6115"/>
                </a:lnTo>
                <a:cubicBezTo>
                  <a:pt x="10617" y="6133"/>
                  <a:pt x="10598" y="6130"/>
                  <a:pt x="10584" y="6108"/>
                </a:cubicBezTo>
                <a:cubicBezTo>
                  <a:pt x="10570" y="6086"/>
                  <a:pt x="10564" y="6049"/>
                  <a:pt x="10569" y="6015"/>
                </a:cubicBezTo>
                <a:lnTo>
                  <a:pt x="10578" y="5951"/>
                </a:lnTo>
                <a:cubicBezTo>
                  <a:pt x="10575" y="5940"/>
                  <a:pt x="10573" y="5927"/>
                  <a:pt x="10573" y="5915"/>
                </a:cubicBezTo>
                <a:cubicBezTo>
                  <a:pt x="10562" y="5918"/>
                  <a:pt x="10550" y="5913"/>
                  <a:pt x="10540" y="5899"/>
                </a:cubicBezTo>
                <a:cubicBezTo>
                  <a:pt x="10526" y="5878"/>
                  <a:pt x="10520" y="5842"/>
                  <a:pt x="10524" y="5809"/>
                </a:cubicBezTo>
                <a:lnTo>
                  <a:pt x="10528" y="5774"/>
                </a:lnTo>
                <a:lnTo>
                  <a:pt x="10508" y="5797"/>
                </a:lnTo>
                <a:cubicBezTo>
                  <a:pt x="10515" y="5837"/>
                  <a:pt x="10507" y="5881"/>
                  <a:pt x="10489" y="5903"/>
                </a:cubicBezTo>
                <a:lnTo>
                  <a:pt x="10449" y="5949"/>
                </a:lnTo>
                <a:cubicBezTo>
                  <a:pt x="10442" y="5957"/>
                  <a:pt x="10434" y="5961"/>
                  <a:pt x="10427" y="5961"/>
                </a:cubicBezTo>
                <a:cubicBezTo>
                  <a:pt x="10420" y="5961"/>
                  <a:pt x="10413" y="5958"/>
                  <a:pt x="10407" y="5951"/>
                </a:cubicBezTo>
                <a:cubicBezTo>
                  <a:pt x="10401" y="5946"/>
                  <a:pt x="10397" y="5938"/>
                  <a:pt x="10393" y="5928"/>
                </a:cubicBezTo>
                <a:cubicBezTo>
                  <a:pt x="10375" y="5945"/>
                  <a:pt x="10354" y="5937"/>
                  <a:pt x="10342" y="5907"/>
                </a:cubicBezTo>
                <a:cubicBezTo>
                  <a:pt x="10331" y="5883"/>
                  <a:pt x="10329" y="5850"/>
                  <a:pt x="10334" y="5821"/>
                </a:cubicBezTo>
                <a:cubicBezTo>
                  <a:pt x="10331" y="5786"/>
                  <a:pt x="10339" y="5750"/>
                  <a:pt x="10355" y="5732"/>
                </a:cubicBezTo>
                <a:lnTo>
                  <a:pt x="10375" y="5708"/>
                </a:lnTo>
                <a:lnTo>
                  <a:pt x="10385" y="5683"/>
                </a:lnTo>
                <a:cubicBezTo>
                  <a:pt x="10381" y="5678"/>
                  <a:pt x="10379" y="5671"/>
                  <a:pt x="10376" y="5663"/>
                </a:cubicBezTo>
                <a:cubicBezTo>
                  <a:pt x="10367" y="5632"/>
                  <a:pt x="10369" y="5594"/>
                  <a:pt x="10379" y="5566"/>
                </a:cubicBezTo>
                <a:lnTo>
                  <a:pt x="10219" y="5751"/>
                </a:lnTo>
                <a:cubicBezTo>
                  <a:pt x="10198" y="5774"/>
                  <a:pt x="10172" y="5761"/>
                  <a:pt x="10160" y="5719"/>
                </a:cubicBezTo>
                <a:cubicBezTo>
                  <a:pt x="10159" y="5718"/>
                  <a:pt x="10159" y="5716"/>
                  <a:pt x="10158" y="5714"/>
                </a:cubicBezTo>
                <a:lnTo>
                  <a:pt x="9993" y="5912"/>
                </a:lnTo>
                <a:cubicBezTo>
                  <a:pt x="9991" y="5932"/>
                  <a:pt x="9985" y="5950"/>
                  <a:pt x="9976" y="5963"/>
                </a:cubicBezTo>
                <a:lnTo>
                  <a:pt x="9757" y="6292"/>
                </a:lnTo>
                <a:cubicBezTo>
                  <a:pt x="9760" y="6297"/>
                  <a:pt x="9762" y="6302"/>
                  <a:pt x="9764" y="6307"/>
                </a:cubicBezTo>
                <a:cubicBezTo>
                  <a:pt x="9777" y="6344"/>
                  <a:pt x="9774" y="6394"/>
                  <a:pt x="9757" y="6424"/>
                </a:cubicBezTo>
                <a:lnTo>
                  <a:pt x="9710" y="6506"/>
                </a:lnTo>
                <a:cubicBezTo>
                  <a:pt x="9720" y="6547"/>
                  <a:pt x="9713" y="6597"/>
                  <a:pt x="9693" y="6620"/>
                </a:cubicBezTo>
                <a:lnTo>
                  <a:pt x="9550" y="6785"/>
                </a:lnTo>
                <a:cubicBezTo>
                  <a:pt x="9531" y="6807"/>
                  <a:pt x="9506" y="6796"/>
                  <a:pt x="9493" y="6760"/>
                </a:cubicBezTo>
                <a:cubicBezTo>
                  <a:pt x="9491" y="6753"/>
                  <a:pt x="9489" y="6745"/>
                  <a:pt x="9487" y="6737"/>
                </a:cubicBezTo>
                <a:lnTo>
                  <a:pt x="9409" y="6827"/>
                </a:lnTo>
                <a:cubicBezTo>
                  <a:pt x="9419" y="6848"/>
                  <a:pt x="9424" y="6876"/>
                  <a:pt x="9422" y="6904"/>
                </a:cubicBezTo>
                <a:cubicBezTo>
                  <a:pt x="9429" y="6910"/>
                  <a:pt x="9437" y="6921"/>
                  <a:pt x="9442" y="6936"/>
                </a:cubicBezTo>
                <a:cubicBezTo>
                  <a:pt x="9445" y="6947"/>
                  <a:pt x="9448" y="6959"/>
                  <a:pt x="9449" y="6972"/>
                </a:cubicBezTo>
                <a:lnTo>
                  <a:pt x="9624" y="6769"/>
                </a:lnTo>
                <a:cubicBezTo>
                  <a:pt x="9644" y="6746"/>
                  <a:pt x="9670" y="6759"/>
                  <a:pt x="9682" y="6798"/>
                </a:cubicBezTo>
                <a:cubicBezTo>
                  <a:pt x="9689" y="6819"/>
                  <a:pt x="9691" y="6844"/>
                  <a:pt x="9688" y="6867"/>
                </a:cubicBezTo>
                <a:lnTo>
                  <a:pt x="9868" y="6659"/>
                </a:lnTo>
                <a:cubicBezTo>
                  <a:pt x="9889" y="6635"/>
                  <a:pt x="9915" y="6648"/>
                  <a:pt x="9927" y="6688"/>
                </a:cubicBezTo>
                <a:cubicBezTo>
                  <a:pt x="9932" y="6705"/>
                  <a:pt x="9935" y="6723"/>
                  <a:pt x="9934" y="6741"/>
                </a:cubicBezTo>
                <a:lnTo>
                  <a:pt x="10086" y="6565"/>
                </a:lnTo>
                <a:cubicBezTo>
                  <a:pt x="10107" y="6541"/>
                  <a:pt x="10134" y="6555"/>
                  <a:pt x="10146" y="6597"/>
                </a:cubicBezTo>
                <a:cubicBezTo>
                  <a:pt x="10158" y="6639"/>
                  <a:pt x="10151" y="6692"/>
                  <a:pt x="10130" y="6716"/>
                </a:cubicBezTo>
                <a:lnTo>
                  <a:pt x="9018" y="8000"/>
                </a:lnTo>
                <a:cubicBezTo>
                  <a:pt x="9011" y="8008"/>
                  <a:pt x="9004" y="8011"/>
                  <a:pt x="8996" y="8011"/>
                </a:cubicBezTo>
                <a:cubicBezTo>
                  <a:pt x="8982" y="8012"/>
                  <a:pt x="8968" y="7997"/>
                  <a:pt x="8959" y="7970"/>
                </a:cubicBezTo>
                <a:cubicBezTo>
                  <a:pt x="8947" y="7930"/>
                  <a:pt x="8953" y="7878"/>
                  <a:pt x="8972" y="7851"/>
                </a:cubicBezTo>
                <a:lnTo>
                  <a:pt x="8989" y="7829"/>
                </a:lnTo>
                <a:cubicBezTo>
                  <a:pt x="8983" y="7822"/>
                  <a:pt x="8977" y="7812"/>
                  <a:pt x="8973" y="7798"/>
                </a:cubicBezTo>
                <a:cubicBezTo>
                  <a:pt x="8960" y="7759"/>
                  <a:pt x="8965" y="7707"/>
                  <a:pt x="8984" y="7680"/>
                </a:cubicBezTo>
                <a:lnTo>
                  <a:pt x="9080" y="7544"/>
                </a:lnTo>
                <a:cubicBezTo>
                  <a:pt x="9075" y="7538"/>
                  <a:pt x="9071" y="7530"/>
                  <a:pt x="9068" y="7520"/>
                </a:cubicBezTo>
                <a:cubicBezTo>
                  <a:pt x="9055" y="7482"/>
                  <a:pt x="9059" y="7431"/>
                  <a:pt x="9077" y="7403"/>
                </a:cubicBezTo>
                <a:lnTo>
                  <a:pt x="9294" y="7053"/>
                </a:lnTo>
                <a:cubicBezTo>
                  <a:pt x="9294" y="7044"/>
                  <a:pt x="9296" y="7035"/>
                  <a:pt x="9297" y="7027"/>
                </a:cubicBezTo>
                <a:cubicBezTo>
                  <a:pt x="9292" y="7020"/>
                  <a:pt x="9287" y="7010"/>
                  <a:pt x="9284" y="6998"/>
                </a:cubicBezTo>
                <a:cubicBezTo>
                  <a:pt x="9272" y="6956"/>
                  <a:pt x="9279" y="6903"/>
                  <a:pt x="9300" y="6879"/>
                </a:cubicBezTo>
                <a:lnTo>
                  <a:pt x="9317" y="6859"/>
                </a:lnTo>
                <a:cubicBezTo>
                  <a:pt x="9315" y="6855"/>
                  <a:pt x="9313" y="6851"/>
                  <a:pt x="9311" y="6846"/>
                </a:cubicBezTo>
                <a:cubicBezTo>
                  <a:pt x="9298" y="6808"/>
                  <a:pt x="9303" y="6756"/>
                  <a:pt x="9321" y="6728"/>
                </a:cubicBezTo>
                <a:lnTo>
                  <a:pt x="9345" y="6693"/>
                </a:lnTo>
                <a:lnTo>
                  <a:pt x="9280" y="6768"/>
                </a:lnTo>
                <a:cubicBezTo>
                  <a:pt x="9259" y="6792"/>
                  <a:pt x="9232" y="6778"/>
                  <a:pt x="9220" y="6737"/>
                </a:cubicBezTo>
                <a:cubicBezTo>
                  <a:pt x="9210" y="6704"/>
                  <a:pt x="9213" y="6663"/>
                  <a:pt x="9225" y="6635"/>
                </a:cubicBezTo>
                <a:cubicBezTo>
                  <a:pt x="9210" y="6636"/>
                  <a:pt x="9194" y="6621"/>
                  <a:pt x="9185" y="6592"/>
                </a:cubicBezTo>
                <a:cubicBezTo>
                  <a:pt x="9176" y="6562"/>
                  <a:pt x="9178" y="6526"/>
                  <a:pt x="9187" y="6499"/>
                </a:cubicBezTo>
                <a:lnTo>
                  <a:pt x="9129" y="6566"/>
                </a:lnTo>
                <a:cubicBezTo>
                  <a:pt x="9108" y="6590"/>
                  <a:pt x="9082" y="6576"/>
                  <a:pt x="9069" y="6536"/>
                </a:cubicBezTo>
                <a:cubicBezTo>
                  <a:pt x="9057" y="6495"/>
                  <a:pt x="9063" y="6442"/>
                  <a:pt x="9084" y="6417"/>
                </a:cubicBezTo>
                <a:lnTo>
                  <a:pt x="9140" y="6346"/>
                </a:lnTo>
                <a:cubicBezTo>
                  <a:pt x="9126" y="6345"/>
                  <a:pt x="9113" y="6331"/>
                  <a:pt x="9106" y="6307"/>
                </a:cubicBezTo>
                <a:cubicBezTo>
                  <a:pt x="9093" y="6267"/>
                  <a:pt x="9098" y="6215"/>
                  <a:pt x="9117" y="6188"/>
                </a:cubicBezTo>
                <a:lnTo>
                  <a:pt x="9149" y="6142"/>
                </a:lnTo>
                <a:cubicBezTo>
                  <a:pt x="9149" y="6142"/>
                  <a:pt x="9149" y="6142"/>
                  <a:pt x="9149" y="6142"/>
                </a:cubicBezTo>
                <a:cubicBezTo>
                  <a:pt x="9136" y="6105"/>
                  <a:pt x="9140" y="6054"/>
                  <a:pt x="9157" y="6025"/>
                </a:cubicBezTo>
                <a:lnTo>
                  <a:pt x="9220" y="5919"/>
                </a:lnTo>
                <a:cubicBezTo>
                  <a:pt x="9218" y="5917"/>
                  <a:pt x="9217" y="5914"/>
                  <a:pt x="9215" y="5911"/>
                </a:cubicBezTo>
                <a:cubicBezTo>
                  <a:pt x="9201" y="5882"/>
                  <a:pt x="9199" y="5838"/>
                  <a:pt x="9210" y="5804"/>
                </a:cubicBezTo>
                <a:lnTo>
                  <a:pt x="9221" y="5770"/>
                </a:lnTo>
                <a:lnTo>
                  <a:pt x="9129" y="5876"/>
                </a:lnTo>
                <a:cubicBezTo>
                  <a:pt x="9108" y="5900"/>
                  <a:pt x="9081" y="5886"/>
                  <a:pt x="9069" y="5844"/>
                </a:cubicBezTo>
                <a:cubicBezTo>
                  <a:pt x="9057" y="5802"/>
                  <a:pt x="9065" y="5749"/>
                  <a:pt x="9085" y="5725"/>
                </a:cubicBezTo>
                <a:lnTo>
                  <a:pt x="9332" y="5440"/>
                </a:lnTo>
                <a:cubicBezTo>
                  <a:pt x="9349" y="5420"/>
                  <a:pt x="9371" y="5426"/>
                  <a:pt x="9385" y="5455"/>
                </a:cubicBezTo>
                <a:cubicBezTo>
                  <a:pt x="9399" y="5484"/>
                  <a:pt x="9401" y="5529"/>
                  <a:pt x="9390" y="5563"/>
                </a:cubicBezTo>
                <a:lnTo>
                  <a:pt x="9380" y="5597"/>
                </a:lnTo>
                <a:lnTo>
                  <a:pt x="9489" y="5471"/>
                </a:lnTo>
                <a:cubicBezTo>
                  <a:pt x="9508" y="5448"/>
                  <a:pt x="9533" y="5459"/>
                  <a:pt x="9546" y="5497"/>
                </a:cubicBezTo>
                <a:cubicBezTo>
                  <a:pt x="9554" y="5519"/>
                  <a:pt x="9556" y="5545"/>
                  <a:pt x="9553" y="5570"/>
                </a:cubicBezTo>
                <a:cubicBezTo>
                  <a:pt x="9571" y="5559"/>
                  <a:pt x="9590" y="5574"/>
                  <a:pt x="9601" y="5606"/>
                </a:cubicBezTo>
                <a:cubicBezTo>
                  <a:pt x="9603" y="5612"/>
                  <a:pt x="9604" y="5618"/>
                  <a:pt x="9605" y="5624"/>
                </a:cubicBezTo>
                <a:lnTo>
                  <a:pt x="9614" y="5614"/>
                </a:lnTo>
                <a:cubicBezTo>
                  <a:pt x="9603" y="5574"/>
                  <a:pt x="9609" y="5525"/>
                  <a:pt x="9628" y="5500"/>
                </a:cubicBezTo>
                <a:lnTo>
                  <a:pt x="9694" y="5416"/>
                </a:lnTo>
                <a:cubicBezTo>
                  <a:pt x="9688" y="5409"/>
                  <a:pt x="9682" y="5399"/>
                  <a:pt x="9678" y="5386"/>
                </a:cubicBezTo>
                <a:cubicBezTo>
                  <a:pt x="9666" y="5347"/>
                  <a:pt x="9671" y="5294"/>
                  <a:pt x="9690" y="5268"/>
                </a:cubicBezTo>
                <a:lnTo>
                  <a:pt x="9736" y="5206"/>
                </a:lnTo>
                <a:lnTo>
                  <a:pt x="9725" y="5218"/>
                </a:lnTo>
                <a:cubicBezTo>
                  <a:pt x="9705" y="5241"/>
                  <a:pt x="9679" y="5228"/>
                  <a:pt x="9667" y="5188"/>
                </a:cubicBezTo>
                <a:cubicBezTo>
                  <a:pt x="9660" y="5168"/>
                  <a:pt x="9658" y="5144"/>
                  <a:pt x="9661" y="5122"/>
                </a:cubicBezTo>
                <a:lnTo>
                  <a:pt x="9599" y="5193"/>
                </a:lnTo>
                <a:cubicBezTo>
                  <a:pt x="9580" y="5215"/>
                  <a:pt x="9556" y="5205"/>
                  <a:pt x="9542" y="5170"/>
                </a:cubicBezTo>
                <a:cubicBezTo>
                  <a:pt x="9529" y="5135"/>
                  <a:pt x="9531" y="5085"/>
                  <a:pt x="9547" y="5055"/>
                </a:cubicBezTo>
                <a:lnTo>
                  <a:pt x="9575" y="5000"/>
                </a:lnTo>
                <a:cubicBezTo>
                  <a:pt x="9575" y="5000"/>
                  <a:pt x="9575" y="5000"/>
                  <a:pt x="9574" y="4999"/>
                </a:cubicBezTo>
                <a:cubicBezTo>
                  <a:pt x="9561" y="4987"/>
                  <a:pt x="9552" y="4962"/>
                  <a:pt x="9550" y="4933"/>
                </a:cubicBezTo>
                <a:lnTo>
                  <a:pt x="9547" y="4891"/>
                </a:lnTo>
                <a:cubicBezTo>
                  <a:pt x="9541" y="4883"/>
                  <a:pt x="9535" y="4872"/>
                  <a:pt x="9531" y="4858"/>
                </a:cubicBezTo>
                <a:cubicBezTo>
                  <a:pt x="9519" y="4817"/>
                  <a:pt x="9526" y="4763"/>
                  <a:pt x="9547" y="4739"/>
                </a:cubicBezTo>
                <a:lnTo>
                  <a:pt x="9563" y="4721"/>
                </a:lnTo>
                <a:cubicBezTo>
                  <a:pt x="9575" y="4706"/>
                  <a:pt x="9591" y="4705"/>
                  <a:pt x="9604" y="4718"/>
                </a:cubicBezTo>
                <a:cubicBezTo>
                  <a:pt x="9616" y="4730"/>
                  <a:pt x="9625" y="4754"/>
                  <a:pt x="9628" y="4781"/>
                </a:cubicBezTo>
                <a:lnTo>
                  <a:pt x="9644" y="4761"/>
                </a:lnTo>
                <a:cubicBezTo>
                  <a:pt x="9643" y="4758"/>
                  <a:pt x="9642" y="4755"/>
                  <a:pt x="9640" y="4751"/>
                </a:cubicBezTo>
                <a:cubicBezTo>
                  <a:pt x="9628" y="4709"/>
                  <a:pt x="9636" y="4656"/>
                  <a:pt x="9656" y="4632"/>
                </a:cubicBezTo>
                <a:lnTo>
                  <a:pt x="9682" y="4602"/>
                </a:lnTo>
                <a:cubicBezTo>
                  <a:pt x="9703" y="4578"/>
                  <a:pt x="9730" y="4592"/>
                  <a:pt x="9742" y="4634"/>
                </a:cubicBezTo>
                <a:cubicBezTo>
                  <a:pt x="9743" y="4638"/>
                  <a:pt x="9744" y="4642"/>
                  <a:pt x="9745" y="4646"/>
                </a:cubicBezTo>
                <a:lnTo>
                  <a:pt x="9774" y="4612"/>
                </a:lnTo>
                <a:cubicBezTo>
                  <a:pt x="9776" y="4608"/>
                  <a:pt x="9777" y="4605"/>
                  <a:pt x="9779" y="4602"/>
                </a:cubicBezTo>
                <a:lnTo>
                  <a:pt x="10037" y="4203"/>
                </a:lnTo>
                <a:cubicBezTo>
                  <a:pt x="10041" y="4189"/>
                  <a:pt x="10046" y="4177"/>
                  <a:pt x="10054" y="4168"/>
                </a:cubicBezTo>
                <a:lnTo>
                  <a:pt x="10080" y="4138"/>
                </a:lnTo>
                <a:cubicBezTo>
                  <a:pt x="10084" y="4133"/>
                  <a:pt x="10089" y="4130"/>
                  <a:pt x="10094" y="4128"/>
                </a:cubicBezTo>
                <a:lnTo>
                  <a:pt x="10108" y="4112"/>
                </a:lnTo>
                <a:cubicBezTo>
                  <a:pt x="10128" y="4088"/>
                  <a:pt x="10155" y="4102"/>
                  <a:pt x="10167" y="4144"/>
                </a:cubicBezTo>
                <a:cubicBezTo>
                  <a:pt x="10168" y="4146"/>
                  <a:pt x="10168" y="4149"/>
                  <a:pt x="10169" y="4151"/>
                </a:cubicBezTo>
                <a:lnTo>
                  <a:pt x="10294" y="4007"/>
                </a:lnTo>
                <a:cubicBezTo>
                  <a:pt x="10280" y="3984"/>
                  <a:pt x="10275" y="3947"/>
                  <a:pt x="10280" y="3913"/>
                </a:cubicBezTo>
                <a:lnTo>
                  <a:pt x="10287" y="3870"/>
                </a:lnTo>
                <a:lnTo>
                  <a:pt x="10281" y="3877"/>
                </a:lnTo>
                <a:cubicBezTo>
                  <a:pt x="10262" y="3900"/>
                  <a:pt x="10237" y="3889"/>
                  <a:pt x="10224" y="3853"/>
                </a:cubicBezTo>
                <a:cubicBezTo>
                  <a:pt x="10221" y="3845"/>
                  <a:pt x="10219" y="3838"/>
                  <a:pt x="10218" y="3829"/>
                </a:cubicBezTo>
                <a:cubicBezTo>
                  <a:pt x="10199" y="3839"/>
                  <a:pt x="10179" y="3824"/>
                  <a:pt x="10169" y="3789"/>
                </a:cubicBezTo>
                <a:cubicBezTo>
                  <a:pt x="10157" y="3747"/>
                  <a:pt x="10164" y="3694"/>
                  <a:pt x="10185" y="3669"/>
                </a:cubicBezTo>
                <a:lnTo>
                  <a:pt x="10424" y="3393"/>
                </a:lnTo>
                <a:cubicBezTo>
                  <a:pt x="10423" y="3383"/>
                  <a:pt x="10423" y="3373"/>
                  <a:pt x="10424" y="3363"/>
                </a:cubicBezTo>
                <a:lnTo>
                  <a:pt x="10371" y="3424"/>
                </a:lnTo>
                <a:cubicBezTo>
                  <a:pt x="10357" y="3440"/>
                  <a:pt x="10341" y="3439"/>
                  <a:pt x="10329" y="3426"/>
                </a:cubicBezTo>
                <a:lnTo>
                  <a:pt x="10266" y="3498"/>
                </a:lnTo>
                <a:cubicBezTo>
                  <a:pt x="10259" y="3506"/>
                  <a:pt x="10252" y="3510"/>
                  <a:pt x="10244" y="3510"/>
                </a:cubicBezTo>
                <a:cubicBezTo>
                  <a:pt x="10230" y="3510"/>
                  <a:pt x="10215" y="3495"/>
                  <a:pt x="10207" y="3468"/>
                </a:cubicBezTo>
                <a:cubicBezTo>
                  <a:pt x="10196" y="3433"/>
                  <a:pt x="10200" y="3388"/>
                  <a:pt x="10214" y="3360"/>
                </a:cubicBezTo>
                <a:lnTo>
                  <a:pt x="10139" y="3447"/>
                </a:lnTo>
                <a:cubicBezTo>
                  <a:pt x="10118" y="3470"/>
                  <a:pt x="10092" y="3457"/>
                  <a:pt x="10079" y="3416"/>
                </a:cubicBezTo>
                <a:cubicBezTo>
                  <a:pt x="10078" y="3410"/>
                  <a:pt x="10076" y="3404"/>
                  <a:pt x="10076" y="3399"/>
                </a:cubicBezTo>
                <a:lnTo>
                  <a:pt x="10065" y="3411"/>
                </a:lnTo>
                <a:cubicBezTo>
                  <a:pt x="10044" y="3435"/>
                  <a:pt x="10018" y="3422"/>
                  <a:pt x="10006" y="3381"/>
                </a:cubicBezTo>
                <a:cubicBezTo>
                  <a:pt x="9993" y="3341"/>
                  <a:pt x="9999" y="3289"/>
                  <a:pt x="10019" y="3263"/>
                </a:cubicBezTo>
                <a:lnTo>
                  <a:pt x="10096" y="3161"/>
                </a:lnTo>
                <a:cubicBezTo>
                  <a:pt x="10083" y="3163"/>
                  <a:pt x="10069" y="3151"/>
                  <a:pt x="10060" y="3129"/>
                </a:cubicBezTo>
                <a:cubicBezTo>
                  <a:pt x="10046" y="3096"/>
                  <a:pt x="10046" y="3049"/>
                  <a:pt x="10060" y="3017"/>
                </a:cubicBezTo>
                <a:lnTo>
                  <a:pt x="10062" y="3014"/>
                </a:lnTo>
                <a:lnTo>
                  <a:pt x="10047" y="3030"/>
                </a:lnTo>
                <a:cubicBezTo>
                  <a:pt x="10027" y="3054"/>
                  <a:pt x="10000" y="3040"/>
                  <a:pt x="9988" y="2998"/>
                </a:cubicBezTo>
                <a:cubicBezTo>
                  <a:pt x="9976" y="2956"/>
                  <a:pt x="9983" y="2903"/>
                  <a:pt x="10004" y="2879"/>
                </a:cubicBezTo>
                <a:lnTo>
                  <a:pt x="10242" y="2604"/>
                </a:lnTo>
                <a:cubicBezTo>
                  <a:pt x="10261" y="2582"/>
                  <a:pt x="10284" y="2591"/>
                  <a:pt x="10298" y="2624"/>
                </a:cubicBezTo>
                <a:cubicBezTo>
                  <a:pt x="10311" y="2656"/>
                  <a:pt x="10311" y="2704"/>
                  <a:pt x="10297" y="2736"/>
                </a:cubicBezTo>
                <a:lnTo>
                  <a:pt x="10296" y="2739"/>
                </a:lnTo>
                <a:lnTo>
                  <a:pt x="11270" y="1615"/>
                </a:lnTo>
                <a:cubicBezTo>
                  <a:pt x="11290" y="1591"/>
                  <a:pt x="11316" y="1604"/>
                  <a:pt x="11329" y="1644"/>
                </a:cubicBezTo>
                <a:cubicBezTo>
                  <a:pt x="11341" y="1685"/>
                  <a:pt x="11335" y="1737"/>
                  <a:pt x="11315" y="1763"/>
                </a:cubicBezTo>
                <a:lnTo>
                  <a:pt x="11303" y="1779"/>
                </a:lnTo>
                <a:lnTo>
                  <a:pt x="11492" y="1562"/>
                </a:lnTo>
                <a:cubicBezTo>
                  <a:pt x="11512" y="1538"/>
                  <a:pt x="11539" y="1551"/>
                  <a:pt x="11551" y="1592"/>
                </a:cubicBezTo>
                <a:cubicBezTo>
                  <a:pt x="11557" y="1612"/>
                  <a:pt x="11559" y="1635"/>
                  <a:pt x="11556" y="1655"/>
                </a:cubicBezTo>
                <a:cubicBezTo>
                  <a:pt x="11563" y="1662"/>
                  <a:pt x="11569" y="1673"/>
                  <a:pt x="11573" y="1687"/>
                </a:cubicBezTo>
                <a:cubicBezTo>
                  <a:pt x="11574" y="1689"/>
                  <a:pt x="11574" y="1691"/>
                  <a:pt x="11575" y="1693"/>
                </a:cubicBezTo>
                <a:cubicBezTo>
                  <a:pt x="11593" y="1681"/>
                  <a:pt x="11613" y="1693"/>
                  <a:pt x="11624" y="1726"/>
                </a:cubicBezTo>
                <a:cubicBezTo>
                  <a:pt x="11637" y="1763"/>
                  <a:pt x="11634" y="1814"/>
                  <a:pt x="11616" y="1843"/>
                </a:cubicBezTo>
                <a:lnTo>
                  <a:pt x="11572" y="1916"/>
                </a:lnTo>
                <a:lnTo>
                  <a:pt x="11805" y="1647"/>
                </a:lnTo>
                <a:cubicBezTo>
                  <a:pt x="11825" y="1624"/>
                  <a:pt x="11851" y="1636"/>
                  <a:pt x="11863" y="1676"/>
                </a:cubicBezTo>
                <a:cubicBezTo>
                  <a:pt x="11876" y="1715"/>
                  <a:pt x="11871" y="1767"/>
                  <a:pt x="11852" y="1794"/>
                </a:cubicBezTo>
                <a:lnTo>
                  <a:pt x="11798" y="1870"/>
                </a:lnTo>
                <a:cubicBezTo>
                  <a:pt x="11816" y="1860"/>
                  <a:pt x="11836" y="1875"/>
                  <a:pt x="11846" y="1908"/>
                </a:cubicBezTo>
                <a:cubicBezTo>
                  <a:pt x="11850" y="1920"/>
                  <a:pt x="11852" y="1934"/>
                  <a:pt x="11853" y="1947"/>
                </a:cubicBezTo>
                <a:lnTo>
                  <a:pt x="11925" y="1864"/>
                </a:lnTo>
                <a:cubicBezTo>
                  <a:pt x="11945" y="1841"/>
                  <a:pt x="11971" y="1854"/>
                  <a:pt x="11983" y="1893"/>
                </a:cubicBezTo>
                <a:cubicBezTo>
                  <a:pt x="11996" y="1933"/>
                  <a:pt x="11990" y="1986"/>
                  <a:pt x="11971" y="2012"/>
                </a:cubicBezTo>
                <a:lnTo>
                  <a:pt x="11954" y="2035"/>
                </a:lnTo>
                <a:lnTo>
                  <a:pt x="12053" y="1920"/>
                </a:lnTo>
                <a:cubicBezTo>
                  <a:pt x="12058" y="1914"/>
                  <a:pt x="12063" y="1911"/>
                  <a:pt x="12068" y="1909"/>
                </a:cubicBezTo>
                <a:cubicBezTo>
                  <a:pt x="12067" y="1877"/>
                  <a:pt x="12075" y="1845"/>
                  <a:pt x="12090" y="1828"/>
                </a:cubicBezTo>
                <a:lnTo>
                  <a:pt x="12099" y="1818"/>
                </a:lnTo>
                <a:cubicBezTo>
                  <a:pt x="12110" y="1804"/>
                  <a:pt x="12124" y="1802"/>
                  <a:pt x="12137" y="1812"/>
                </a:cubicBezTo>
                <a:cubicBezTo>
                  <a:pt x="12149" y="1822"/>
                  <a:pt x="12158" y="1842"/>
                  <a:pt x="12162" y="1867"/>
                </a:cubicBezTo>
                <a:lnTo>
                  <a:pt x="12173" y="1937"/>
                </a:lnTo>
                <a:lnTo>
                  <a:pt x="12237" y="1863"/>
                </a:lnTo>
                <a:cubicBezTo>
                  <a:pt x="12254" y="1842"/>
                  <a:pt x="12277" y="1849"/>
                  <a:pt x="12291" y="1880"/>
                </a:cubicBezTo>
                <a:cubicBezTo>
                  <a:pt x="12305" y="1910"/>
                  <a:pt x="12306" y="1955"/>
                  <a:pt x="12294" y="1989"/>
                </a:cubicBezTo>
                <a:lnTo>
                  <a:pt x="12279" y="2031"/>
                </a:lnTo>
                <a:cubicBezTo>
                  <a:pt x="12280" y="2034"/>
                  <a:pt x="12281" y="2037"/>
                  <a:pt x="12282" y="2040"/>
                </a:cubicBezTo>
                <a:cubicBezTo>
                  <a:pt x="12291" y="2071"/>
                  <a:pt x="12289" y="2109"/>
                  <a:pt x="12279" y="2136"/>
                </a:cubicBezTo>
                <a:lnTo>
                  <a:pt x="12568" y="1802"/>
                </a:lnTo>
                <a:cubicBezTo>
                  <a:pt x="12569" y="1802"/>
                  <a:pt x="12569" y="1802"/>
                  <a:pt x="12569" y="1802"/>
                </a:cubicBezTo>
                <a:cubicBezTo>
                  <a:pt x="12565" y="1779"/>
                  <a:pt x="12565" y="1754"/>
                  <a:pt x="12570" y="1732"/>
                </a:cubicBezTo>
                <a:lnTo>
                  <a:pt x="12618" y="1539"/>
                </a:lnTo>
                <a:cubicBezTo>
                  <a:pt x="12611" y="1505"/>
                  <a:pt x="12615" y="1463"/>
                  <a:pt x="12629" y="1438"/>
                </a:cubicBezTo>
                <a:lnTo>
                  <a:pt x="12630" y="1436"/>
                </a:lnTo>
                <a:lnTo>
                  <a:pt x="12499" y="1587"/>
                </a:lnTo>
                <a:cubicBezTo>
                  <a:pt x="12480" y="1609"/>
                  <a:pt x="12455" y="1599"/>
                  <a:pt x="12442" y="1563"/>
                </a:cubicBezTo>
                <a:cubicBezTo>
                  <a:pt x="12429" y="1526"/>
                  <a:pt x="12431" y="1476"/>
                  <a:pt x="12448" y="1446"/>
                </a:cubicBezTo>
                <a:lnTo>
                  <a:pt x="12550" y="1264"/>
                </a:lnTo>
                <a:cubicBezTo>
                  <a:pt x="12545" y="1257"/>
                  <a:pt x="12540" y="1248"/>
                  <a:pt x="12537" y="1237"/>
                </a:cubicBezTo>
                <a:cubicBezTo>
                  <a:pt x="12525" y="1195"/>
                  <a:pt x="12532" y="1142"/>
                  <a:pt x="12553" y="1118"/>
                </a:cubicBezTo>
                <a:lnTo>
                  <a:pt x="12777" y="859"/>
                </a:lnTo>
                <a:cubicBezTo>
                  <a:pt x="12796" y="837"/>
                  <a:pt x="12821" y="848"/>
                  <a:pt x="12834" y="884"/>
                </a:cubicBezTo>
                <a:cubicBezTo>
                  <a:pt x="12847" y="920"/>
                  <a:pt x="12844" y="970"/>
                  <a:pt x="12828" y="1000"/>
                </a:cubicBezTo>
                <a:lnTo>
                  <a:pt x="12819" y="1016"/>
                </a:lnTo>
                <a:lnTo>
                  <a:pt x="12955" y="859"/>
                </a:lnTo>
                <a:cubicBezTo>
                  <a:pt x="12970" y="841"/>
                  <a:pt x="12989" y="845"/>
                  <a:pt x="13003" y="865"/>
                </a:cubicBezTo>
                <a:lnTo>
                  <a:pt x="13019" y="846"/>
                </a:lnTo>
                <a:cubicBezTo>
                  <a:pt x="13040" y="822"/>
                  <a:pt x="13067" y="836"/>
                  <a:pt x="13079" y="878"/>
                </a:cubicBezTo>
                <a:cubicBezTo>
                  <a:pt x="13091" y="920"/>
                  <a:pt x="13084" y="973"/>
                  <a:pt x="13063" y="997"/>
                </a:cubicBezTo>
                <a:lnTo>
                  <a:pt x="12904" y="1180"/>
                </a:lnTo>
                <a:lnTo>
                  <a:pt x="12725" y="1500"/>
                </a:lnTo>
                <a:cubicBezTo>
                  <a:pt x="12725" y="1504"/>
                  <a:pt x="12724" y="1508"/>
                  <a:pt x="12723" y="1512"/>
                </a:cubicBezTo>
                <a:lnTo>
                  <a:pt x="12701" y="1597"/>
                </a:lnTo>
                <a:cubicBezTo>
                  <a:pt x="12711" y="1604"/>
                  <a:pt x="12720" y="1617"/>
                  <a:pt x="12725" y="1637"/>
                </a:cubicBezTo>
                <a:cubicBezTo>
                  <a:pt x="12737" y="1678"/>
                  <a:pt x="12730" y="1732"/>
                  <a:pt x="12709" y="1756"/>
                </a:cubicBezTo>
                <a:lnTo>
                  <a:pt x="12631" y="1846"/>
                </a:lnTo>
                <a:cubicBezTo>
                  <a:pt x="12631" y="1846"/>
                  <a:pt x="12631" y="1846"/>
                  <a:pt x="12631" y="1846"/>
                </a:cubicBezTo>
                <a:cubicBezTo>
                  <a:pt x="12637" y="1879"/>
                  <a:pt x="12633" y="1916"/>
                  <a:pt x="12620" y="1940"/>
                </a:cubicBezTo>
                <a:lnTo>
                  <a:pt x="12778" y="1759"/>
                </a:lnTo>
                <a:cubicBezTo>
                  <a:pt x="12789" y="1746"/>
                  <a:pt x="12801" y="1744"/>
                  <a:pt x="12812" y="1750"/>
                </a:cubicBezTo>
                <a:cubicBezTo>
                  <a:pt x="12802" y="1710"/>
                  <a:pt x="12809" y="1660"/>
                  <a:pt x="12829" y="1637"/>
                </a:cubicBezTo>
                <a:lnTo>
                  <a:pt x="12842" y="1622"/>
                </a:lnTo>
                <a:cubicBezTo>
                  <a:pt x="12858" y="1604"/>
                  <a:pt x="12876" y="1606"/>
                  <a:pt x="12890" y="1627"/>
                </a:cubicBezTo>
                <a:cubicBezTo>
                  <a:pt x="12904" y="1648"/>
                  <a:pt x="12911" y="1684"/>
                  <a:pt x="12907" y="1718"/>
                </a:cubicBezTo>
                <a:lnTo>
                  <a:pt x="12904" y="1738"/>
                </a:lnTo>
                <a:lnTo>
                  <a:pt x="13057" y="1561"/>
                </a:lnTo>
                <a:cubicBezTo>
                  <a:pt x="13078" y="1537"/>
                  <a:pt x="13105" y="1551"/>
                  <a:pt x="13117" y="1593"/>
                </a:cubicBezTo>
                <a:cubicBezTo>
                  <a:pt x="13129" y="1634"/>
                  <a:pt x="13122" y="1688"/>
                  <a:pt x="13101" y="1712"/>
                </a:cubicBezTo>
                <a:lnTo>
                  <a:pt x="12910" y="1933"/>
                </a:lnTo>
                <a:cubicBezTo>
                  <a:pt x="12912" y="1967"/>
                  <a:pt x="12904" y="2002"/>
                  <a:pt x="12888" y="2020"/>
                </a:cubicBezTo>
                <a:lnTo>
                  <a:pt x="11140" y="4039"/>
                </a:lnTo>
                <a:cubicBezTo>
                  <a:pt x="11133" y="4047"/>
                  <a:pt x="11126" y="4051"/>
                  <a:pt x="11119" y="4051"/>
                </a:cubicBezTo>
                <a:cubicBezTo>
                  <a:pt x="11106" y="4051"/>
                  <a:pt x="11094" y="4039"/>
                  <a:pt x="11085" y="4018"/>
                </a:cubicBezTo>
                <a:cubicBezTo>
                  <a:pt x="11093" y="4047"/>
                  <a:pt x="11092" y="4081"/>
                  <a:pt x="11084" y="4107"/>
                </a:cubicBezTo>
                <a:lnTo>
                  <a:pt x="13096" y="1783"/>
                </a:lnTo>
                <a:cubicBezTo>
                  <a:pt x="13117" y="1759"/>
                  <a:pt x="13144" y="1773"/>
                  <a:pt x="13156" y="1814"/>
                </a:cubicBezTo>
                <a:cubicBezTo>
                  <a:pt x="13165" y="1844"/>
                  <a:pt x="13163" y="1881"/>
                  <a:pt x="13154" y="1908"/>
                </a:cubicBezTo>
                <a:lnTo>
                  <a:pt x="13290" y="1751"/>
                </a:lnTo>
                <a:cubicBezTo>
                  <a:pt x="13281" y="1746"/>
                  <a:pt x="13273" y="1736"/>
                  <a:pt x="13267" y="1721"/>
                </a:cubicBezTo>
                <a:cubicBezTo>
                  <a:pt x="13258" y="1697"/>
                  <a:pt x="13255" y="1666"/>
                  <a:pt x="13260" y="1638"/>
                </a:cubicBezTo>
                <a:lnTo>
                  <a:pt x="13188" y="1721"/>
                </a:lnTo>
                <a:cubicBezTo>
                  <a:pt x="13169" y="1743"/>
                  <a:pt x="13145" y="1733"/>
                  <a:pt x="13132" y="1699"/>
                </a:cubicBezTo>
                <a:cubicBezTo>
                  <a:pt x="13118" y="1664"/>
                  <a:pt x="13120" y="1614"/>
                  <a:pt x="13136" y="1583"/>
                </a:cubicBezTo>
                <a:lnTo>
                  <a:pt x="13251" y="1356"/>
                </a:lnTo>
                <a:cubicBezTo>
                  <a:pt x="13254" y="1334"/>
                  <a:pt x="13261" y="1314"/>
                  <a:pt x="13272" y="1302"/>
                </a:cubicBezTo>
                <a:lnTo>
                  <a:pt x="13293" y="1277"/>
                </a:lnTo>
                <a:cubicBezTo>
                  <a:pt x="13312" y="1255"/>
                  <a:pt x="13336" y="1265"/>
                  <a:pt x="13350" y="1300"/>
                </a:cubicBezTo>
                <a:cubicBezTo>
                  <a:pt x="13353" y="1308"/>
                  <a:pt x="13355" y="1316"/>
                  <a:pt x="13356" y="1325"/>
                </a:cubicBezTo>
                <a:lnTo>
                  <a:pt x="13453" y="1214"/>
                </a:lnTo>
                <a:cubicBezTo>
                  <a:pt x="13471" y="1193"/>
                  <a:pt x="13495" y="1202"/>
                  <a:pt x="13509" y="1235"/>
                </a:cubicBezTo>
                <a:cubicBezTo>
                  <a:pt x="13521" y="1265"/>
                  <a:pt x="13521" y="1307"/>
                  <a:pt x="13511" y="1338"/>
                </a:cubicBezTo>
                <a:cubicBezTo>
                  <a:pt x="13512" y="1338"/>
                  <a:pt x="13513" y="1339"/>
                  <a:pt x="13514" y="1339"/>
                </a:cubicBezTo>
                <a:lnTo>
                  <a:pt x="13616" y="1222"/>
                </a:lnTo>
                <a:cubicBezTo>
                  <a:pt x="13637" y="1198"/>
                  <a:pt x="13664" y="1212"/>
                  <a:pt x="13676" y="1254"/>
                </a:cubicBezTo>
                <a:cubicBezTo>
                  <a:pt x="13682" y="1277"/>
                  <a:pt x="13683" y="1303"/>
                  <a:pt x="13679" y="1326"/>
                </a:cubicBezTo>
                <a:cubicBezTo>
                  <a:pt x="13694" y="1325"/>
                  <a:pt x="13708" y="1339"/>
                  <a:pt x="13717" y="1365"/>
                </a:cubicBezTo>
                <a:cubicBezTo>
                  <a:pt x="13718" y="1368"/>
                  <a:pt x="13719" y="1371"/>
                  <a:pt x="13720" y="1374"/>
                </a:cubicBezTo>
                <a:lnTo>
                  <a:pt x="13757" y="1331"/>
                </a:lnTo>
                <a:cubicBezTo>
                  <a:pt x="13759" y="1304"/>
                  <a:pt x="13766" y="1279"/>
                  <a:pt x="13779" y="1265"/>
                </a:cubicBezTo>
                <a:lnTo>
                  <a:pt x="13863" y="1168"/>
                </a:lnTo>
                <a:cubicBezTo>
                  <a:pt x="13884" y="1144"/>
                  <a:pt x="13910" y="1158"/>
                  <a:pt x="13922" y="1200"/>
                </a:cubicBezTo>
                <a:cubicBezTo>
                  <a:pt x="13928" y="1220"/>
                  <a:pt x="13929" y="1242"/>
                  <a:pt x="13927" y="1263"/>
                </a:cubicBezTo>
                <a:lnTo>
                  <a:pt x="14201" y="947"/>
                </a:lnTo>
                <a:cubicBezTo>
                  <a:pt x="14221" y="924"/>
                  <a:pt x="14246" y="936"/>
                  <a:pt x="14259" y="974"/>
                </a:cubicBezTo>
                <a:cubicBezTo>
                  <a:pt x="14272" y="1012"/>
                  <a:pt x="14267" y="1064"/>
                  <a:pt x="14249" y="1092"/>
                </a:cubicBezTo>
                <a:lnTo>
                  <a:pt x="14206" y="1159"/>
                </a:lnTo>
                <a:lnTo>
                  <a:pt x="14506" y="812"/>
                </a:lnTo>
                <a:lnTo>
                  <a:pt x="14495" y="771"/>
                </a:lnTo>
                <a:lnTo>
                  <a:pt x="14460" y="812"/>
                </a:lnTo>
                <a:cubicBezTo>
                  <a:pt x="14439" y="836"/>
                  <a:pt x="14412" y="821"/>
                  <a:pt x="14400" y="780"/>
                </a:cubicBezTo>
                <a:cubicBezTo>
                  <a:pt x="14388" y="738"/>
                  <a:pt x="14395" y="684"/>
                  <a:pt x="14416" y="660"/>
                </a:cubicBezTo>
                <a:lnTo>
                  <a:pt x="14491" y="574"/>
                </a:lnTo>
                <a:cubicBezTo>
                  <a:pt x="14502" y="562"/>
                  <a:pt x="14514" y="559"/>
                  <a:pt x="14525" y="566"/>
                </a:cubicBezTo>
                <a:cubicBezTo>
                  <a:pt x="14537" y="572"/>
                  <a:pt x="14546" y="588"/>
                  <a:pt x="14552" y="609"/>
                </a:cubicBezTo>
                <a:lnTo>
                  <a:pt x="14571" y="684"/>
                </a:lnTo>
                <a:lnTo>
                  <a:pt x="14671" y="568"/>
                </a:lnTo>
                <a:cubicBezTo>
                  <a:pt x="14692" y="544"/>
                  <a:pt x="14719" y="558"/>
                  <a:pt x="14731" y="600"/>
                </a:cubicBezTo>
                <a:cubicBezTo>
                  <a:pt x="14740" y="631"/>
                  <a:pt x="14738" y="668"/>
                  <a:pt x="14728" y="695"/>
                </a:cubicBezTo>
                <a:lnTo>
                  <a:pt x="14778" y="637"/>
                </a:lnTo>
                <a:cubicBezTo>
                  <a:pt x="14799" y="613"/>
                  <a:pt x="14826" y="628"/>
                  <a:pt x="14838" y="669"/>
                </a:cubicBezTo>
                <a:cubicBezTo>
                  <a:pt x="14850" y="711"/>
                  <a:pt x="14843" y="764"/>
                  <a:pt x="14822" y="789"/>
                </a:cubicBezTo>
                <a:lnTo>
                  <a:pt x="13773" y="2000"/>
                </a:lnTo>
                <a:cubicBezTo>
                  <a:pt x="13766" y="2008"/>
                  <a:pt x="13758" y="2012"/>
                  <a:pt x="13751" y="2012"/>
                </a:cubicBezTo>
                <a:cubicBezTo>
                  <a:pt x="13736" y="2012"/>
                  <a:pt x="13722" y="1997"/>
                  <a:pt x="13714" y="1971"/>
                </a:cubicBezTo>
                <a:cubicBezTo>
                  <a:pt x="13710" y="1960"/>
                  <a:pt x="13708" y="1948"/>
                  <a:pt x="13707" y="1936"/>
                </a:cubicBezTo>
                <a:lnTo>
                  <a:pt x="13692" y="1953"/>
                </a:lnTo>
                <a:cubicBezTo>
                  <a:pt x="13674" y="1975"/>
                  <a:pt x="13651" y="1966"/>
                  <a:pt x="13638" y="1935"/>
                </a:cubicBezTo>
                <a:cubicBezTo>
                  <a:pt x="13641" y="1970"/>
                  <a:pt x="13634" y="2008"/>
                  <a:pt x="13618" y="2027"/>
                </a:cubicBezTo>
                <a:lnTo>
                  <a:pt x="13390" y="2309"/>
                </a:lnTo>
                <a:lnTo>
                  <a:pt x="13587" y="2081"/>
                </a:lnTo>
                <a:cubicBezTo>
                  <a:pt x="13608" y="2057"/>
                  <a:pt x="13634" y="2071"/>
                  <a:pt x="13646" y="2112"/>
                </a:cubicBezTo>
                <a:cubicBezTo>
                  <a:pt x="13658" y="2153"/>
                  <a:pt x="13652" y="2206"/>
                  <a:pt x="13632" y="2231"/>
                </a:cubicBezTo>
                <a:lnTo>
                  <a:pt x="13520" y="2368"/>
                </a:lnTo>
                <a:lnTo>
                  <a:pt x="14906" y="767"/>
                </a:lnTo>
                <a:cubicBezTo>
                  <a:pt x="14927" y="743"/>
                  <a:pt x="14954" y="757"/>
                  <a:pt x="14966" y="799"/>
                </a:cubicBezTo>
                <a:cubicBezTo>
                  <a:pt x="14967" y="803"/>
                  <a:pt x="14968" y="807"/>
                  <a:pt x="14969" y="812"/>
                </a:cubicBezTo>
                <a:lnTo>
                  <a:pt x="14999" y="777"/>
                </a:lnTo>
                <a:cubicBezTo>
                  <a:pt x="15020" y="753"/>
                  <a:pt x="15046" y="767"/>
                  <a:pt x="15058" y="809"/>
                </a:cubicBezTo>
                <a:cubicBezTo>
                  <a:pt x="15067" y="839"/>
                  <a:pt x="15066" y="877"/>
                  <a:pt x="15056" y="904"/>
                </a:cubicBezTo>
                <a:cubicBezTo>
                  <a:pt x="15060" y="911"/>
                  <a:pt x="15063" y="919"/>
                  <a:pt x="15066" y="928"/>
                </a:cubicBezTo>
                <a:cubicBezTo>
                  <a:pt x="15069" y="939"/>
                  <a:pt x="15071" y="951"/>
                  <a:pt x="15072" y="962"/>
                </a:cubicBezTo>
                <a:lnTo>
                  <a:pt x="15149" y="873"/>
                </a:lnTo>
                <a:cubicBezTo>
                  <a:pt x="15170" y="849"/>
                  <a:pt x="15196" y="863"/>
                  <a:pt x="15208" y="905"/>
                </a:cubicBezTo>
                <a:cubicBezTo>
                  <a:pt x="15220" y="943"/>
                  <a:pt x="15215" y="992"/>
                  <a:pt x="15197" y="1019"/>
                </a:cubicBezTo>
                <a:cubicBezTo>
                  <a:pt x="15206" y="1026"/>
                  <a:pt x="15213" y="1038"/>
                  <a:pt x="15218" y="1055"/>
                </a:cubicBezTo>
                <a:cubicBezTo>
                  <a:pt x="15230" y="1096"/>
                  <a:pt x="15223" y="1149"/>
                  <a:pt x="15203" y="1174"/>
                </a:cubicBezTo>
                <a:lnTo>
                  <a:pt x="15179" y="1203"/>
                </a:lnTo>
                <a:cubicBezTo>
                  <a:pt x="15185" y="1210"/>
                  <a:pt x="15191" y="1220"/>
                  <a:pt x="15195" y="1234"/>
                </a:cubicBezTo>
                <a:cubicBezTo>
                  <a:pt x="15198" y="1243"/>
                  <a:pt x="15199" y="1253"/>
                  <a:pt x="15200" y="1263"/>
                </a:cubicBezTo>
                <a:lnTo>
                  <a:pt x="15324" y="1121"/>
                </a:lnTo>
                <a:cubicBezTo>
                  <a:pt x="15344" y="1097"/>
                  <a:pt x="15371" y="1111"/>
                  <a:pt x="15383" y="1152"/>
                </a:cubicBezTo>
                <a:cubicBezTo>
                  <a:pt x="15388" y="1168"/>
                  <a:pt x="15390" y="1187"/>
                  <a:pt x="15389" y="1204"/>
                </a:cubicBezTo>
                <a:cubicBezTo>
                  <a:pt x="15397" y="1205"/>
                  <a:pt x="15404" y="1211"/>
                  <a:pt x="15411" y="1220"/>
                </a:cubicBezTo>
                <a:lnTo>
                  <a:pt x="15464" y="1158"/>
                </a:lnTo>
                <a:cubicBezTo>
                  <a:pt x="15485" y="1134"/>
                  <a:pt x="15512" y="1148"/>
                  <a:pt x="15524" y="1190"/>
                </a:cubicBezTo>
                <a:cubicBezTo>
                  <a:pt x="15525" y="1196"/>
                  <a:pt x="15527" y="1202"/>
                  <a:pt x="15528" y="1208"/>
                </a:cubicBezTo>
                <a:cubicBezTo>
                  <a:pt x="15547" y="1193"/>
                  <a:pt x="15570" y="1208"/>
                  <a:pt x="15581" y="1246"/>
                </a:cubicBezTo>
                <a:cubicBezTo>
                  <a:pt x="15582" y="1247"/>
                  <a:pt x="15582" y="1248"/>
                  <a:pt x="15582" y="1250"/>
                </a:cubicBezTo>
                <a:lnTo>
                  <a:pt x="15629" y="1195"/>
                </a:lnTo>
                <a:cubicBezTo>
                  <a:pt x="15650" y="1171"/>
                  <a:pt x="15676" y="1185"/>
                  <a:pt x="15689" y="1227"/>
                </a:cubicBezTo>
                <a:cubicBezTo>
                  <a:pt x="15698" y="1257"/>
                  <a:pt x="15696" y="1295"/>
                  <a:pt x="15686" y="1322"/>
                </a:cubicBezTo>
                <a:cubicBezTo>
                  <a:pt x="15694" y="1329"/>
                  <a:pt x="15701" y="1341"/>
                  <a:pt x="15706" y="1357"/>
                </a:cubicBezTo>
                <a:cubicBezTo>
                  <a:pt x="15710" y="1372"/>
                  <a:pt x="15712" y="1389"/>
                  <a:pt x="15712" y="1405"/>
                </a:cubicBezTo>
                <a:lnTo>
                  <a:pt x="15811" y="1291"/>
                </a:lnTo>
                <a:cubicBezTo>
                  <a:pt x="15832" y="1267"/>
                  <a:pt x="15859" y="1281"/>
                  <a:pt x="15871" y="1322"/>
                </a:cubicBezTo>
                <a:cubicBezTo>
                  <a:pt x="15875" y="1338"/>
                  <a:pt x="15877" y="1355"/>
                  <a:pt x="15877" y="1371"/>
                </a:cubicBezTo>
                <a:lnTo>
                  <a:pt x="16095" y="1119"/>
                </a:lnTo>
                <a:cubicBezTo>
                  <a:pt x="16116" y="1095"/>
                  <a:pt x="16142" y="1109"/>
                  <a:pt x="16155" y="1150"/>
                </a:cubicBezTo>
                <a:cubicBezTo>
                  <a:pt x="16160" y="1168"/>
                  <a:pt x="16161" y="1187"/>
                  <a:pt x="16160" y="1205"/>
                </a:cubicBezTo>
                <a:lnTo>
                  <a:pt x="16218" y="1139"/>
                </a:lnTo>
                <a:cubicBezTo>
                  <a:pt x="16238" y="1115"/>
                  <a:pt x="16265" y="1129"/>
                  <a:pt x="16277" y="1171"/>
                </a:cubicBezTo>
                <a:cubicBezTo>
                  <a:pt x="16282" y="1187"/>
                  <a:pt x="16284" y="1206"/>
                  <a:pt x="16283" y="1224"/>
                </a:cubicBezTo>
                <a:lnTo>
                  <a:pt x="16303" y="1200"/>
                </a:lnTo>
                <a:cubicBezTo>
                  <a:pt x="16315" y="1186"/>
                  <a:pt x="16329" y="1186"/>
                  <a:pt x="16341" y="1196"/>
                </a:cubicBezTo>
                <a:cubicBezTo>
                  <a:pt x="16335" y="1167"/>
                  <a:pt x="16336" y="1134"/>
                  <a:pt x="16346" y="1108"/>
                </a:cubicBezTo>
                <a:lnTo>
                  <a:pt x="16396" y="972"/>
                </a:lnTo>
                <a:cubicBezTo>
                  <a:pt x="16396" y="941"/>
                  <a:pt x="16404" y="911"/>
                  <a:pt x="16418" y="894"/>
                </a:cubicBezTo>
                <a:lnTo>
                  <a:pt x="16439" y="871"/>
                </a:lnTo>
                <a:cubicBezTo>
                  <a:pt x="16456" y="850"/>
                  <a:pt x="16479" y="858"/>
                  <a:pt x="16493" y="889"/>
                </a:cubicBezTo>
                <a:cubicBezTo>
                  <a:pt x="16497" y="898"/>
                  <a:pt x="16500" y="908"/>
                  <a:pt x="16502" y="920"/>
                </a:cubicBezTo>
                <a:lnTo>
                  <a:pt x="16531" y="886"/>
                </a:lnTo>
                <a:cubicBezTo>
                  <a:pt x="16549" y="865"/>
                  <a:pt x="16572" y="874"/>
                  <a:pt x="16586" y="906"/>
                </a:cubicBezTo>
                <a:cubicBezTo>
                  <a:pt x="16600" y="939"/>
                  <a:pt x="16599" y="987"/>
                  <a:pt x="16586" y="1019"/>
                </a:cubicBezTo>
                <a:lnTo>
                  <a:pt x="16585" y="1020"/>
                </a:lnTo>
                <a:cubicBezTo>
                  <a:pt x="16585" y="1021"/>
                  <a:pt x="16586" y="1021"/>
                  <a:pt x="16586" y="1022"/>
                </a:cubicBezTo>
                <a:lnTo>
                  <a:pt x="16604" y="1052"/>
                </a:lnTo>
                <a:lnTo>
                  <a:pt x="16711" y="929"/>
                </a:lnTo>
                <a:cubicBezTo>
                  <a:pt x="16732" y="905"/>
                  <a:pt x="16759" y="919"/>
                  <a:pt x="16771" y="961"/>
                </a:cubicBezTo>
                <a:cubicBezTo>
                  <a:pt x="16783" y="1002"/>
                  <a:pt x="16776" y="1056"/>
                  <a:pt x="16755" y="1080"/>
                </a:cubicBezTo>
                <a:lnTo>
                  <a:pt x="16622" y="1234"/>
                </a:lnTo>
                <a:cubicBezTo>
                  <a:pt x="16606" y="1252"/>
                  <a:pt x="16586" y="1249"/>
                  <a:pt x="16572" y="1225"/>
                </a:cubicBezTo>
                <a:lnTo>
                  <a:pt x="16554" y="1195"/>
                </a:lnTo>
                <a:lnTo>
                  <a:pt x="16460" y="1303"/>
                </a:lnTo>
                <a:cubicBezTo>
                  <a:pt x="16453" y="1311"/>
                  <a:pt x="16446" y="1315"/>
                  <a:pt x="16438" y="1315"/>
                </a:cubicBezTo>
                <a:cubicBezTo>
                  <a:pt x="16426" y="1315"/>
                  <a:pt x="16413" y="1304"/>
                  <a:pt x="16405" y="1283"/>
                </a:cubicBezTo>
                <a:cubicBezTo>
                  <a:pt x="16400" y="1271"/>
                  <a:pt x="16397" y="1257"/>
                  <a:pt x="16395" y="1242"/>
                </a:cubicBezTo>
                <a:cubicBezTo>
                  <a:pt x="16385" y="1250"/>
                  <a:pt x="16374" y="1248"/>
                  <a:pt x="16364" y="1240"/>
                </a:cubicBezTo>
                <a:cubicBezTo>
                  <a:pt x="16373" y="1275"/>
                  <a:pt x="16368" y="1318"/>
                  <a:pt x="16353" y="1343"/>
                </a:cubicBezTo>
                <a:cubicBezTo>
                  <a:pt x="16363" y="1349"/>
                  <a:pt x="16372" y="1362"/>
                  <a:pt x="16378" y="1382"/>
                </a:cubicBezTo>
                <a:cubicBezTo>
                  <a:pt x="16383" y="1400"/>
                  <a:pt x="16385" y="1420"/>
                  <a:pt x="16383" y="1439"/>
                </a:cubicBezTo>
                <a:lnTo>
                  <a:pt x="16391" y="1430"/>
                </a:lnTo>
                <a:cubicBezTo>
                  <a:pt x="16408" y="1410"/>
                  <a:pt x="16429" y="1417"/>
                  <a:pt x="16443" y="1443"/>
                </a:cubicBezTo>
                <a:lnTo>
                  <a:pt x="16460" y="1423"/>
                </a:lnTo>
                <a:cubicBezTo>
                  <a:pt x="16474" y="1407"/>
                  <a:pt x="16491" y="1409"/>
                  <a:pt x="16504" y="1424"/>
                </a:cubicBezTo>
                <a:cubicBezTo>
                  <a:pt x="16523" y="1411"/>
                  <a:pt x="16545" y="1426"/>
                  <a:pt x="16556" y="1462"/>
                </a:cubicBezTo>
                <a:cubicBezTo>
                  <a:pt x="16562" y="1484"/>
                  <a:pt x="16563" y="1510"/>
                  <a:pt x="16560" y="1533"/>
                </a:cubicBezTo>
                <a:lnTo>
                  <a:pt x="16610" y="1475"/>
                </a:lnTo>
                <a:cubicBezTo>
                  <a:pt x="16631" y="1451"/>
                  <a:pt x="16657" y="1465"/>
                  <a:pt x="16669" y="1506"/>
                </a:cubicBezTo>
                <a:cubicBezTo>
                  <a:pt x="16682" y="1547"/>
                  <a:pt x="16675" y="1600"/>
                  <a:pt x="16655" y="1625"/>
                </a:cubicBezTo>
                <a:lnTo>
                  <a:pt x="16243" y="2128"/>
                </a:lnTo>
                <a:lnTo>
                  <a:pt x="16729" y="1567"/>
                </a:lnTo>
                <a:cubicBezTo>
                  <a:pt x="16720" y="1562"/>
                  <a:pt x="16711" y="1552"/>
                  <a:pt x="16705" y="1535"/>
                </a:cubicBezTo>
                <a:cubicBezTo>
                  <a:pt x="16691" y="1501"/>
                  <a:pt x="16693" y="1451"/>
                  <a:pt x="16708" y="1420"/>
                </a:cubicBezTo>
                <a:lnTo>
                  <a:pt x="16780" y="1278"/>
                </a:lnTo>
                <a:cubicBezTo>
                  <a:pt x="16777" y="1243"/>
                  <a:pt x="16785" y="1207"/>
                  <a:pt x="16801" y="1188"/>
                </a:cubicBezTo>
                <a:lnTo>
                  <a:pt x="16862" y="1118"/>
                </a:lnTo>
                <a:cubicBezTo>
                  <a:pt x="16881" y="1096"/>
                  <a:pt x="16905" y="1106"/>
                  <a:pt x="16918" y="1141"/>
                </a:cubicBezTo>
                <a:cubicBezTo>
                  <a:pt x="16932" y="1175"/>
                  <a:pt x="16930" y="1225"/>
                  <a:pt x="16914" y="1256"/>
                </a:cubicBezTo>
                <a:lnTo>
                  <a:pt x="16904" y="1277"/>
                </a:lnTo>
                <a:cubicBezTo>
                  <a:pt x="16905" y="1280"/>
                  <a:pt x="16906" y="1284"/>
                  <a:pt x="16907" y="1288"/>
                </a:cubicBezTo>
                <a:cubicBezTo>
                  <a:pt x="16914" y="1309"/>
                  <a:pt x="16915" y="1334"/>
                  <a:pt x="16912" y="1356"/>
                </a:cubicBezTo>
                <a:lnTo>
                  <a:pt x="16938" y="1325"/>
                </a:lnTo>
                <a:cubicBezTo>
                  <a:pt x="16959" y="1301"/>
                  <a:pt x="16985" y="1315"/>
                  <a:pt x="16998" y="1357"/>
                </a:cubicBezTo>
                <a:cubicBezTo>
                  <a:pt x="16999" y="1362"/>
                  <a:pt x="17000" y="1367"/>
                  <a:pt x="17001" y="1373"/>
                </a:cubicBezTo>
                <a:lnTo>
                  <a:pt x="17114" y="1243"/>
                </a:lnTo>
                <a:cubicBezTo>
                  <a:pt x="17134" y="1219"/>
                  <a:pt x="17161" y="1233"/>
                  <a:pt x="17173" y="1274"/>
                </a:cubicBezTo>
                <a:cubicBezTo>
                  <a:pt x="17185" y="1315"/>
                  <a:pt x="17178" y="1369"/>
                  <a:pt x="17158" y="1393"/>
                </a:cubicBezTo>
                <a:lnTo>
                  <a:pt x="17138" y="1417"/>
                </a:lnTo>
                <a:cubicBezTo>
                  <a:pt x="17138" y="1417"/>
                  <a:pt x="17138" y="1417"/>
                  <a:pt x="17138" y="1417"/>
                </a:cubicBezTo>
                <a:lnTo>
                  <a:pt x="17188" y="1360"/>
                </a:lnTo>
                <a:cubicBezTo>
                  <a:pt x="17208" y="1336"/>
                  <a:pt x="17235" y="1350"/>
                  <a:pt x="17247" y="1392"/>
                </a:cubicBezTo>
                <a:cubicBezTo>
                  <a:pt x="17254" y="1417"/>
                  <a:pt x="17255" y="1446"/>
                  <a:pt x="17249" y="1471"/>
                </a:cubicBezTo>
                <a:lnTo>
                  <a:pt x="17249" y="1470"/>
                </a:lnTo>
                <a:cubicBezTo>
                  <a:pt x="17270" y="1446"/>
                  <a:pt x="17297" y="1460"/>
                  <a:pt x="17309" y="1502"/>
                </a:cubicBezTo>
                <a:cubicBezTo>
                  <a:pt x="17313" y="1515"/>
                  <a:pt x="17315" y="1529"/>
                  <a:pt x="17315" y="1542"/>
                </a:cubicBezTo>
                <a:lnTo>
                  <a:pt x="17402" y="1442"/>
                </a:lnTo>
                <a:cubicBezTo>
                  <a:pt x="17423" y="1418"/>
                  <a:pt x="17449" y="1432"/>
                  <a:pt x="17461" y="1473"/>
                </a:cubicBezTo>
                <a:cubicBezTo>
                  <a:pt x="17467" y="1491"/>
                  <a:pt x="17468" y="1511"/>
                  <a:pt x="17467" y="1529"/>
                </a:cubicBezTo>
                <a:cubicBezTo>
                  <a:pt x="17481" y="1531"/>
                  <a:pt x="17494" y="1546"/>
                  <a:pt x="17501" y="1572"/>
                </a:cubicBezTo>
                <a:cubicBezTo>
                  <a:pt x="17508" y="1595"/>
                  <a:pt x="17509" y="1622"/>
                  <a:pt x="17505" y="1646"/>
                </a:cubicBezTo>
                <a:lnTo>
                  <a:pt x="17599" y="1537"/>
                </a:lnTo>
                <a:cubicBezTo>
                  <a:pt x="17620" y="1513"/>
                  <a:pt x="17646" y="1527"/>
                  <a:pt x="17658" y="1569"/>
                </a:cubicBezTo>
                <a:cubicBezTo>
                  <a:pt x="17664" y="1587"/>
                  <a:pt x="17665" y="1608"/>
                  <a:pt x="17663" y="1627"/>
                </a:cubicBezTo>
                <a:lnTo>
                  <a:pt x="17856" y="1405"/>
                </a:lnTo>
                <a:cubicBezTo>
                  <a:pt x="17877" y="1380"/>
                  <a:pt x="17904" y="1395"/>
                  <a:pt x="17916" y="1436"/>
                </a:cubicBezTo>
                <a:cubicBezTo>
                  <a:pt x="17928" y="1478"/>
                  <a:pt x="17921" y="1531"/>
                  <a:pt x="17900" y="1555"/>
                </a:cubicBezTo>
                <a:lnTo>
                  <a:pt x="17873" y="1588"/>
                </a:lnTo>
                <a:cubicBezTo>
                  <a:pt x="17879" y="1595"/>
                  <a:pt x="17884" y="1606"/>
                  <a:pt x="17888" y="1619"/>
                </a:cubicBezTo>
                <a:cubicBezTo>
                  <a:pt x="17900" y="1660"/>
                  <a:pt x="17893" y="1713"/>
                  <a:pt x="17872" y="1738"/>
                </a:cubicBezTo>
                <a:lnTo>
                  <a:pt x="17310" y="2410"/>
                </a:lnTo>
                <a:lnTo>
                  <a:pt x="18030" y="1578"/>
                </a:lnTo>
                <a:cubicBezTo>
                  <a:pt x="18051" y="1554"/>
                  <a:pt x="18077" y="1568"/>
                  <a:pt x="18089" y="1610"/>
                </a:cubicBezTo>
                <a:cubicBezTo>
                  <a:pt x="18092" y="1619"/>
                  <a:pt x="18094" y="1629"/>
                  <a:pt x="18095" y="1639"/>
                </a:cubicBezTo>
                <a:lnTo>
                  <a:pt x="18124" y="1605"/>
                </a:lnTo>
                <a:cubicBezTo>
                  <a:pt x="18145" y="1581"/>
                  <a:pt x="18171" y="1595"/>
                  <a:pt x="18183" y="1636"/>
                </a:cubicBezTo>
                <a:cubicBezTo>
                  <a:pt x="18193" y="1668"/>
                  <a:pt x="18191" y="1706"/>
                  <a:pt x="18181" y="1733"/>
                </a:cubicBezTo>
                <a:cubicBezTo>
                  <a:pt x="18186" y="1740"/>
                  <a:pt x="18191" y="1750"/>
                  <a:pt x="18194" y="1762"/>
                </a:cubicBezTo>
                <a:cubicBezTo>
                  <a:pt x="18201" y="1784"/>
                  <a:pt x="18202" y="1810"/>
                  <a:pt x="18198" y="1832"/>
                </a:cubicBezTo>
                <a:lnTo>
                  <a:pt x="18397" y="1603"/>
                </a:lnTo>
                <a:cubicBezTo>
                  <a:pt x="18417" y="1579"/>
                  <a:pt x="18444" y="1593"/>
                  <a:pt x="18456" y="1635"/>
                </a:cubicBezTo>
                <a:cubicBezTo>
                  <a:pt x="18467" y="1671"/>
                  <a:pt x="18463" y="1716"/>
                  <a:pt x="18448" y="1743"/>
                </a:cubicBezTo>
                <a:lnTo>
                  <a:pt x="18567" y="1605"/>
                </a:lnTo>
                <a:cubicBezTo>
                  <a:pt x="18588" y="1581"/>
                  <a:pt x="18615" y="1596"/>
                  <a:pt x="18627" y="1637"/>
                </a:cubicBezTo>
                <a:cubicBezTo>
                  <a:pt x="18634" y="1662"/>
                  <a:pt x="18634" y="1691"/>
                  <a:pt x="18629" y="1715"/>
                </a:cubicBezTo>
                <a:lnTo>
                  <a:pt x="18631" y="1718"/>
                </a:lnTo>
                <a:lnTo>
                  <a:pt x="18750" y="1581"/>
                </a:lnTo>
                <a:cubicBezTo>
                  <a:pt x="18771" y="1556"/>
                  <a:pt x="18798" y="1571"/>
                  <a:pt x="18810" y="1612"/>
                </a:cubicBezTo>
                <a:cubicBezTo>
                  <a:pt x="18822" y="1654"/>
                  <a:pt x="18815" y="1708"/>
                  <a:pt x="18794" y="1732"/>
                </a:cubicBezTo>
                <a:lnTo>
                  <a:pt x="18752" y="1780"/>
                </a:lnTo>
                <a:cubicBezTo>
                  <a:pt x="18754" y="1784"/>
                  <a:pt x="18755" y="1788"/>
                  <a:pt x="18757" y="1792"/>
                </a:cubicBezTo>
                <a:cubicBezTo>
                  <a:pt x="18764" y="1818"/>
                  <a:pt x="18764" y="1847"/>
                  <a:pt x="18759" y="1872"/>
                </a:cubicBezTo>
                <a:lnTo>
                  <a:pt x="18826" y="1795"/>
                </a:lnTo>
                <a:cubicBezTo>
                  <a:pt x="18847" y="1771"/>
                  <a:pt x="18873" y="1785"/>
                  <a:pt x="18885" y="1826"/>
                </a:cubicBezTo>
                <a:cubicBezTo>
                  <a:pt x="18891" y="1846"/>
                  <a:pt x="18893" y="1867"/>
                  <a:pt x="18890" y="1888"/>
                </a:cubicBezTo>
                <a:lnTo>
                  <a:pt x="19038" y="1718"/>
                </a:lnTo>
                <a:cubicBezTo>
                  <a:pt x="19059" y="1693"/>
                  <a:pt x="19085" y="1708"/>
                  <a:pt x="19097" y="1749"/>
                </a:cubicBezTo>
                <a:cubicBezTo>
                  <a:pt x="19103" y="1768"/>
                  <a:pt x="19104" y="1788"/>
                  <a:pt x="19103" y="1808"/>
                </a:cubicBezTo>
                <a:lnTo>
                  <a:pt x="19163" y="1738"/>
                </a:lnTo>
                <a:cubicBezTo>
                  <a:pt x="19184" y="1714"/>
                  <a:pt x="19210" y="1728"/>
                  <a:pt x="19222" y="1770"/>
                </a:cubicBezTo>
                <a:cubicBezTo>
                  <a:pt x="19235" y="1811"/>
                  <a:pt x="19228" y="1865"/>
                  <a:pt x="19207" y="1889"/>
                </a:cubicBezTo>
                <a:lnTo>
                  <a:pt x="19176" y="1926"/>
                </a:lnTo>
                <a:cubicBezTo>
                  <a:pt x="19176" y="1933"/>
                  <a:pt x="19177" y="1940"/>
                  <a:pt x="19176" y="1947"/>
                </a:cubicBezTo>
                <a:lnTo>
                  <a:pt x="19253" y="1859"/>
                </a:lnTo>
                <a:cubicBezTo>
                  <a:pt x="19273" y="1835"/>
                  <a:pt x="19299" y="1848"/>
                  <a:pt x="19312" y="1889"/>
                </a:cubicBezTo>
                <a:cubicBezTo>
                  <a:pt x="19317" y="1906"/>
                  <a:pt x="19319" y="1926"/>
                  <a:pt x="19318" y="1945"/>
                </a:cubicBezTo>
                <a:lnTo>
                  <a:pt x="19375" y="1879"/>
                </a:lnTo>
                <a:cubicBezTo>
                  <a:pt x="19395" y="1855"/>
                  <a:pt x="19421" y="1868"/>
                  <a:pt x="19434" y="1908"/>
                </a:cubicBezTo>
                <a:cubicBezTo>
                  <a:pt x="19446" y="1948"/>
                  <a:pt x="19440" y="2001"/>
                  <a:pt x="19421" y="2027"/>
                </a:cubicBezTo>
                <a:lnTo>
                  <a:pt x="19385" y="2075"/>
                </a:lnTo>
                <a:cubicBezTo>
                  <a:pt x="19385" y="2103"/>
                  <a:pt x="19379" y="2132"/>
                  <a:pt x="19367" y="2149"/>
                </a:cubicBezTo>
                <a:lnTo>
                  <a:pt x="19349" y="2175"/>
                </a:lnTo>
                <a:lnTo>
                  <a:pt x="19462" y="2045"/>
                </a:lnTo>
                <a:cubicBezTo>
                  <a:pt x="19482" y="2021"/>
                  <a:pt x="19508" y="2034"/>
                  <a:pt x="19521" y="2074"/>
                </a:cubicBezTo>
                <a:cubicBezTo>
                  <a:pt x="19525" y="2087"/>
                  <a:pt x="19527" y="2100"/>
                  <a:pt x="19527" y="2114"/>
                </a:cubicBezTo>
                <a:lnTo>
                  <a:pt x="19630" y="1995"/>
                </a:lnTo>
                <a:cubicBezTo>
                  <a:pt x="19651" y="1971"/>
                  <a:pt x="19677" y="1984"/>
                  <a:pt x="19689" y="2024"/>
                </a:cubicBezTo>
                <a:cubicBezTo>
                  <a:pt x="19699" y="2055"/>
                  <a:pt x="19697" y="2092"/>
                  <a:pt x="19687" y="2120"/>
                </a:cubicBezTo>
                <a:cubicBezTo>
                  <a:pt x="19700" y="2118"/>
                  <a:pt x="19713" y="2127"/>
                  <a:pt x="19722" y="2147"/>
                </a:cubicBezTo>
                <a:cubicBezTo>
                  <a:pt x="19729" y="2161"/>
                  <a:pt x="19732" y="2178"/>
                  <a:pt x="19733" y="2195"/>
                </a:cubicBezTo>
                <a:lnTo>
                  <a:pt x="19734" y="2195"/>
                </a:lnTo>
                <a:cubicBezTo>
                  <a:pt x="19747" y="2180"/>
                  <a:pt x="19763" y="2179"/>
                  <a:pt x="19776" y="2194"/>
                </a:cubicBezTo>
                <a:cubicBezTo>
                  <a:pt x="19790" y="2208"/>
                  <a:pt x="19798" y="2236"/>
                  <a:pt x="19799" y="2266"/>
                </a:cubicBezTo>
                <a:lnTo>
                  <a:pt x="19800" y="2300"/>
                </a:lnTo>
                <a:lnTo>
                  <a:pt x="19815" y="2283"/>
                </a:lnTo>
                <a:cubicBezTo>
                  <a:pt x="19827" y="2268"/>
                  <a:pt x="19843" y="2267"/>
                  <a:pt x="19856" y="2281"/>
                </a:cubicBezTo>
                <a:cubicBezTo>
                  <a:pt x="19869" y="2294"/>
                  <a:pt x="19878" y="2320"/>
                  <a:pt x="19880" y="2350"/>
                </a:cubicBezTo>
                <a:lnTo>
                  <a:pt x="19884" y="2428"/>
                </a:lnTo>
                <a:lnTo>
                  <a:pt x="19933" y="2371"/>
                </a:lnTo>
                <a:cubicBezTo>
                  <a:pt x="19954" y="2347"/>
                  <a:pt x="19981" y="2361"/>
                  <a:pt x="19993" y="2403"/>
                </a:cubicBezTo>
                <a:cubicBezTo>
                  <a:pt x="20005" y="2444"/>
                  <a:pt x="19998" y="2498"/>
                  <a:pt x="19977" y="2522"/>
                </a:cubicBezTo>
                <a:lnTo>
                  <a:pt x="19869" y="2646"/>
                </a:lnTo>
                <a:cubicBezTo>
                  <a:pt x="19863" y="2654"/>
                  <a:pt x="19855" y="2658"/>
                  <a:pt x="19848" y="2658"/>
                </a:cubicBezTo>
                <a:cubicBezTo>
                  <a:pt x="19841" y="2658"/>
                  <a:pt x="19834" y="2655"/>
                  <a:pt x="19828" y="2648"/>
                </a:cubicBezTo>
                <a:cubicBezTo>
                  <a:pt x="19815" y="2635"/>
                  <a:pt x="19806" y="2609"/>
                  <a:pt x="19804" y="2580"/>
                </a:cubicBezTo>
                <a:lnTo>
                  <a:pt x="19800" y="2502"/>
                </a:lnTo>
                <a:lnTo>
                  <a:pt x="19782" y="2523"/>
                </a:lnTo>
                <a:cubicBezTo>
                  <a:pt x="19769" y="2538"/>
                  <a:pt x="19752" y="2538"/>
                  <a:pt x="19739" y="2524"/>
                </a:cubicBezTo>
                <a:cubicBezTo>
                  <a:pt x="19726" y="2509"/>
                  <a:pt x="19717" y="2482"/>
                  <a:pt x="19716" y="2451"/>
                </a:cubicBezTo>
                <a:lnTo>
                  <a:pt x="19715" y="2418"/>
                </a:lnTo>
                <a:lnTo>
                  <a:pt x="19643" y="2501"/>
                </a:lnTo>
                <a:cubicBezTo>
                  <a:pt x="19649" y="2508"/>
                  <a:pt x="19654" y="2517"/>
                  <a:pt x="19657" y="2529"/>
                </a:cubicBezTo>
                <a:cubicBezTo>
                  <a:pt x="19669" y="2571"/>
                  <a:pt x="19662" y="2625"/>
                  <a:pt x="19641" y="2649"/>
                </a:cubicBezTo>
                <a:lnTo>
                  <a:pt x="19600" y="2696"/>
                </a:lnTo>
                <a:cubicBezTo>
                  <a:pt x="19601" y="2715"/>
                  <a:pt x="19599" y="2734"/>
                  <a:pt x="19593" y="2751"/>
                </a:cubicBezTo>
                <a:lnTo>
                  <a:pt x="19691" y="2638"/>
                </a:lnTo>
                <a:cubicBezTo>
                  <a:pt x="19712" y="2614"/>
                  <a:pt x="19739" y="2629"/>
                  <a:pt x="19751" y="2670"/>
                </a:cubicBezTo>
                <a:cubicBezTo>
                  <a:pt x="19763" y="2712"/>
                  <a:pt x="19756" y="2765"/>
                  <a:pt x="19735" y="2790"/>
                </a:cubicBezTo>
                <a:lnTo>
                  <a:pt x="19551" y="3002"/>
                </a:lnTo>
                <a:cubicBezTo>
                  <a:pt x="19545" y="3008"/>
                  <a:pt x="19539" y="3012"/>
                  <a:pt x="19532" y="3013"/>
                </a:cubicBezTo>
                <a:cubicBezTo>
                  <a:pt x="19531" y="3015"/>
                  <a:pt x="19531" y="3018"/>
                  <a:pt x="19530" y="3021"/>
                </a:cubicBezTo>
                <a:lnTo>
                  <a:pt x="19484" y="3127"/>
                </a:lnTo>
                <a:cubicBezTo>
                  <a:pt x="19490" y="3165"/>
                  <a:pt x="19482" y="3209"/>
                  <a:pt x="19464" y="3230"/>
                </a:cubicBezTo>
                <a:lnTo>
                  <a:pt x="19406" y="3297"/>
                </a:lnTo>
                <a:cubicBezTo>
                  <a:pt x="19399" y="3305"/>
                  <a:pt x="19391" y="3309"/>
                  <a:pt x="19384" y="3309"/>
                </a:cubicBezTo>
                <a:cubicBezTo>
                  <a:pt x="19371" y="3309"/>
                  <a:pt x="19359" y="3298"/>
                  <a:pt x="19350" y="3277"/>
                </a:cubicBezTo>
                <a:cubicBezTo>
                  <a:pt x="19339" y="3250"/>
                  <a:pt x="19337" y="3211"/>
                  <a:pt x="19345" y="3181"/>
                </a:cubicBezTo>
                <a:cubicBezTo>
                  <a:pt x="19342" y="3176"/>
                  <a:pt x="19339" y="3170"/>
                  <a:pt x="19336" y="3164"/>
                </a:cubicBezTo>
                <a:cubicBezTo>
                  <a:pt x="19325" y="3135"/>
                  <a:pt x="19324" y="3095"/>
                  <a:pt x="19333" y="3064"/>
                </a:cubicBezTo>
                <a:lnTo>
                  <a:pt x="19212" y="3204"/>
                </a:lnTo>
                <a:cubicBezTo>
                  <a:pt x="19219" y="3212"/>
                  <a:pt x="19224" y="3222"/>
                  <a:pt x="19228" y="3236"/>
                </a:cubicBezTo>
                <a:cubicBezTo>
                  <a:pt x="19241" y="3278"/>
                  <a:pt x="19233" y="3332"/>
                  <a:pt x="19212" y="3356"/>
                </a:cubicBezTo>
                <a:lnTo>
                  <a:pt x="19184" y="3389"/>
                </a:lnTo>
                <a:cubicBezTo>
                  <a:pt x="19198" y="3387"/>
                  <a:pt x="19213" y="3399"/>
                  <a:pt x="19222" y="3424"/>
                </a:cubicBezTo>
                <a:cubicBezTo>
                  <a:pt x="19235" y="3460"/>
                  <a:pt x="19233" y="3510"/>
                  <a:pt x="19216" y="3540"/>
                </a:cubicBezTo>
                <a:lnTo>
                  <a:pt x="19194" y="3581"/>
                </a:lnTo>
                <a:cubicBezTo>
                  <a:pt x="19195" y="3583"/>
                  <a:pt x="19197" y="3586"/>
                  <a:pt x="19198" y="3589"/>
                </a:cubicBezTo>
                <a:cubicBezTo>
                  <a:pt x="19207" y="3612"/>
                  <a:pt x="19209" y="3641"/>
                  <a:pt x="19205" y="3668"/>
                </a:cubicBezTo>
                <a:lnTo>
                  <a:pt x="19353" y="3497"/>
                </a:lnTo>
                <a:cubicBezTo>
                  <a:pt x="19372" y="3474"/>
                  <a:pt x="19398" y="3485"/>
                  <a:pt x="19411" y="3523"/>
                </a:cubicBezTo>
                <a:cubicBezTo>
                  <a:pt x="19423" y="3560"/>
                  <a:pt x="19420" y="3611"/>
                  <a:pt x="19402" y="3640"/>
                </a:cubicBezTo>
                <a:lnTo>
                  <a:pt x="19377" y="3680"/>
                </a:lnTo>
                <a:cubicBezTo>
                  <a:pt x="19380" y="3684"/>
                  <a:pt x="19382" y="3689"/>
                  <a:pt x="19384" y="3694"/>
                </a:cubicBezTo>
                <a:cubicBezTo>
                  <a:pt x="19391" y="3712"/>
                  <a:pt x="19394" y="3734"/>
                  <a:pt x="19393" y="3755"/>
                </a:cubicBezTo>
                <a:cubicBezTo>
                  <a:pt x="19410" y="3747"/>
                  <a:pt x="19428" y="3759"/>
                  <a:pt x="19439" y="3788"/>
                </a:cubicBezTo>
                <a:cubicBezTo>
                  <a:pt x="19452" y="3824"/>
                  <a:pt x="19450" y="3874"/>
                  <a:pt x="19434" y="3904"/>
                </a:cubicBezTo>
                <a:lnTo>
                  <a:pt x="19368" y="4025"/>
                </a:lnTo>
                <a:cubicBezTo>
                  <a:pt x="19370" y="4028"/>
                  <a:pt x="19371" y="4030"/>
                  <a:pt x="19372" y="4033"/>
                </a:cubicBezTo>
                <a:cubicBezTo>
                  <a:pt x="19380" y="4049"/>
                  <a:pt x="19383" y="4068"/>
                  <a:pt x="19384" y="4088"/>
                </a:cubicBezTo>
                <a:cubicBezTo>
                  <a:pt x="19398" y="4089"/>
                  <a:pt x="19412" y="4105"/>
                  <a:pt x="19420" y="4131"/>
                </a:cubicBezTo>
                <a:cubicBezTo>
                  <a:pt x="19432" y="4173"/>
                  <a:pt x="19424" y="4227"/>
                  <a:pt x="19404" y="4251"/>
                </a:cubicBezTo>
                <a:lnTo>
                  <a:pt x="19379" y="4279"/>
                </a:lnTo>
                <a:cubicBezTo>
                  <a:pt x="19379" y="4279"/>
                  <a:pt x="19379" y="4279"/>
                  <a:pt x="19379" y="4279"/>
                </a:cubicBezTo>
                <a:lnTo>
                  <a:pt x="19383" y="4293"/>
                </a:lnTo>
                <a:cubicBezTo>
                  <a:pt x="19401" y="4285"/>
                  <a:pt x="19420" y="4301"/>
                  <a:pt x="19430" y="4334"/>
                </a:cubicBezTo>
                <a:cubicBezTo>
                  <a:pt x="19442" y="4376"/>
                  <a:pt x="19435" y="4430"/>
                  <a:pt x="19414" y="4454"/>
                </a:cubicBezTo>
                <a:lnTo>
                  <a:pt x="19389" y="4482"/>
                </a:lnTo>
                <a:cubicBezTo>
                  <a:pt x="19369" y="4506"/>
                  <a:pt x="19343" y="4493"/>
                  <a:pt x="19330" y="4453"/>
                </a:cubicBezTo>
                <a:lnTo>
                  <a:pt x="19318" y="4414"/>
                </a:lnTo>
                <a:lnTo>
                  <a:pt x="19251" y="4491"/>
                </a:lnTo>
                <a:cubicBezTo>
                  <a:pt x="19244" y="4499"/>
                  <a:pt x="19236" y="4503"/>
                  <a:pt x="19229" y="4503"/>
                </a:cubicBezTo>
                <a:cubicBezTo>
                  <a:pt x="19217" y="4503"/>
                  <a:pt x="19205" y="4493"/>
                  <a:pt x="19197" y="4475"/>
                </a:cubicBezTo>
                <a:cubicBezTo>
                  <a:pt x="19183" y="4445"/>
                  <a:pt x="19181" y="4400"/>
                  <a:pt x="19193" y="4366"/>
                </a:cubicBezTo>
                <a:lnTo>
                  <a:pt x="19195" y="4361"/>
                </a:lnTo>
                <a:lnTo>
                  <a:pt x="19170" y="4390"/>
                </a:lnTo>
                <a:cubicBezTo>
                  <a:pt x="19151" y="4412"/>
                  <a:pt x="19126" y="4402"/>
                  <a:pt x="19113" y="4366"/>
                </a:cubicBezTo>
                <a:cubicBezTo>
                  <a:pt x="19100" y="4330"/>
                  <a:pt x="19102" y="4280"/>
                  <a:pt x="19118" y="4250"/>
                </a:cubicBezTo>
                <a:lnTo>
                  <a:pt x="19153" y="4186"/>
                </a:lnTo>
                <a:cubicBezTo>
                  <a:pt x="19147" y="4181"/>
                  <a:pt x="19142" y="4172"/>
                  <a:pt x="19137" y="4161"/>
                </a:cubicBezTo>
                <a:cubicBezTo>
                  <a:pt x="19131" y="4144"/>
                  <a:pt x="19128" y="4123"/>
                  <a:pt x="19128" y="4103"/>
                </a:cubicBezTo>
                <a:lnTo>
                  <a:pt x="19084" y="4155"/>
                </a:lnTo>
                <a:cubicBezTo>
                  <a:pt x="19064" y="4178"/>
                  <a:pt x="19039" y="4166"/>
                  <a:pt x="19026" y="4129"/>
                </a:cubicBezTo>
                <a:cubicBezTo>
                  <a:pt x="19021" y="4115"/>
                  <a:pt x="19019" y="4100"/>
                  <a:pt x="19018" y="4085"/>
                </a:cubicBezTo>
                <a:lnTo>
                  <a:pt x="18974" y="4135"/>
                </a:lnTo>
                <a:cubicBezTo>
                  <a:pt x="18955" y="4157"/>
                  <a:pt x="18931" y="4148"/>
                  <a:pt x="18918" y="4113"/>
                </a:cubicBezTo>
                <a:cubicBezTo>
                  <a:pt x="18904" y="4078"/>
                  <a:pt x="18906" y="4029"/>
                  <a:pt x="18922" y="3998"/>
                </a:cubicBezTo>
                <a:lnTo>
                  <a:pt x="18955" y="3931"/>
                </a:lnTo>
                <a:cubicBezTo>
                  <a:pt x="18951" y="3925"/>
                  <a:pt x="18946" y="3917"/>
                  <a:pt x="18943" y="3907"/>
                </a:cubicBezTo>
                <a:cubicBezTo>
                  <a:pt x="18938" y="3895"/>
                  <a:pt x="18936" y="3882"/>
                  <a:pt x="18935" y="3868"/>
                </a:cubicBezTo>
                <a:lnTo>
                  <a:pt x="18931" y="3872"/>
                </a:lnTo>
                <a:cubicBezTo>
                  <a:pt x="18913" y="3893"/>
                  <a:pt x="18889" y="3884"/>
                  <a:pt x="18875" y="3850"/>
                </a:cubicBezTo>
                <a:cubicBezTo>
                  <a:pt x="18866" y="3827"/>
                  <a:pt x="18864" y="3796"/>
                  <a:pt x="18868" y="3768"/>
                </a:cubicBezTo>
                <a:lnTo>
                  <a:pt x="18867" y="3770"/>
                </a:lnTo>
                <a:cubicBezTo>
                  <a:pt x="18848" y="3792"/>
                  <a:pt x="18824" y="3782"/>
                  <a:pt x="18810" y="3748"/>
                </a:cubicBezTo>
                <a:cubicBezTo>
                  <a:pt x="18797" y="3713"/>
                  <a:pt x="18798" y="3664"/>
                  <a:pt x="18814" y="3633"/>
                </a:cubicBezTo>
                <a:lnTo>
                  <a:pt x="18832" y="3597"/>
                </a:lnTo>
                <a:cubicBezTo>
                  <a:pt x="18817" y="3596"/>
                  <a:pt x="18803" y="3583"/>
                  <a:pt x="18795" y="3557"/>
                </a:cubicBezTo>
                <a:cubicBezTo>
                  <a:pt x="18782" y="3518"/>
                  <a:pt x="18787" y="3465"/>
                  <a:pt x="18806" y="3438"/>
                </a:cubicBezTo>
                <a:lnTo>
                  <a:pt x="18867" y="3351"/>
                </a:lnTo>
                <a:cubicBezTo>
                  <a:pt x="18853" y="3349"/>
                  <a:pt x="18840" y="3335"/>
                  <a:pt x="18832" y="3310"/>
                </a:cubicBezTo>
                <a:cubicBezTo>
                  <a:pt x="18820" y="3270"/>
                  <a:pt x="18825" y="3218"/>
                  <a:pt x="18845" y="3192"/>
                </a:cubicBezTo>
                <a:lnTo>
                  <a:pt x="18949" y="3048"/>
                </a:lnTo>
                <a:cubicBezTo>
                  <a:pt x="18943" y="3041"/>
                  <a:pt x="18938" y="3031"/>
                  <a:pt x="18934" y="3018"/>
                </a:cubicBezTo>
                <a:cubicBezTo>
                  <a:pt x="18933" y="3014"/>
                  <a:pt x="18931" y="3009"/>
                  <a:pt x="18930" y="3005"/>
                </a:cubicBezTo>
                <a:lnTo>
                  <a:pt x="18854" y="3093"/>
                </a:lnTo>
                <a:cubicBezTo>
                  <a:pt x="18849" y="3098"/>
                  <a:pt x="18844" y="3102"/>
                  <a:pt x="18839" y="3103"/>
                </a:cubicBezTo>
                <a:lnTo>
                  <a:pt x="18803" y="3145"/>
                </a:lnTo>
                <a:cubicBezTo>
                  <a:pt x="18782" y="3168"/>
                  <a:pt x="18756" y="3156"/>
                  <a:pt x="18744" y="3116"/>
                </a:cubicBezTo>
                <a:cubicBezTo>
                  <a:pt x="18740" y="3105"/>
                  <a:pt x="18738" y="3094"/>
                  <a:pt x="18738" y="3083"/>
                </a:cubicBezTo>
                <a:lnTo>
                  <a:pt x="18679" y="3150"/>
                </a:lnTo>
                <a:cubicBezTo>
                  <a:pt x="18672" y="3158"/>
                  <a:pt x="18665" y="3162"/>
                  <a:pt x="18657" y="3162"/>
                </a:cubicBezTo>
                <a:cubicBezTo>
                  <a:pt x="18643" y="3162"/>
                  <a:pt x="18629" y="3148"/>
                  <a:pt x="18621" y="3122"/>
                </a:cubicBezTo>
                <a:cubicBezTo>
                  <a:pt x="18619" y="3116"/>
                  <a:pt x="18617" y="3109"/>
                  <a:pt x="18616" y="3102"/>
                </a:cubicBezTo>
                <a:lnTo>
                  <a:pt x="18582" y="3147"/>
                </a:lnTo>
                <a:lnTo>
                  <a:pt x="18583" y="3156"/>
                </a:lnTo>
                <a:cubicBezTo>
                  <a:pt x="18595" y="3160"/>
                  <a:pt x="18606" y="3175"/>
                  <a:pt x="18613" y="3198"/>
                </a:cubicBezTo>
                <a:cubicBezTo>
                  <a:pt x="18625" y="3240"/>
                  <a:pt x="18618" y="3293"/>
                  <a:pt x="18597" y="3317"/>
                </a:cubicBezTo>
                <a:lnTo>
                  <a:pt x="18567" y="3352"/>
                </a:lnTo>
                <a:cubicBezTo>
                  <a:pt x="18554" y="3367"/>
                  <a:pt x="18539" y="3367"/>
                  <a:pt x="18526" y="3354"/>
                </a:cubicBezTo>
                <a:cubicBezTo>
                  <a:pt x="18513" y="3341"/>
                  <a:pt x="18504" y="3315"/>
                  <a:pt x="18502" y="3286"/>
                </a:cubicBezTo>
                <a:lnTo>
                  <a:pt x="18501" y="3271"/>
                </a:lnTo>
                <a:lnTo>
                  <a:pt x="18414" y="3371"/>
                </a:lnTo>
                <a:cubicBezTo>
                  <a:pt x="18394" y="3395"/>
                  <a:pt x="18368" y="3382"/>
                  <a:pt x="18355" y="3342"/>
                </a:cubicBezTo>
                <a:cubicBezTo>
                  <a:pt x="18347" y="3317"/>
                  <a:pt x="18347" y="3286"/>
                  <a:pt x="18352" y="3261"/>
                </a:cubicBezTo>
                <a:lnTo>
                  <a:pt x="18252" y="3376"/>
                </a:lnTo>
                <a:cubicBezTo>
                  <a:pt x="18245" y="3384"/>
                  <a:pt x="18238" y="3388"/>
                  <a:pt x="18230" y="3388"/>
                </a:cubicBezTo>
                <a:cubicBezTo>
                  <a:pt x="18215" y="3388"/>
                  <a:pt x="18201" y="3372"/>
                  <a:pt x="18193" y="3344"/>
                </a:cubicBezTo>
                <a:cubicBezTo>
                  <a:pt x="18184" y="3316"/>
                  <a:pt x="18185" y="3282"/>
                  <a:pt x="18193" y="3255"/>
                </a:cubicBezTo>
                <a:cubicBezTo>
                  <a:pt x="18183" y="3250"/>
                  <a:pt x="18173" y="3237"/>
                  <a:pt x="18166" y="3217"/>
                </a:cubicBezTo>
                <a:cubicBezTo>
                  <a:pt x="18161" y="3201"/>
                  <a:pt x="18159" y="3182"/>
                  <a:pt x="18160" y="3165"/>
                </a:cubicBezTo>
                <a:lnTo>
                  <a:pt x="18025" y="3321"/>
                </a:lnTo>
                <a:cubicBezTo>
                  <a:pt x="18013" y="3335"/>
                  <a:pt x="17999" y="3336"/>
                  <a:pt x="17987" y="3326"/>
                </a:cubicBezTo>
                <a:lnTo>
                  <a:pt x="17968" y="3349"/>
                </a:lnTo>
                <a:cubicBezTo>
                  <a:pt x="17968" y="3350"/>
                  <a:pt x="17968" y="3350"/>
                  <a:pt x="17968" y="3351"/>
                </a:cubicBezTo>
                <a:cubicBezTo>
                  <a:pt x="17980" y="3392"/>
                  <a:pt x="17974" y="3445"/>
                  <a:pt x="17953" y="3470"/>
                </a:cubicBezTo>
                <a:lnTo>
                  <a:pt x="17929" y="3498"/>
                </a:lnTo>
                <a:cubicBezTo>
                  <a:pt x="17933" y="3505"/>
                  <a:pt x="17937" y="3514"/>
                  <a:pt x="17940" y="3524"/>
                </a:cubicBezTo>
                <a:cubicBezTo>
                  <a:pt x="17952" y="3565"/>
                  <a:pt x="17946" y="3618"/>
                  <a:pt x="17925" y="3643"/>
                </a:cubicBezTo>
                <a:lnTo>
                  <a:pt x="17486" y="4175"/>
                </a:lnTo>
                <a:lnTo>
                  <a:pt x="17741" y="3880"/>
                </a:lnTo>
                <a:cubicBezTo>
                  <a:pt x="17762" y="3856"/>
                  <a:pt x="17789" y="3870"/>
                  <a:pt x="17801" y="3911"/>
                </a:cubicBezTo>
                <a:cubicBezTo>
                  <a:pt x="17813" y="3952"/>
                  <a:pt x="17806" y="4005"/>
                  <a:pt x="17786" y="4030"/>
                </a:cubicBezTo>
                <a:lnTo>
                  <a:pt x="17362" y="4544"/>
                </a:lnTo>
                <a:lnTo>
                  <a:pt x="17968" y="3846"/>
                </a:lnTo>
                <a:cubicBezTo>
                  <a:pt x="17987" y="3823"/>
                  <a:pt x="18012" y="3834"/>
                  <a:pt x="18025" y="3870"/>
                </a:cubicBezTo>
                <a:cubicBezTo>
                  <a:pt x="18042" y="3857"/>
                  <a:pt x="18061" y="3866"/>
                  <a:pt x="18073" y="3894"/>
                </a:cubicBezTo>
                <a:lnTo>
                  <a:pt x="18147" y="3809"/>
                </a:lnTo>
                <a:cubicBezTo>
                  <a:pt x="18168" y="3785"/>
                  <a:pt x="18194" y="3799"/>
                  <a:pt x="18206" y="3841"/>
                </a:cubicBezTo>
                <a:cubicBezTo>
                  <a:pt x="18218" y="3882"/>
                  <a:pt x="18212" y="3935"/>
                  <a:pt x="18191" y="3960"/>
                </a:cubicBezTo>
                <a:lnTo>
                  <a:pt x="18141" y="4019"/>
                </a:lnTo>
                <a:cubicBezTo>
                  <a:pt x="18154" y="4023"/>
                  <a:pt x="18165" y="4038"/>
                  <a:pt x="18172" y="4061"/>
                </a:cubicBezTo>
                <a:cubicBezTo>
                  <a:pt x="18180" y="4090"/>
                  <a:pt x="18180" y="4125"/>
                  <a:pt x="18171" y="4152"/>
                </a:cubicBezTo>
                <a:cubicBezTo>
                  <a:pt x="18189" y="4146"/>
                  <a:pt x="18207" y="4162"/>
                  <a:pt x="18216" y="4194"/>
                </a:cubicBezTo>
                <a:cubicBezTo>
                  <a:pt x="18221" y="4211"/>
                  <a:pt x="18223" y="4230"/>
                  <a:pt x="18222" y="4249"/>
                </a:cubicBezTo>
                <a:lnTo>
                  <a:pt x="18253" y="4213"/>
                </a:lnTo>
                <a:lnTo>
                  <a:pt x="18253" y="4212"/>
                </a:lnTo>
                <a:cubicBezTo>
                  <a:pt x="18252" y="4210"/>
                  <a:pt x="18251" y="4207"/>
                  <a:pt x="18250" y="4205"/>
                </a:cubicBezTo>
                <a:cubicBezTo>
                  <a:pt x="18241" y="4171"/>
                  <a:pt x="18244" y="4130"/>
                  <a:pt x="18256" y="4102"/>
                </a:cubicBezTo>
                <a:cubicBezTo>
                  <a:pt x="18250" y="4095"/>
                  <a:pt x="18245" y="4086"/>
                  <a:pt x="18242" y="4074"/>
                </a:cubicBezTo>
                <a:cubicBezTo>
                  <a:pt x="18230" y="4032"/>
                  <a:pt x="18237" y="3978"/>
                  <a:pt x="18258" y="3954"/>
                </a:cubicBezTo>
                <a:lnTo>
                  <a:pt x="18273" y="3937"/>
                </a:lnTo>
                <a:cubicBezTo>
                  <a:pt x="18284" y="3924"/>
                  <a:pt x="18297" y="3922"/>
                  <a:pt x="18309" y="3931"/>
                </a:cubicBezTo>
                <a:cubicBezTo>
                  <a:pt x="18321" y="3940"/>
                  <a:pt x="18331" y="3959"/>
                  <a:pt x="18335" y="3983"/>
                </a:cubicBezTo>
                <a:lnTo>
                  <a:pt x="18338" y="3997"/>
                </a:lnTo>
                <a:cubicBezTo>
                  <a:pt x="18355" y="3993"/>
                  <a:pt x="18372" y="4008"/>
                  <a:pt x="18381" y="4040"/>
                </a:cubicBezTo>
                <a:cubicBezTo>
                  <a:pt x="18393" y="4081"/>
                  <a:pt x="18386" y="4135"/>
                  <a:pt x="18365" y="4159"/>
                </a:cubicBezTo>
                <a:lnTo>
                  <a:pt x="18350" y="4176"/>
                </a:lnTo>
                <a:lnTo>
                  <a:pt x="18349" y="4184"/>
                </a:lnTo>
                <a:cubicBezTo>
                  <a:pt x="18350" y="4187"/>
                  <a:pt x="18352" y="4191"/>
                  <a:pt x="18354" y="4194"/>
                </a:cubicBezTo>
                <a:lnTo>
                  <a:pt x="18381" y="4256"/>
                </a:lnTo>
                <a:lnTo>
                  <a:pt x="18414" y="4218"/>
                </a:lnTo>
                <a:cubicBezTo>
                  <a:pt x="18427" y="4202"/>
                  <a:pt x="18444" y="4202"/>
                  <a:pt x="18458" y="4218"/>
                </a:cubicBezTo>
                <a:lnTo>
                  <a:pt x="18486" y="4251"/>
                </a:lnTo>
                <a:lnTo>
                  <a:pt x="18532" y="4198"/>
                </a:lnTo>
                <a:cubicBezTo>
                  <a:pt x="18548" y="4179"/>
                  <a:pt x="18569" y="4184"/>
                  <a:pt x="18583" y="4209"/>
                </a:cubicBezTo>
                <a:cubicBezTo>
                  <a:pt x="18597" y="4235"/>
                  <a:pt x="18601" y="4276"/>
                  <a:pt x="18593" y="4310"/>
                </a:cubicBezTo>
                <a:lnTo>
                  <a:pt x="18565" y="4431"/>
                </a:lnTo>
                <a:lnTo>
                  <a:pt x="18597" y="4473"/>
                </a:lnTo>
                <a:cubicBezTo>
                  <a:pt x="18612" y="4469"/>
                  <a:pt x="18627" y="4480"/>
                  <a:pt x="18637" y="4504"/>
                </a:cubicBezTo>
                <a:cubicBezTo>
                  <a:pt x="18651" y="4537"/>
                  <a:pt x="18650" y="4585"/>
                  <a:pt x="18636" y="4617"/>
                </a:cubicBezTo>
                <a:lnTo>
                  <a:pt x="18636" y="4618"/>
                </a:lnTo>
                <a:cubicBezTo>
                  <a:pt x="18637" y="4619"/>
                  <a:pt x="18638" y="4620"/>
                  <a:pt x="18639" y="4622"/>
                </a:cubicBezTo>
                <a:cubicBezTo>
                  <a:pt x="18649" y="4638"/>
                  <a:pt x="18656" y="4662"/>
                  <a:pt x="18656" y="4688"/>
                </a:cubicBezTo>
                <a:lnTo>
                  <a:pt x="18659" y="4684"/>
                </a:lnTo>
                <a:cubicBezTo>
                  <a:pt x="18680" y="4660"/>
                  <a:pt x="18707" y="4675"/>
                  <a:pt x="18719" y="4716"/>
                </a:cubicBezTo>
                <a:cubicBezTo>
                  <a:pt x="18725" y="4736"/>
                  <a:pt x="18726" y="4757"/>
                  <a:pt x="18724" y="4777"/>
                </a:cubicBezTo>
                <a:cubicBezTo>
                  <a:pt x="18727" y="4799"/>
                  <a:pt x="18727" y="4822"/>
                  <a:pt x="18722" y="4843"/>
                </a:cubicBezTo>
                <a:lnTo>
                  <a:pt x="18700" y="4937"/>
                </a:lnTo>
                <a:cubicBezTo>
                  <a:pt x="18706" y="4950"/>
                  <a:pt x="18709" y="4966"/>
                  <a:pt x="18711" y="4984"/>
                </a:cubicBezTo>
                <a:cubicBezTo>
                  <a:pt x="18718" y="4984"/>
                  <a:pt x="18725" y="4987"/>
                  <a:pt x="18731" y="4994"/>
                </a:cubicBezTo>
                <a:cubicBezTo>
                  <a:pt x="18744" y="5009"/>
                  <a:pt x="18753" y="5037"/>
                  <a:pt x="18754" y="5067"/>
                </a:cubicBezTo>
                <a:lnTo>
                  <a:pt x="18755" y="5110"/>
                </a:lnTo>
                <a:cubicBezTo>
                  <a:pt x="18775" y="5093"/>
                  <a:pt x="18798" y="5108"/>
                  <a:pt x="18809" y="5146"/>
                </a:cubicBezTo>
                <a:cubicBezTo>
                  <a:pt x="18820" y="5183"/>
                  <a:pt x="18816" y="5228"/>
                  <a:pt x="18801" y="5255"/>
                </a:cubicBezTo>
                <a:cubicBezTo>
                  <a:pt x="18819" y="5237"/>
                  <a:pt x="18841" y="5246"/>
                  <a:pt x="18854" y="5277"/>
                </a:cubicBezTo>
                <a:cubicBezTo>
                  <a:pt x="18867" y="5310"/>
                  <a:pt x="18867" y="5358"/>
                  <a:pt x="18853" y="5390"/>
                </a:cubicBezTo>
                <a:lnTo>
                  <a:pt x="18820" y="5467"/>
                </a:lnTo>
                <a:cubicBezTo>
                  <a:pt x="18821" y="5470"/>
                  <a:pt x="18823" y="5475"/>
                  <a:pt x="18825" y="5479"/>
                </a:cubicBezTo>
                <a:lnTo>
                  <a:pt x="18843" y="5531"/>
                </a:lnTo>
                <a:lnTo>
                  <a:pt x="18923" y="5439"/>
                </a:lnTo>
                <a:cubicBezTo>
                  <a:pt x="18944" y="5414"/>
                  <a:pt x="18971" y="5429"/>
                  <a:pt x="18983" y="5471"/>
                </a:cubicBezTo>
                <a:cubicBezTo>
                  <a:pt x="18993" y="5506"/>
                  <a:pt x="18989" y="5549"/>
                  <a:pt x="18975" y="5576"/>
                </a:cubicBezTo>
                <a:lnTo>
                  <a:pt x="19049" y="5491"/>
                </a:lnTo>
                <a:cubicBezTo>
                  <a:pt x="19053" y="5487"/>
                  <a:pt x="19056" y="5484"/>
                  <a:pt x="19060" y="5482"/>
                </a:cubicBezTo>
                <a:cubicBezTo>
                  <a:pt x="19058" y="5449"/>
                  <a:pt x="19066" y="5416"/>
                  <a:pt x="19082" y="5398"/>
                </a:cubicBezTo>
                <a:lnTo>
                  <a:pt x="19130" y="5343"/>
                </a:lnTo>
                <a:cubicBezTo>
                  <a:pt x="19151" y="5318"/>
                  <a:pt x="19177" y="5333"/>
                  <a:pt x="19190" y="5375"/>
                </a:cubicBezTo>
                <a:cubicBezTo>
                  <a:pt x="19202" y="5416"/>
                  <a:pt x="19194" y="5470"/>
                  <a:pt x="19174" y="5494"/>
                </a:cubicBezTo>
                <a:lnTo>
                  <a:pt x="19125" y="5550"/>
                </a:lnTo>
                <a:cubicBezTo>
                  <a:pt x="19122" y="5554"/>
                  <a:pt x="19118" y="5557"/>
                  <a:pt x="19114" y="5559"/>
                </a:cubicBezTo>
                <a:cubicBezTo>
                  <a:pt x="19115" y="5583"/>
                  <a:pt x="19112" y="5607"/>
                  <a:pt x="19103" y="5626"/>
                </a:cubicBezTo>
                <a:lnTo>
                  <a:pt x="18938" y="5983"/>
                </a:lnTo>
                <a:cubicBezTo>
                  <a:pt x="18935" y="5998"/>
                  <a:pt x="18929" y="6012"/>
                  <a:pt x="18921" y="6021"/>
                </a:cubicBezTo>
                <a:lnTo>
                  <a:pt x="18915" y="6027"/>
                </a:lnTo>
                <a:cubicBezTo>
                  <a:pt x="18914" y="6029"/>
                  <a:pt x="18913" y="6029"/>
                  <a:pt x="18911" y="6030"/>
                </a:cubicBezTo>
                <a:cubicBezTo>
                  <a:pt x="18912" y="6038"/>
                  <a:pt x="18912" y="6046"/>
                  <a:pt x="18912" y="6054"/>
                </a:cubicBezTo>
                <a:lnTo>
                  <a:pt x="18910" y="6116"/>
                </a:lnTo>
                <a:lnTo>
                  <a:pt x="18948" y="6073"/>
                </a:lnTo>
                <a:cubicBezTo>
                  <a:pt x="18966" y="6051"/>
                  <a:pt x="18990" y="6059"/>
                  <a:pt x="19003" y="6092"/>
                </a:cubicBezTo>
                <a:cubicBezTo>
                  <a:pt x="19012" y="6112"/>
                  <a:pt x="19015" y="6138"/>
                  <a:pt x="19013" y="6163"/>
                </a:cubicBezTo>
                <a:cubicBezTo>
                  <a:pt x="19029" y="6151"/>
                  <a:pt x="19048" y="6159"/>
                  <a:pt x="19060" y="6185"/>
                </a:cubicBezTo>
                <a:cubicBezTo>
                  <a:pt x="19074" y="6214"/>
                  <a:pt x="19076" y="6259"/>
                  <a:pt x="19065" y="6293"/>
                </a:cubicBezTo>
                <a:lnTo>
                  <a:pt x="19013" y="6448"/>
                </a:lnTo>
                <a:cubicBezTo>
                  <a:pt x="19026" y="6452"/>
                  <a:pt x="19039" y="6466"/>
                  <a:pt x="19046" y="6491"/>
                </a:cubicBezTo>
                <a:cubicBezTo>
                  <a:pt x="19058" y="6533"/>
                  <a:pt x="19051" y="6586"/>
                  <a:pt x="19030" y="6610"/>
                </a:cubicBezTo>
                <a:lnTo>
                  <a:pt x="19024" y="6617"/>
                </a:lnTo>
                <a:cubicBezTo>
                  <a:pt x="19024" y="6618"/>
                  <a:pt x="19024" y="6618"/>
                  <a:pt x="19024" y="6618"/>
                </a:cubicBezTo>
                <a:cubicBezTo>
                  <a:pt x="19038" y="6651"/>
                  <a:pt x="19037" y="6699"/>
                  <a:pt x="19023" y="6731"/>
                </a:cubicBezTo>
                <a:lnTo>
                  <a:pt x="19006" y="6769"/>
                </a:lnTo>
                <a:cubicBezTo>
                  <a:pt x="19010" y="6772"/>
                  <a:pt x="19014" y="6776"/>
                  <a:pt x="19018" y="6781"/>
                </a:cubicBezTo>
                <a:lnTo>
                  <a:pt x="19088" y="6700"/>
                </a:lnTo>
                <a:cubicBezTo>
                  <a:pt x="19109" y="6676"/>
                  <a:pt x="19135" y="6690"/>
                  <a:pt x="19148" y="6732"/>
                </a:cubicBezTo>
                <a:cubicBezTo>
                  <a:pt x="19160" y="6774"/>
                  <a:pt x="19152" y="6827"/>
                  <a:pt x="19132" y="6851"/>
                </a:cubicBezTo>
                <a:lnTo>
                  <a:pt x="19079" y="6912"/>
                </a:lnTo>
                <a:cubicBezTo>
                  <a:pt x="19080" y="6915"/>
                  <a:pt x="19081" y="6918"/>
                  <a:pt x="19082" y="6922"/>
                </a:cubicBezTo>
                <a:cubicBezTo>
                  <a:pt x="19094" y="6963"/>
                  <a:pt x="19087" y="7017"/>
                  <a:pt x="19066" y="7041"/>
                </a:cubicBezTo>
                <a:lnTo>
                  <a:pt x="19004" y="7113"/>
                </a:lnTo>
                <a:cubicBezTo>
                  <a:pt x="18997" y="7121"/>
                  <a:pt x="18989" y="7125"/>
                  <a:pt x="18982" y="7125"/>
                </a:cubicBezTo>
                <a:cubicBezTo>
                  <a:pt x="18967" y="7125"/>
                  <a:pt x="18952" y="7109"/>
                  <a:pt x="18944" y="7081"/>
                </a:cubicBezTo>
                <a:cubicBezTo>
                  <a:pt x="18943" y="7078"/>
                  <a:pt x="18942" y="7074"/>
                  <a:pt x="18942" y="7071"/>
                </a:cubicBezTo>
                <a:lnTo>
                  <a:pt x="18939" y="7074"/>
                </a:lnTo>
                <a:lnTo>
                  <a:pt x="18864" y="7218"/>
                </a:lnTo>
                <a:cubicBezTo>
                  <a:pt x="18860" y="7236"/>
                  <a:pt x="18854" y="7252"/>
                  <a:pt x="18845" y="7263"/>
                </a:cubicBezTo>
                <a:lnTo>
                  <a:pt x="18828" y="7282"/>
                </a:lnTo>
                <a:cubicBezTo>
                  <a:pt x="18821" y="7290"/>
                  <a:pt x="18814" y="7294"/>
                  <a:pt x="18806" y="7294"/>
                </a:cubicBezTo>
                <a:cubicBezTo>
                  <a:pt x="18793" y="7294"/>
                  <a:pt x="18780" y="7282"/>
                  <a:pt x="18771" y="7259"/>
                </a:cubicBezTo>
                <a:cubicBezTo>
                  <a:pt x="18765" y="7243"/>
                  <a:pt x="18763" y="7224"/>
                  <a:pt x="18763" y="7205"/>
                </a:cubicBezTo>
                <a:lnTo>
                  <a:pt x="18709" y="7341"/>
                </a:lnTo>
                <a:cubicBezTo>
                  <a:pt x="18710" y="7373"/>
                  <a:pt x="18702" y="7405"/>
                  <a:pt x="18687" y="7422"/>
                </a:cubicBezTo>
                <a:lnTo>
                  <a:pt x="18659" y="7454"/>
                </a:lnTo>
                <a:cubicBezTo>
                  <a:pt x="18652" y="7462"/>
                  <a:pt x="18645" y="7466"/>
                  <a:pt x="18637" y="7466"/>
                </a:cubicBezTo>
                <a:cubicBezTo>
                  <a:pt x="18633" y="7466"/>
                  <a:pt x="18628" y="7464"/>
                  <a:pt x="18623" y="7461"/>
                </a:cubicBezTo>
                <a:lnTo>
                  <a:pt x="18561" y="7613"/>
                </a:lnTo>
                <a:cubicBezTo>
                  <a:pt x="18566" y="7650"/>
                  <a:pt x="18559" y="7691"/>
                  <a:pt x="18541" y="7711"/>
                </a:cubicBezTo>
                <a:lnTo>
                  <a:pt x="18496" y="7764"/>
                </a:lnTo>
                <a:cubicBezTo>
                  <a:pt x="18489" y="7772"/>
                  <a:pt x="18481" y="7775"/>
                  <a:pt x="18474" y="7775"/>
                </a:cubicBezTo>
                <a:cubicBezTo>
                  <a:pt x="18461" y="7775"/>
                  <a:pt x="18449" y="7765"/>
                  <a:pt x="18441" y="7745"/>
                </a:cubicBezTo>
                <a:cubicBezTo>
                  <a:pt x="18427" y="7712"/>
                  <a:pt x="18427" y="7665"/>
                  <a:pt x="18440" y="7633"/>
                </a:cubicBezTo>
                <a:lnTo>
                  <a:pt x="18442" y="7628"/>
                </a:lnTo>
                <a:cubicBezTo>
                  <a:pt x="18429" y="7632"/>
                  <a:pt x="18415" y="7624"/>
                  <a:pt x="18405" y="7605"/>
                </a:cubicBezTo>
                <a:cubicBezTo>
                  <a:pt x="18395" y="7584"/>
                  <a:pt x="18390" y="7555"/>
                  <a:pt x="18392" y="7527"/>
                </a:cubicBezTo>
                <a:cubicBezTo>
                  <a:pt x="18382" y="7521"/>
                  <a:pt x="18373" y="7507"/>
                  <a:pt x="18367" y="7487"/>
                </a:cubicBezTo>
                <a:cubicBezTo>
                  <a:pt x="18355" y="7446"/>
                  <a:pt x="18362" y="7392"/>
                  <a:pt x="18383" y="7368"/>
                </a:cubicBezTo>
                <a:lnTo>
                  <a:pt x="18397" y="7352"/>
                </a:lnTo>
                <a:cubicBezTo>
                  <a:pt x="18396" y="7349"/>
                  <a:pt x="18394" y="7347"/>
                  <a:pt x="18394" y="7344"/>
                </a:cubicBezTo>
                <a:cubicBezTo>
                  <a:pt x="18381" y="7302"/>
                  <a:pt x="18389" y="7249"/>
                  <a:pt x="18410" y="7224"/>
                </a:cubicBezTo>
                <a:lnTo>
                  <a:pt x="18415" y="7218"/>
                </a:lnTo>
                <a:cubicBezTo>
                  <a:pt x="18411" y="7212"/>
                  <a:pt x="18408" y="7206"/>
                  <a:pt x="18406" y="7197"/>
                </a:cubicBezTo>
                <a:cubicBezTo>
                  <a:pt x="18394" y="7156"/>
                  <a:pt x="18401" y="7102"/>
                  <a:pt x="18422" y="7078"/>
                </a:cubicBezTo>
                <a:lnTo>
                  <a:pt x="18602" y="6870"/>
                </a:lnTo>
                <a:cubicBezTo>
                  <a:pt x="18617" y="6853"/>
                  <a:pt x="18637" y="6855"/>
                  <a:pt x="18651" y="6877"/>
                </a:cubicBezTo>
                <a:cubicBezTo>
                  <a:pt x="18653" y="6862"/>
                  <a:pt x="18656" y="6848"/>
                  <a:pt x="18661" y="6837"/>
                </a:cubicBezTo>
                <a:lnTo>
                  <a:pt x="18741" y="6681"/>
                </a:lnTo>
                <a:cubicBezTo>
                  <a:pt x="18738" y="6646"/>
                  <a:pt x="18746" y="6610"/>
                  <a:pt x="18762" y="6591"/>
                </a:cubicBezTo>
                <a:lnTo>
                  <a:pt x="18812" y="6534"/>
                </a:lnTo>
                <a:cubicBezTo>
                  <a:pt x="18809" y="6530"/>
                  <a:pt x="18806" y="6527"/>
                  <a:pt x="18804" y="6521"/>
                </a:cubicBezTo>
                <a:cubicBezTo>
                  <a:pt x="18790" y="6489"/>
                  <a:pt x="18790" y="6442"/>
                  <a:pt x="18804" y="6409"/>
                </a:cubicBezTo>
                <a:lnTo>
                  <a:pt x="18833" y="6340"/>
                </a:lnTo>
                <a:cubicBezTo>
                  <a:pt x="18823" y="6322"/>
                  <a:pt x="18817" y="6296"/>
                  <a:pt x="18818" y="6268"/>
                </a:cubicBezTo>
                <a:lnTo>
                  <a:pt x="18820" y="6205"/>
                </a:lnTo>
                <a:lnTo>
                  <a:pt x="18790" y="6239"/>
                </a:lnTo>
                <a:cubicBezTo>
                  <a:pt x="18769" y="6264"/>
                  <a:pt x="18743" y="6249"/>
                  <a:pt x="18731" y="6208"/>
                </a:cubicBezTo>
                <a:cubicBezTo>
                  <a:pt x="18718" y="6166"/>
                  <a:pt x="18726" y="6112"/>
                  <a:pt x="18746" y="6088"/>
                </a:cubicBezTo>
                <a:lnTo>
                  <a:pt x="18847" y="5973"/>
                </a:lnTo>
                <a:cubicBezTo>
                  <a:pt x="18848" y="5971"/>
                  <a:pt x="18849" y="5970"/>
                  <a:pt x="18851" y="5969"/>
                </a:cubicBezTo>
                <a:cubicBezTo>
                  <a:pt x="18849" y="5953"/>
                  <a:pt x="18850" y="5935"/>
                  <a:pt x="18853" y="5919"/>
                </a:cubicBezTo>
                <a:lnTo>
                  <a:pt x="18844" y="5929"/>
                </a:lnTo>
                <a:cubicBezTo>
                  <a:pt x="18836" y="5939"/>
                  <a:pt x="18827" y="5942"/>
                  <a:pt x="18819" y="5941"/>
                </a:cubicBezTo>
                <a:cubicBezTo>
                  <a:pt x="18815" y="5960"/>
                  <a:pt x="18809" y="5977"/>
                  <a:pt x="18799" y="5988"/>
                </a:cubicBezTo>
                <a:lnTo>
                  <a:pt x="18780" y="6010"/>
                </a:lnTo>
                <a:cubicBezTo>
                  <a:pt x="18773" y="6018"/>
                  <a:pt x="18765" y="6022"/>
                  <a:pt x="18758" y="6022"/>
                </a:cubicBezTo>
                <a:cubicBezTo>
                  <a:pt x="18750" y="6022"/>
                  <a:pt x="18742" y="6017"/>
                  <a:pt x="18734" y="6008"/>
                </a:cubicBezTo>
                <a:cubicBezTo>
                  <a:pt x="18721" y="5991"/>
                  <a:pt x="18713" y="5960"/>
                  <a:pt x="18714" y="5927"/>
                </a:cubicBezTo>
                <a:lnTo>
                  <a:pt x="18717" y="5866"/>
                </a:lnTo>
                <a:cubicBezTo>
                  <a:pt x="18707" y="5860"/>
                  <a:pt x="18697" y="5846"/>
                  <a:pt x="18692" y="5826"/>
                </a:cubicBezTo>
                <a:cubicBezTo>
                  <a:pt x="18684" y="5798"/>
                  <a:pt x="18684" y="5766"/>
                  <a:pt x="18691" y="5740"/>
                </a:cubicBezTo>
                <a:cubicBezTo>
                  <a:pt x="18687" y="5743"/>
                  <a:pt x="18683" y="5744"/>
                  <a:pt x="18678" y="5744"/>
                </a:cubicBezTo>
                <a:cubicBezTo>
                  <a:pt x="18666" y="5744"/>
                  <a:pt x="18653" y="5733"/>
                  <a:pt x="18645" y="5713"/>
                </a:cubicBezTo>
                <a:cubicBezTo>
                  <a:pt x="18631" y="5680"/>
                  <a:pt x="18631" y="5632"/>
                  <a:pt x="18645" y="5600"/>
                </a:cubicBezTo>
                <a:lnTo>
                  <a:pt x="18676" y="5530"/>
                </a:lnTo>
                <a:cubicBezTo>
                  <a:pt x="18673" y="5524"/>
                  <a:pt x="18670" y="5517"/>
                  <a:pt x="18667" y="5509"/>
                </a:cubicBezTo>
                <a:cubicBezTo>
                  <a:pt x="18655" y="5467"/>
                  <a:pt x="18663" y="5414"/>
                  <a:pt x="18683" y="5390"/>
                </a:cubicBezTo>
                <a:lnTo>
                  <a:pt x="18775" y="5283"/>
                </a:lnTo>
                <a:cubicBezTo>
                  <a:pt x="18774" y="5284"/>
                  <a:pt x="18773" y="5284"/>
                  <a:pt x="18772" y="5285"/>
                </a:cubicBezTo>
                <a:cubicBezTo>
                  <a:pt x="18771" y="5287"/>
                  <a:pt x="18769" y="5289"/>
                  <a:pt x="18768" y="5291"/>
                </a:cubicBezTo>
                <a:lnTo>
                  <a:pt x="18736" y="5328"/>
                </a:lnTo>
                <a:cubicBezTo>
                  <a:pt x="18729" y="5336"/>
                  <a:pt x="18721" y="5340"/>
                  <a:pt x="18714" y="5340"/>
                </a:cubicBezTo>
                <a:cubicBezTo>
                  <a:pt x="18707" y="5340"/>
                  <a:pt x="18699" y="5336"/>
                  <a:pt x="18693" y="5329"/>
                </a:cubicBezTo>
                <a:cubicBezTo>
                  <a:pt x="18679" y="5315"/>
                  <a:pt x="18671" y="5287"/>
                  <a:pt x="18670" y="5256"/>
                </a:cubicBezTo>
                <a:lnTo>
                  <a:pt x="18669" y="5219"/>
                </a:lnTo>
                <a:lnTo>
                  <a:pt x="18666" y="5223"/>
                </a:lnTo>
                <a:cubicBezTo>
                  <a:pt x="18650" y="5241"/>
                  <a:pt x="18631" y="5238"/>
                  <a:pt x="18616" y="5216"/>
                </a:cubicBezTo>
                <a:cubicBezTo>
                  <a:pt x="18602" y="5193"/>
                  <a:pt x="18597" y="5156"/>
                  <a:pt x="18602" y="5122"/>
                </a:cubicBezTo>
                <a:lnTo>
                  <a:pt x="18603" y="5118"/>
                </a:lnTo>
                <a:cubicBezTo>
                  <a:pt x="18600" y="5115"/>
                  <a:pt x="18598" y="5112"/>
                  <a:pt x="18596" y="5108"/>
                </a:cubicBezTo>
                <a:cubicBezTo>
                  <a:pt x="18582" y="5082"/>
                  <a:pt x="18578" y="5040"/>
                  <a:pt x="18586" y="5006"/>
                </a:cubicBezTo>
                <a:lnTo>
                  <a:pt x="18587" y="5002"/>
                </a:lnTo>
                <a:cubicBezTo>
                  <a:pt x="18578" y="5001"/>
                  <a:pt x="18570" y="4996"/>
                  <a:pt x="18562" y="4985"/>
                </a:cubicBezTo>
                <a:cubicBezTo>
                  <a:pt x="18548" y="4965"/>
                  <a:pt x="18542" y="4930"/>
                  <a:pt x="18546" y="4896"/>
                </a:cubicBezTo>
                <a:lnTo>
                  <a:pt x="18549" y="4867"/>
                </a:lnTo>
                <a:lnTo>
                  <a:pt x="18500" y="4923"/>
                </a:lnTo>
                <a:cubicBezTo>
                  <a:pt x="18486" y="4940"/>
                  <a:pt x="18468" y="4938"/>
                  <a:pt x="18455" y="4921"/>
                </a:cubicBezTo>
                <a:cubicBezTo>
                  <a:pt x="18455" y="4921"/>
                  <a:pt x="18455" y="4921"/>
                  <a:pt x="18455" y="4921"/>
                </a:cubicBezTo>
                <a:cubicBezTo>
                  <a:pt x="18467" y="4962"/>
                  <a:pt x="18460" y="5015"/>
                  <a:pt x="18440" y="5040"/>
                </a:cubicBezTo>
                <a:lnTo>
                  <a:pt x="18394" y="5095"/>
                </a:lnTo>
                <a:cubicBezTo>
                  <a:pt x="18410" y="5094"/>
                  <a:pt x="18425" y="5109"/>
                  <a:pt x="18434" y="5138"/>
                </a:cubicBezTo>
                <a:cubicBezTo>
                  <a:pt x="18446" y="5179"/>
                  <a:pt x="18439" y="5232"/>
                  <a:pt x="18419" y="5257"/>
                </a:cubicBezTo>
                <a:lnTo>
                  <a:pt x="18386" y="5296"/>
                </a:lnTo>
                <a:cubicBezTo>
                  <a:pt x="18388" y="5307"/>
                  <a:pt x="18389" y="5318"/>
                  <a:pt x="18389" y="5329"/>
                </a:cubicBezTo>
                <a:lnTo>
                  <a:pt x="18456" y="5251"/>
                </a:lnTo>
                <a:cubicBezTo>
                  <a:pt x="18477" y="5227"/>
                  <a:pt x="18503" y="5240"/>
                  <a:pt x="18515" y="5280"/>
                </a:cubicBezTo>
                <a:cubicBezTo>
                  <a:pt x="18528" y="5321"/>
                  <a:pt x="18522" y="5373"/>
                  <a:pt x="18502" y="5399"/>
                </a:cubicBezTo>
                <a:lnTo>
                  <a:pt x="18441" y="5480"/>
                </a:lnTo>
                <a:cubicBezTo>
                  <a:pt x="18448" y="5506"/>
                  <a:pt x="18448" y="5537"/>
                  <a:pt x="18441" y="5562"/>
                </a:cubicBezTo>
                <a:cubicBezTo>
                  <a:pt x="18448" y="5570"/>
                  <a:pt x="18453" y="5580"/>
                  <a:pt x="18457" y="5594"/>
                </a:cubicBezTo>
                <a:cubicBezTo>
                  <a:pt x="18469" y="5636"/>
                  <a:pt x="18462" y="5689"/>
                  <a:pt x="18441" y="5713"/>
                </a:cubicBezTo>
                <a:lnTo>
                  <a:pt x="18260" y="5923"/>
                </a:lnTo>
                <a:cubicBezTo>
                  <a:pt x="18253" y="5931"/>
                  <a:pt x="18246" y="5934"/>
                  <a:pt x="18239" y="5934"/>
                </a:cubicBezTo>
                <a:lnTo>
                  <a:pt x="18198" y="6012"/>
                </a:lnTo>
                <a:cubicBezTo>
                  <a:pt x="18202" y="6017"/>
                  <a:pt x="18206" y="6024"/>
                  <a:pt x="18209" y="6033"/>
                </a:cubicBezTo>
                <a:cubicBezTo>
                  <a:pt x="18222" y="6068"/>
                  <a:pt x="18220" y="6117"/>
                  <a:pt x="18204" y="6148"/>
                </a:cubicBezTo>
                <a:lnTo>
                  <a:pt x="18061" y="6425"/>
                </a:lnTo>
                <a:cubicBezTo>
                  <a:pt x="18061" y="6427"/>
                  <a:pt x="18061" y="6428"/>
                  <a:pt x="18061" y="6430"/>
                </a:cubicBezTo>
                <a:lnTo>
                  <a:pt x="18147" y="6332"/>
                </a:lnTo>
                <a:cubicBezTo>
                  <a:pt x="18163" y="6313"/>
                  <a:pt x="18183" y="6317"/>
                  <a:pt x="18197" y="6342"/>
                </a:cubicBezTo>
                <a:cubicBezTo>
                  <a:pt x="18211" y="6367"/>
                  <a:pt x="18216" y="6407"/>
                  <a:pt x="18209" y="6441"/>
                </a:cubicBezTo>
                <a:lnTo>
                  <a:pt x="18202" y="6470"/>
                </a:lnTo>
                <a:cubicBezTo>
                  <a:pt x="18218" y="6460"/>
                  <a:pt x="18235" y="6467"/>
                  <a:pt x="18247" y="6490"/>
                </a:cubicBezTo>
                <a:cubicBezTo>
                  <a:pt x="18261" y="6518"/>
                  <a:pt x="18264" y="6560"/>
                  <a:pt x="18255" y="6594"/>
                </a:cubicBezTo>
                <a:lnTo>
                  <a:pt x="18234" y="6671"/>
                </a:lnTo>
                <a:cubicBezTo>
                  <a:pt x="18237" y="6683"/>
                  <a:pt x="18239" y="6696"/>
                  <a:pt x="18240" y="6709"/>
                </a:cubicBezTo>
                <a:cubicBezTo>
                  <a:pt x="18255" y="6692"/>
                  <a:pt x="18274" y="6695"/>
                  <a:pt x="18288" y="6718"/>
                </a:cubicBezTo>
                <a:cubicBezTo>
                  <a:pt x="18302" y="6741"/>
                  <a:pt x="18308" y="6779"/>
                  <a:pt x="18302" y="6813"/>
                </a:cubicBezTo>
                <a:lnTo>
                  <a:pt x="18295" y="6856"/>
                </a:lnTo>
                <a:cubicBezTo>
                  <a:pt x="18296" y="6856"/>
                  <a:pt x="18296" y="6857"/>
                  <a:pt x="18297" y="6857"/>
                </a:cubicBezTo>
                <a:cubicBezTo>
                  <a:pt x="18309" y="6867"/>
                  <a:pt x="18318" y="6887"/>
                  <a:pt x="18322" y="6911"/>
                </a:cubicBezTo>
                <a:lnTo>
                  <a:pt x="18349" y="6880"/>
                </a:lnTo>
                <a:cubicBezTo>
                  <a:pt x="18370" y="6856"/>
                  <a:pt x="18396" y="6870"/>
                  <a:pt x="18408" y="6912"/>
                </a:cubicBezTo>
                <a:cubicBezTo>
                  <a:pt x="18420" y="6953"/>
                  <a:pt x="18413" y="7007"/>
                  <a:pt x="18392" y="7031"/>
                </a:cubicBezTo>
                <a:lnTo>
                  <a:pt x="18316" y="7119"/>
                </a:lnTo>
                <a:cubicBezTo>
                  <a:pt x="18310" y="7126"/>
                  <a:pt x="18302" y="7130"/>
                  <a:pt x="18294" y="7130"/>
                </a:cubicBezTo>
                <a:cubicBezTo>
                  <a:pt x="18289" y="7130"/>
                  <a:pt x="18283" y="7128"/>
                  <a:pt x="18278" y="7124"/>
                </a:cubicBezTo>
                <a:cubicBezTo>
                  <a:pt x="18266" y="7114"/>
                  <a:pt x="18257" y="7094"/>
                  <a:pt x="18253" y="7070"/>
                </a:cubicBezTo>
                <a:lnTo>
                  <a:pt x="18247" y="7078"/>
                </a:lnTo>
                <a:cubicBezTo>
                  <a:pt x="18231" y="7096"/>
                  <a:pt x="18211" y="7093"/>
                  <a:pt x="18197" y="7070"/>
                </a:cubicBezTo>
                <a:cubicBezTo>
                  <a:pt x="18183" y="7047"/>
                  <a:pt x="18178" y="7009"/>
                  <a:pt x="18183" y="6974"/>
                </a:cubicBezTo>
                <a:lnTo>
                  <a:pt x="18184" y="6969"/>
                </a:lnTo>
                <a:cubicBezTo>
                  <a:pt x="18173" y="6973"/>
                  <a:pt x="18160" y="6968"/>
                  <a:pt x="18150" y="6953"/>
                </a:cubicBezTo>
                <a:cubicBezTo>
                  <a:pt x="18136" y="6932"/>
                  <a:pt x="18130" y="6897"/>
                  <a:pt x="18134" y="6863"/>
                </a:cubicBezTo>
                <a:lnTo>
                  <a:pt x="18138" y="6826"/>
                </a:lnTo>
                <a:cubicBezTo>
                  <a:pt x="18136" y="6823"/>
                  <a:pt x="18134" y="6820"/>
                  <a:pt x="18132" y="6816"/>
                </a:cubicBezTo>
                <a:cubicBezTo>
                  <a:pt x="18124" y="6801"/>
                  <a:pt x="18120" y="6781"/>
                  <a:pt x="18119" y="6760"/>
                </a:cubicBezTo>
                <a:cubicBezTo>
                  <a:pt x="18106" y="6764"/>
                  <a:pt x="18093" y="6757"/>
                  <a:pt x="18083" y="6739"/>
                </a:cubicBezTo>
                <a:cubicBezTo>
                  <a:pt x="18069" y="6715"/>
                  <a:pt x="18064" y="6674"/>
                  <a:pt x="18072" y="6640"/>
                </a:cubicBezTo>
                <a:lnTo>
                  <a:pt x="18077" y="6613"/>
                </a:lnTo>
                <a:lnTo>
                  <a:pt x="17948" y="6763"/>
                </a:lnTo>
                <a:cubicBezTo>
                  <a:pt x="17930" y="6783"/>
                  <a:pt x="17908" y="6776"/>
                  <a:pt x="17894" y="6746"/>
                </a:cubicBezTo>
                <a:cubicBezTo>
                  <a:pt x="17880" y="6716"/>
                  <a:pt x="17879" y="6671"/>
                  <a:pt x="17890" y="6637"/>
                </a:cubicBezTo>
                <a:lnTo>
                  <a:pt x="17795" y="6752"/>
                </a:lnTo>
                <a:cubicBezTo>
                  <a:pt x="17798" y="6758"/>
                  <a:pt x="17802" y="6766"/>
                  <a:pt x="17804" y="6775"/>
                </a:cubicBezTo>
                <a:cubicBezTo>
                  <a:pt x="17816" y="6816"/>
                  <a:pt x="17810" y="6869"/>
                  <a:pt x="17789" y="6894"/>
                </a:cubicBezTo>
                <a:lnTo>
                  <a:pt x="17722" y="6974"/>
                </a:lnTo>
                <a:cubicBezTo>
                  <a:pt x="17724" y="6977"/>
                  <a:pt x="17726" y="6981"/>
                  <a:pt x="17727" y="6985"/>
                </a:cubicBezTo>
                <a:cubicBezTo>
                  <a:pt x="17727" y="6988"/>
                  <a:pt x="17728" y="6990"/>
                  <a:pt x="17728" y="6993"/>
                </a:cubicBezTo>
                <a:lnTo>
                  <a:pt x="17776" y="6938"/>
                </a:lnTo>
                <a:cubicBezTo>
                  <a:pt x="17797" y="6914"/>
                  <a:pt x="17823" y="6928"/>
                  <a:pt x="17835" y="6968"/>
                </a:cubicBezTo>
                <a:cubicBezTo>
                  <a:pt x="17848" y="7009"/>
                  <a:pt x="17841" y="7062"/>
                  <a:pt x="17821" y="7087"/>
                </a:cubicBezTo>
                <a:lnTo>
                  <a:pt x="17737" y="7193"/>
                </a:lnTo>
                <a:cubicBezTo>
                  <a:pt x="17749" y="7197"/>
                  <a:pt x="17760" y="7212"/>
                  <a:pt x="17767" y="7234"/>
                </a:cubicBezTo>
                <a:cubicBezTo>
                  <a:pt x="17777" y="7267"/>
                  <a:pt x="17775" y="7308"/>
                  <a:pt x="17763" y="7336"/>
                </a:cubicBezTo>
                <a:lnTo>
                  <a:pt x="17774" y="7322"/>
                </a:lnTo>
                <a:cubicBezTo>
                  <a:pt x="17795" y="7298"/>
                  <a:pt x="17821" y="7312"/>
                  <a:pt x="17834" y="7353"/>
                </a:cubicBezTo>
                <a:cubicBezTo>
                  <a:pt x="17836" y="7360"/>
                  <a:pt x="17837" y="7368"/>
                  <a:pt x="17838" y="7376"/>
                </a:cubicBezTo>
                <a:lnTo>
                  <a:pt x="17939" y="7260"/>
                </a:lnTo>
                <a:cubicBezTo>
                  <a:pt x="17959" y="7237"/>
                  <a:pt x="17986" y="7250"/>
                  <a:pt x="17998" y="7291"/>
                </a:cubicBezTo>
                <a:cubicBezTo>
                  <a:pt x="18005" y="7313"/>
                  <a:pt x="18006" y="7339"/>
                  <a:pt x="18002" y="7362"/>
                </a:cubicBezTo>
                <a:lnTo>
                  <a:pt x="18009" y="7354"/>
                </a:lnTo>
                <a:cubicBezTo>
                  <a:pt x="18030" y="7330"/>
                  <a:pt x="18056" y="7344"/>
                  <a:pt x="18069" y="7385"/>
                </a:cubicBezTo>
                <a:cubicBezTo>
                  <a:pt x="18081" y="7426"/>
                  <a:pt x="18074" y="7479"/>
                  <a:pt x="18054" y="7504"/>
                </a:cubicBezTo>
                <a:lnTo>
                  <a:pt x="18013" y="7554"/>
                </a:lnTo>
                <a:cubicBezTo>
                  <a:pt x="18018" y="7561"/>
                  <a:pt x="18021" y="7569"/>
                  <a:pt x="18024" y="7578"/>
                </a:cubicBezTo>
                <a:cubicBezTo>
                  <a:pt x="18037" y="7619"/>
                  <a:pt x="18031" y="7672"/>
                  <a:pt x="18011" y="7697"/>
                </a:cubicBezTo>
                <a:lnTo>
                  <a:pt x="17878" y="7868"/>
                </a:lnTo>
                <a:lnTo>
                  <a:pt x="17906" y="7836"/>
                </a:lnTo>
                <a:cubicBezTo>
                  <a:pt x="17926" y="7812"/>
                  <a:pt x="17953" y="7826"/>
                  <a:pt x="17965" y="7866"/>
                </a:cubicBezTo>
                <a:cubicBezTo>
                  <a:pt x="17971" y="7885"/>
                  <a:pt x="17972" y="7907"/>
                  <a:pt x="17971" y="7927"/>
                </a:cubicBezTo>
                <a:lnTo>
                  <a:pt x="18077" y="7804"/>
                </a:lnTo>
                <a:cubicBezTo>
                  <a:pt x="18098" y="7780"/>
                  <a:pt x="18124" y="7794"/>
                  <a:pt x="18137" y="7834"/>
                </a:cubicBezTo>
                <a:cubicBezTo>
                  <a:pt x="18149" y="7875"/>
                  <a:pt x="18143" y="7928"/>
                  <a:pt x="18123" y="7953"/>
                </a:cubicBezTo>
                <a:lnTo>
                  <a:pt x="17775" y="8394"/>
                </a:lnTo>
                <a:lnTo>
                  <a:pt x="17910" y="8238"/>
                </a:lnTo>
                <a:cubicBezTo>
                  <a:pt x="17929" y="8215"/>
                  <a:pt x="17954" y="8227"/>
                  <a:pt x="17967" y="8264"/>
                </a:cubicBezTo>
                <a:lnTo>
                  <a:pt x="17978" y="8252"/>
                </a:lnTo>
                <a:cubicBezTo>
                  <a:pt x="17998" y="8229"/>
                  <a:pt x="18024" y="8242"/>
                  <a:pt x="18036" y="8282"/>
                </a:cubicBezTo>
                <a:cubicBezTo>
                  <a:pt x="18049" y="8322"/>
                  <a:pt x="18043" y="8374"/>
                  <a:pt x="18024" y="8401"/>
                </a:cubicBezTo>
                <a:lnTo>
                  <a:pt x="18023" y="8401"/>
                </a:lnTo>
                <a:cubicBezTo>
                  <a:pt x="18024" y="8404"/>
                  <a:pt x="18025" y="8408"/>
                  <a:pt x="18027" y="8411"/>
                </a:cubicBezTo>
                <a:cubicBezTo>
                  <a:pt x="18039" y="8450"/>
                  <a:pt x="18035" y="8502"/>
                  <a:pt x="18016" y="8529"/>
                </a:cubicBezTo>
                <a:lnTo>
                  <a:pt x="17869" y="8745"/>
                </a:lnTo>
                <a:cubicBezTo>
                  <a:pt x="17875" y="8783"/>
                  <a:pt x="17867" y="8825"/>
                  <a:pt x="17849" y="8846"/>
                </a:cubicBezTo>
                <a:lnTo>
                  <a:pt x="17623" y="9107"/>
                </a:lnTo>
                <a:lnTo>
                  <a:pt x="17453" y="9358"/>
                </a:lnTo>
                <a:cubicBezTo>
                  <a:pt x="17451" y="9369"/>
                  <a:pt x="17449" y="9379"/>
                  <a:pt x="17446" y="9389"/>
                </a:cubicBezTo>
                <a:lnTo>
                  <a:pt x="17368" y="9625"/>
                </a:lnTo>
                <a:cubicBezTo>
                  <a:pt x="17367" y="9650"/>
                  <a:pt x="17359" y="9674"/>
                  <a:pt x="17347" y="9687"/>
                </a:cubicBezTo>
                <a:lnTo>
                  <a:pt x="17339" y="9696"/>
                </a:lnTo>
                <a:cubicBezTo>
                  <a:pt x="17333" y="9704"/>
                  <a:pt x="17325" y="9708"/>
                  <a:pt x="17318" y="9708"/>
                </a:cubicBezTo>
                <a:cubicBezTo>
                  <a:pt x="17306" y="9708"/>
                  <a:pt x="17294" y="9699"/>
                  <a:pt x="17286" y="9681"/>
                </a:cubicBezTo>
                <a:cubicBezTo>
                  <a:pt x="17272" y="9651"/>
                  <a:pt x="17270" y="9606"/>
                  <a:pt x="17281" y="9573"/>
                </a:cubicBezTo>
                <a:lnTo>
                  <a:pt x="17298" y="9522"/>
                </a:lnTo>
                <a:cubicBezTo>
                  <a:pt x="17292" y="9516"/>
                  <a:pt x="17286" y="9506"/>
                  <a:pt x="17282" y="9494"/>
                </a:cubicBezTo>
                <a:cubicBezTo>
                  <a:pt x="17270" y="9455"/>
                  <a:pt x="17274" y="9403"/>
                  <a:pt x="17293" y="9376"/>
                </a:cubicBezTo>
                <a:lnTo>
                  <a:pt x="17329" y="9322"/>
                </a:lnTo>
                <a:cubicBezTo>
                  <a:pt x="17309" y="9341"/>
                  <a:pt x="17285" y="9327"/>
                  <a:pt x="17274" y="9289"/>
                </a:cubicBezTo>
                <a:cubicBezTo>
                  <a:pt x="17273" y="9287"/>
                  <a:pt x="17272" y="9284"/>
                  <a:pt x="17272" y="9282"/>
                </a:cubicBezTo>
                <a:lnTo>
                  <a:pt x="17202" y="9374"/>
                </a:lnTo>
                <a:cubicBezTo>
                  <a:pt x="17211" y="9411"/>
                  <a:pt x="17206" y="9457"/>
                  <a:pt x="17188" y="9483"/>
                </a:cubicBezTo>
                <a:lnTo>
                  <a:pt x="17095" y="9620"/>
                </a:lnTo>
                <a:cubicBezTo>
                  <a:pt x="17106" y="9624"/>
                  <a:pt x="17116" y="9637"/>
                  <a:pt x="17122" y="9657"/>
                </a:cubicBezTo>
                <a:cubicBezTo>
                  <a:pt x="17127" y="9672"/>
                  <a:pt x="17129" y="9688"/>
                  <a:pt x="17129" y="9704"/>
                </a:cubicBezTo>
                <a:lnTo>
                  <a:pt x="17198" y="9625"/>
                </a:lnTo>
                <a:cubicBezTo>
                  <a:pt x="17218" y="9602"/>
                  <a:pt x="17244" y="9614"/>
                  <a:pt x="17256" y="9654"/>
                </a:cubicBezTo>
                <a:cubicBezTo>
                  <a:pt x="17269" y="9693"/>
                  <a:pt x="17264" y="9745"/>
                  <a:pt x="17245" y="9772"/>
                </a:cubicBezTo>
                <a:lnTo>
                  <a:pt x="17196" y="9841"/>
                </a:lnTo>
                <a:cubicBezTo>
                  <a:pt x="17198" y="9845"/>
                  <a:pt x="17200" y="9849"/>
                  <a:pt x="17202" y="9854"/>
                </a:cubicBezTo>
                <a:cubicBezTo>
                  <a:pt x="17209" y="9874"/>
                  <a:pt x="17210" y="9898"/>
                  <a:pt x="17208" y="9921"/>
                </a:cubicBezTo>
                <a:lnTo>
                  <a:pt x="17275" y="9844"/>
                </a:lnTo>
                <a:cubicBezTo>
                  <a:pt x="17295" y="9821"/>
                  <a:pt x="17320" y="9832"/>
                  <a:pt x="17333" y="9870"/>
                </a:cubicBezTo>
                <a:cubicBezTo>
                  <a:pt x="17345" y="9905"/>
                  <a:pt x="17342" y="9952"/>
                  <a:pt x="17328" y="9981"/>
                </a:cubicBezTo>
                <a:cubicBezTo>
                  <a:pt x="17337" y="9986"/>
                  <a:pt x="17346" y="9998"/>
                  <a:pt x="17352" y="10015"/>
                </a:cubicBezTo>
                <a:cubicBezTo>
                  <a:pt x="17365" y="10052"/>
                  <a:pt x="17362" y="10103"/>
                  <a:pt x="17345" y="10132"/>
                </a:cubicBezTo>
                <a:lnTo>
                  <a:pt x="17286" y="10233"/>
                </a:lnTo>
                <a:cubicBezTo>
                  <a:pt x="17303" y="10225"/>
                  <a:pt x="17321" y="10237"/>
                  <a:pt x="17331" y="10266"/>
                </a:cubicBezTo>
                <a:cubicBezTo>
                  <a:pt x="17344" y="10302"/>
                  <a:pt x="17342" y="10352"/>
                  <a:pt x="17326" y="10382"/>
                </a:cubicBezTo>
                <a:lnTo>
                  <a:pt x="17297" y="10434"/>
                </a:lnTo>
                <a:lnTo>
                  <a:pt x="17298" y="10433"/>
                </a:lnTo>
                <a:cubicBezTo>
                  <a:pt x="17318" y="10411"/>
                  <a:pt x="17343" y="10421"/>
                  <a:pt x="17356" y="10458"/>
                </a:cubicBezTo>
                <a:cubicBezTo>
                  <a:pt x="17361" y="10473"/>
                  <a:pt x="17363" y="10489"/>
                  <a:pt x="17364" y="10506"/>
                </a:cubicBezTo>
                <a:lnTo>
                  <a:pt x="17372" y="10496"/>
                </a:lnTo>
                <a:cubicBezTo>
                  <a:pt x="17392" y="10473"/>
                  <a:pt x="17418" y="10485"/>
                  <a:pt x="17430" y="10523"/>
                </a:cubicBezTo>
                <a:cubicBezTo>
                  <a:pt x="17443" y="10562"/>
                  <a:pt x="17439" y="10613"/>
                  <a:pt x="17421" y="10641"/>
                </a:cubicBezTo>
                <a:lnTo>
                  <a:pt x="17350" y="10749"/>
                </a:lnTo>
                <a:cubicBezTo>
                  <a:pt x="17351" y="10751"/>
                  <a:pt x="17352" y="10753"/>
                  <a:pt x="17353" y="10756"/>
                </a:cubicBezTo>
                <a:cubicBezTo>
                  <a:pt x="17366" y="10790"/>
                  <a:pt x="17365" y="10839"/>
                  <a:pt x="17349" y="10870"/>
                </a:cubicBezTo>
                <a:lnTo>
                  <a:pt x="17303" y="10964"/>
                </a:lnTo>
                <a:cubicBezTo>
                  <a:pt x="17307" y="10970"/>
                  <a:pt x="17310" y="10978"/>
                  <a:pt x="17313" y="10987"/>
                </a:cubicBezTo>
                <a:cubicBezTo>
                  <a:pt x="17325" y="11029"/>
                  <a:pt x="17318" y="11082"/>
                  <a:pt x="17297" y="11106"/>
                </a:cubicBezTo>
                <a:lnTo>
                  <a:pt x="17139" y="11289"/>
                </a:lnTo>
                <a:cubicBezTo>
                  <a:pt x="17132" y="11297"/>
                  <a:pt x="17125" y="11300"/>
                  <a:pt x="17117" y="11300"/>
                </a:cubicBezTo>
                <a:cubicBezTo>
                  <a:pt x="17104" y="11300"/>
                  <a:pt x="17091" y="11288"/>
                  <a:pt x="17082" y="11266"/>
                </a:cubicBezTo>
                <a:cubicBezTo>
                  <a:pt x="17074" y="11244"/>
                  <a:pt x="17072" y="11216"/>
                  <a:pt x="17075" y="11191"/>
                </a:cubicBezTo>
                <a:lnTo>
                  <a:pt x="17020" y="11255"/>
                </a:lnTo>
                <a:cubicBezTo>
                  <a:pt x="17000" y="11278"/>
                  <a:pt x="16974" y="11266"/>
                  <a:pt x="16961" y="11227"/>
                </a:cubicBezTo>
                <a:cubicBezTo>
                  <a:pt x="16949" y="11189"/>
                  <a:pt x="16953" y="11138"/>
                  <a:pt x="16971" y="11110"/>
                </a:cubicBezTo>
                <a:lnTo>
                  <a:pt x="17022" y="11031"/>
                </a:lnTo>
                <a:cubicBezTo>
                  <a:pt x="17020" y="11027"/>
                  <a:pt x="17018" y="11022"/>
                  <a:pt x="17016" y="11017"/>
                </a:cubicBezTo>
                <a:cubicBezTo>
                  <a:pt x="17011" y="11003"/>
                  <a:pt x="17009" y="10986"/>
                  <a:pt x="17008" y="10969"/>
                </a:cubicBezTo>
                <a:lnTo>
                  <a:pt x="17002" y="10976"/>
                </a:lnTo>
                <a:cubicBezTo>
                  <a:pt x="16983" y="10999"/>
                  <a:pt x="16959" y="10988"/>
                  <a:pt x="16945" y="10952"/>
                </a:cubicBezTo>
                <a:cubicBezTo>
                  <a:pt x="16932" y="10917"/>
                  <a:pt x="16935" y="10867"/>
                  <a:pt x="16951" y="10837"/>
                </a:cubicBezTo>
                <a:lnTo>
                  <a:pt x="16979" y="10784"/>
                </a:lnTo>
                <a:lnTo>
                  <a:pt x="16927" y="10844"/>
                </a:lnTo>
                <a:cubicBezTo>
                  <a:pt x="16908" y="10867"/>
                  <a:pt x="16883" y="10856"/>
                  <a:pt x="16870" y="10819"/>
                </a:cubicBezTo>
                <a:cubicBezTo>
                  <a:pt x="16857" y="10782"/>
                  <a:pt x="16860" y="10732"/>
                  <a:pt x="16877" y="10702"/>
                </a:cubicBezTo>
                <a:lnTo>
                  <a:pt x="16928" y="10615"/>
                </a:lnTo>
                <a:lnTo>
                  <a:pt x="16907" y="10639"/>
                </a:lnTo>
                <a:cubicBezTo>
                  <a:pt x="16888" y="10662"/>
                  <a:pt x="16862" y="10650"/>
                  <a:pt x="16849" y="10612"/>
                </a:cubicBezTo>
                <a:cubicBezTo>
                  <a:pt x="16842" y="10591"/>
                  <a:pt x="16840" y="10566"/>
                  <a:pt x="16843" y="10542"/>
                </a:cubicBezTo>
                <a:cubicBezTo>
                  <a:pt x="16838" y="10546"/>
                  <a:pt x="16832" y="10547"/>
                  <a:pt x="16826" y="10547"/>
                </a:cubicBezTo>
                <a:lnTo>
                  <a:pt x="16818" y="10560"/>
                </a:lnTo>
                <a:cubicBezTo>
                  <a:pt x="16818" y="10580"/>
                  <a:pt x="16814" y="10601"/>
                  <a:pt x="16806" y="10617"/>
                </a:cubicBezTo>
                <a:lnTo>
                  <a:pt x="16804" y="10621"/>
                </a:lnTo>
                <a:cubicBezTo>
                  <a:pt x="16805" y="10623"/>
                  <a:pt x="16806" y="10625"/>
                  <a:pt x="16807" y="10627"/>
                </a:cubicBezTo>
                <a:cubicBezTo>
                  <a:pt x="16820" y="10661"/>
                  <a:pt x="16819" y="10710"/>
                  <a:pt x="16804" y="10741"/>
                </a:cubicBezTo>
                <a:lnTo>
                  <a:pt x="16781" y="10790"/>
                </a:lnTo>
                <a:cubicBezTo>
                  <a:pt x="16791" y="10795"/>
                  <a:pt x="16800" y="10806"/>
                  <a:pt x="16807" y="10824"/>
                </a:cubicBezTo>
                <a:cubicBezTo>
                  <a:pt x="16820" y="10859"/>
                  <a:pt x="16817" y="10909"/>
                  <a:pt x="16801" y="10939"/>
                </a:cubicBezTo>
                <a:lnTo>
                  <a:pt x="16774" y="10990"/>
                </a:lnTo>
                <a:cubicBezTo>
                  <a:pt x="16779" y="11003"/>
                  <a:pt x="16782" y="11019"/>
                  <a:pt x="16783" y="11034"/>
                </a:cubicBezTo>
                <a:cubicBezTo>
                  <a:pt x="16794" y="11035"/>
                  <a:pt x="16804" y="11044"/>
                  <a:pt x="16812" y="11060"/>
                </a:cubicBezTo>
                <a:cubicBezTo>
                  <a:pt x="16826" y="11089"/>
                  <a:pt x="16829" y="11132"/>
                  <a:pt x="16819" y="11166"/>
                </a:cubicBezTo>
                <a:lnTo>
                  <a:pt x="16804" y="11216"/>
                </a:lnTo>
                <a:cubicBezTo>
                  <a:pt x="16813" y="11220"/>
                  <a:pt x="16821" y="11229"/>
                  <a:pt x="16827" y="11242"/>
                </a:cubicBezTo>
                <a:cubicBezTo>
                  <a:pt x="16841" y="11272"/>
                  <a:pt x="16843" y="11317"/>
                  <a:pt x="16831" y="11351"/>
                </a:cubicBezTo>
                <a:lnTo>
                  <a:pt x="16815" y="11399"/>
                </a:lnTo>
                <a:lnTo>
                  <a:pt x="16835" y="11375"/>
                </a:lnTo>
                <a:cubicBezTo>
                  <a:pt x="16854" y="11354"/>
                  <a:pt x="16877" y="11363"/>
                  <a:pt x="16891" y="11396"/>
                </a:cubicBezTo>
                <a:cubicBezTo>
                  <a:pt x="16902" y="11423"/>
                  <a:pt x="16903" y="11461"/>
                  <a:pt x="16896" y="11491"/>
                </a:cubicBezTo>
                <a:lnTo>
                  <a:pt x="16942" y="11437"/>
                </a:lnTo>
                <a:cubicBezTo>
                  <a:pt x="16961" y="11416"/>
                  <a:pt x="16985" y="11425"/>
                  <a:pt x="16998" y="11459"/>
                </a:cubicBezTo>
                <a:cubicBezTo>
                  <a:pt x="17012" y="11494"/>
                  <a:pt x="17010" y="11542"/>
                  <a:pt x="16995" y="11574"/>
                </a:cubicBezTo>
                <a:lnTo>
                  <a:pt x="16992" y="11581"/>
                </a:lnTo>
                <a:cubicBezTo>
                  <a:pt x="16997" y="11587"/>
                  <a:pt x="17003" y="11594"/>
                  <a:pt x="17007" y="11605"/>
                </a:cubicBezTo>
                <a:cubicBezTo>
                  <a:pt x="17020" y="11638"/>
                  <a:pt x="17020" y="11686"/>
                  <a:pt x="17006" y="11718"/>
                </a:cubicBezTo>
                <a:lnTo>
                  <a:pt x="16985" y="11766"/>
                </a:lnTo>
                <a:lnTo>
                  <a:pt x="17037" y="11706"/>
                </a:lnTo>
                <a:cubicBezTo>
                  <a:pt x="17055" y="11685"/>
                  <a:pt x="17079" y="11694"/>
                  <a:pt x="17093" y="11728"/>
                </a:cubicBezTo>
                <a:cubicBezTo>
                  <a:pt x="17106" y="11762"/>
                  <a:pt x="17105" y="11811"/>
                  <a:pt x="17090" y="11842"/>
                </a:cubicBezTo>
                <a:lnTo>
                  <a:pt x="17075" y="11874"/>
                </a:lnTo>
                <a:cubicBezTo>
                  <a:pt x="17075" y="11875"/>
                  <a:pt x="17075" y="11876"/>
                  <a:pt x="17075" y="11876"/>
                </a:cubicBezTo>
                <a:cubicBezTo>
                  <a:pt x="17089" y="11907"/>
                  <a:pt x="17090" y="11952"/>
                  <a:pt x="17078" y="11986"/>
                </a:cubicBezTo>
                <a:lnTo>
                  <a:pt x="17023" y="12140"/>
                </a:lnTo>
                <a:cubicBezTo>
                  <a:pt x="17023" y="12140"/>
                  <a:pt x="17023" y="12141"/>
                  <a:pt x="17023" y="12141"/>
                </a:cubicBezTo>
                <a:lnTo>
                  <a:pt x="17059" y="12099"/>
                </a:lnTo>
                <a:cubicBezTo>
                  <a:pt x="17077" y="12077"/>
                  <a:pt x="17101" y="12087"/>
                  <a:pt x="17115" y="12121"/>
                </a:cubicBezTo>
                <a:cubicBezTo>
                  <a:pt x="17128" y="12155"/>
                  <a:pt x="17127" y="12204"/>
                  <a:pt x="17112" y="12235"/>
                </a:cubicBezTo>
                <a:lnTo>
                  <a:pt x="17075" y="12313"/>
                </a:lnTo>
                <a:cubicBezTo>
                  <a:pt x="17077" y="12321"/>
                  <a:pt x="17078" y="12331"/>
                  <a:pt x="17078" y="12340"/>
                </a:cubicBezTo>
                <a:lnTo>
                  <a:pt x="17079" y="12370"/>
                </a:lnTo>
                <a:cubicBezTo>
                  <a:pt x="17089" y="12377"/>
                  <a:pt x="17097" y="12390"/>
                  <a:pt x="17102" y="12409"/>
                </a:cubicBezTo>
                <a:cubicBezTo>
                  <a:pt x="17110" y="12436"/>
                  <a:pt x="17110" y="12467"/>
                  <a:pt x="17103" y="12493"/>
                </a:cubicBezTo>
                <a:cubicBezTo>
                  <a:pt x="17102" y="12514"/>
                  <a:pt x="17098" y="12535"/>
                  <a:pt x="17089" y="12550"/>
                </a:cubicBezTo>
                <a:lnTo>
                  <a:pt x="17011" y="12695"/>
                </a:lnTo>
                <a:cubicBezTo>
                  <a:pt x="17012" y="12697"/>
                  <a:pt x="17013" y="12700"/>
                  <a:pt x="17014" y="12702"/>
                </a:cubicBezTo>
                <a:cubicBezTo>
                  <a:pt x="17017" y="12709"/>
                  <a:pt x="17019" y="12717"/>
                  <a:pt x="17021" y="12726"/>
                </a:cubicBezTo>
                <a:lnTo>
                  <a:pt x="17045" y="12697"/>
                </a:lnTo>
                <a:cubicBezTo>
                  <a:pt x="17064" y="12676"/>
                  <a:pt x="17087" y="12685"/>
                  <a:pt x="17101" y="12718"/>
                </a:cubicBezTo>
                <a:cubicBezTo>
                  <a:pt x="17114" y="12751"/>
                  <a:pt x="17114" y="12798"/>
                  <a:pt x="17100" y="12831"/>
                </a:cubicBezTo>
                <a:lnTo>
                  <a:pt x="17075" y="12887"/>
                </a:lnTo>
                <a:cubicBezTo>
                  <a:pt x="17075" y="12888"/>
                  <a:pt x="17076" y="12889"/>
                  <a:pt x="17076" y="12890"/>
                </a:cubicBezTo>
                <a:lnTo>
                  <a:pt x="17239" y="12702"/>
                </a:lnTo>
                <a:cubicBezTo>
                  <a:pt x="17260" y="12678"/>
                  <a:pt x="17287" y="12692"/>
                  <a:pt x="17299" y="12734"/>
                </a:cubicBezTo>
                <a:cubicBezTo>
                  <a:pt x="17311" y="12775"/>
                  <a:pt x="17303" y="12829"/>
                  <a:pt x="17283" y="12853"/>
                </a:cubicBezTo>
                <a:lnTo>
                  <a:pt x="17147" y="13009"/>
                </a:lnTo>
                <a:cubicBezTo>
                  <a:pt x="17147" y="13010"/>
                  <a:pt x="17147" y="13010"/>
                  <a:pt x="17147" y="13011"/>
                </a:cubicBezTo>
                <a:lnTo>
                  <a:pt x="17278" y="12860"/>
                </a:lnTo>
                <a:cubicBezTo>
                  <a:pt x="17297" y="12837"/>
                  <a:pt x="17322" y="12848"/>
                  <a:pt x="17335" y="12884"/>
                </a:cubicBezTo>
                <a:cubicBezTo>
                  <a:pt x="17348" y="12921"/>
                  <a:pt x="17345" y="12971"/>
                  <a:pt x="17329" y="13001"/>
                </a:cubicBezTo>
                <a:lnTo>
                  <a:pt x="17267" y="13109"/>
                </a:lnTo>
                <a:cubicBezTo>
                  <a:pt x="17278" y="13115"/>
                  <a:pt x="17287" y="13129"/>
                  <a:pt x="17293" y="13149"/>
                </a:cubicBezTo>
                <a:cubicBezTo>
                  <a:pt x="17305" y="13191"/>
                  <a:pt x="17298" y="13244"/>
                  <a:pt x="17277" y="13269"/>
                </a:cubicBezTo>
                <a:close/>
                <a:moveTo>
                  <a:pt x="18014" y="12916"/>
                </a:moveTo>
                <a:cubicBezTo>
                  <a:pt x="18017" y="12921"/>
                  <a:pt x="18020" y="12927"/>
                  <a:pt x="18023" y="12933"/>
                </a:cubicBezTo>
                <a:cubicBezTo>
                  <a:pt x="18024" y="12937"/>
                  <a:pt x="18025" y="12942"/>
                  <a:pt x="18026" y="12946"/>
                </a:cubicBezTo>
                <a:lnTo>
                  <a:pt x="18066" y="12799"/>
                </a:lnTo>
                <a:cubicBezTo>
                  <a:pt x="18066" y="12799"/>
                  <a:pt x="18014" y="12916"/>
                  <a:pt x="18014" y="12916"/>
                </a:cubicBezTo>
                <a:close/>
                <a:moveTo>
                  <a:pt x="18205" y="13314"/>
                </a:moveTo>
                <a:cubicBezTo>
                  <a:pt x="18214" y="13308"/>
                  <a:pt x="18224" y="13308"/>
                  <a:pt x="18233" y="13313"/>
                </a:cubicBezTo>
                <a:cubicBezTo>
                  <a:pt x="18232" y="13311"/>
                  <a:pt x="18231" y="13309"/>
                  <a:pt x="18231" y="13307"/>
                </a:cubicBezTo>
                <a:lnTo>
                  <a:pt x="18223" y="13279"/>
                </a:lnTo>
                <a:cubicBezTo>
                  <a:pt x="18223" y="13279"/>
                  <a:pt x="18205" y="13314"/>
                  <a:pt x="18205" y="13314"/>
                </a:cubicBezTo>
                <a:close/>
                <a:moveTo>
                  <a:pt x="17803" y="13226"/>
                </a:moveTo>
                <a:lnTo>
                  <a:pt x="17819" y="13195"/>
                </a:lnTo>
                <a:cubicBezTo>
                  <a:pt x="17806" y="13162"/>
                  <a:pt x="17807" y="13115"/>
                  <a:pt x="17821" y="13083"/>
                </a:cubicBezTo>
                <a:lnTo>
                  <a:pt x="17845" y="13031"/>
                </a:lnTo>
                <a:lnTo>
                  <a:pt x="17663" y="13240"/>
                </a:lnTo>
                <a:cubicBezTo>
                  <a:pt x="17643" y="13263"/>
                  <a:pt x="17618" y="13251"/>
                  <a:pt x="17605" y="13213"/>
                </a:cubicBezTo>
                <a:cubicBezTo>
                  <a:pt x="17592" y="13174"/>
                  <a:pt x="17597" y="13123"/>
                  <a:pt x="17615" y="13095"/>
                </a:cubicBezTo>
                <a:lnTo>
                  <a:pt x="17626" y="13078"/>
                </a:lnTo>
                <a:cubicBezTo>
                  <a:pt x="17614" y="13074"/>
                  <a:pt x="17603" y="13061"/>
                  <a:pt x="17596" y="13039"/>
                </a:cubicBezTo>
                <a:cubicBezTo>
                  <a:pt x="17592" y="13026"/>
                  <a:pt x="17590" y="13012"/>
                  <a:pt x="17589" y="12997"/>
                </a:cubicBezTo>
                <a:lnTo>
                  <a:pt x="17501" y="13100"/>
                </a:lnTo>
                <a:cubicBezTo>
                  <a:pt x="17481" y="13123"/>
                  <a:pt x="17456" y="13111"/>
                  <a:pt x="17443" y="13073"/>
                </a:cubicBezTo>
                <a:cubicBezTo>
                  <a:pt x="17430" y="13036"/>
                  <a:pt x="17434" y="12984"/>
                  <a:pt x="17452" y="12956"/>
                </a:cubicBezTo>
                <a:lnTo>
                  <a:pt x="17504" y="12873"/>
                </a:lnTo>
                <a:lnTo>
                  <a:pt x="17415" y="12976"/>
                </a:lnTo>
                <a:cubicBezTo>
                  <a:pt x="17395" y="12999"/>
                  <a:pt x="17369" y="12987"/>
                  <a:pt x="17356" y="12948"/>
                </a:cubicBezTo>
                <a:cubicBezTo>
                  <a:pt x="17344" y="12909"/>
                  <a:pt x="17348" y="12857"/>
                  <a:pt x="17367" y="12830"/>
                </a:cubicBezTo>
                <a:lnTo>
                  <a:pt x="17427" y="12742"/>
                </a:lnTo>
                <a:lnTo>
                  <a:pt x="17397" y="12777"/>
                </a:lnTo>
                <a:cubicBezTo>
                  <a:pt x="17377" y="12800"/>
                  <a:pt x="17351" y="12787"/>
                  <a:pt x="17338" y="12748"/>
                </a:cubicBezTo>
                <a:cubicBezTo>
                  <a:pt x="17328" y="12717"/>
                  <a:pt x="17329" y="12679"/>
                  <a:pt x="17339" y="12651"/>
                </a:cubicBezTo>
                <a:cubicBezTo>
                  <a:pt x="17333" y="12646"/>
                  <a:pt x="17328" y="12638"/>
                  <a:pt x="17324" y="12628"/>
                </a:cubicBezTo>
                <a:cubicBezTo>
                  <a:pt x="17310" y="12597"/>
                  <a:pt x="17309" y="12551"/>
                  <a:pt x="17322" y="12518"/>
                </a:cubicBezTo>
                <a:lnTo>
                  <a:pt x="17377" y="12373"/>
                </a:lnTo>
                <a:cubicBezTo>
                  <a:pt x="17375" y="12370"/>
                  <a:pt x="17374" y="12367"/>
                  <a:pt x="17373" y="12364"/>
                </a:cubicBezTo>
                <a:cubicBezTo>
                  <a:pt x="17361" y="12322"/>
                  <a:pt x="17369" y="12269"/>
                  <a:pt x="17389" y="12244"/>
                </a:cubicBezTo>
                <a:lnTo>
                  <a:pt x="17461" y="12162"/>
                </a:lnTo>
                <a:cubicBezTo>
                  <a:pt x="17479" y="12141"/>
                  <a:pt x="17502" y="12148"/>
                  <a:pt x="17516" y="12179"/>
                </a:cubicBezTo>
                <a:cubicBezTo>
                  <a:pt x="17528" y="12207"/>
                  <a:pt x="17530" y="12247"/>
                  <a:pt x="17521" y="12279"/>
                </a:cubicBezTo>
                <a:lnTo>
                  <a:pt x="17600" y="12189"/>
                </a:lnTo>
                <a:cubicBezTo>
                  <a:pt x="17592" y="12153"/>
                  <a:pt x="17598" y="12110"/>
                  <a:pt x="17614" y="12086"/>
                </a:cubicBezTo>
                <a:lnTo>
                  <a:pt x="17721" y="11921"/>
                </a:lnTo>
                <a:cubicBezTo>
                  <a:pt x="17713" y="11886"/>
                  <a:pt x="17717" y="11844"/>
                  <a:pt x="17732" y="11818"/>
                </a:cubicBezTo>
                <a:lnTo>
                  <a:pt x="17862" y="11593"/>
                </a:lnTo>
                <a:cubicBezTo>
                  <a:pt x="17853" y="11553"/>
                  <a:pt x="17861" y="11505"/>
                  <a:pt x="17880" y="11482"/>
                </a:cubicBezTo>
                <a:lnTo>
                  <a:pt x="18021" y="11319"/>
                </a:lnTo>
                <a:cubicBezTo>
                  <a:pt x="18041" y="11297"/>
                  <a:pt x="18066" y="11308"/>
                  <a:pt x="18079" y="11344"/>
                </a:cubicBezTo>
                <a:cubicBezTo>
                  <a:pt x="18092" y="11381"/>
                  <a:pt x="18089" y="11432"/>
                  <a:pt x="18072" y="11461"/>
                </a:cubicBezTo>
                <a:lnTo>
                  <a:pt x="18021" y="11548"/>
                </a:lnTo>
                <a:cubicBezTo>
                  <a:pt x="18025" y="11553"/>
                  <a:pt x="18027" y="11559"/>
                  <a:pt x="18030" y="11567"/>
                </a:cubicBezTo>
                <a:cubicBezTo>
                  <a:pt x="18035" y="11581"/>
                  <a:pt x="18037" y="11597"/>
                  <a:pt x="18037" y="11614"/>
                </a:cubicBezTo>
                <a:cubicBezTo>
                  <a:pt x="18051" y="11616"/>
                  <a:pt x="18064" y="11631"/>
                  <a:pt x="18072" y="11657"/>
                </a:cubicBezTo>
                <a:cubicBezTo>
                  <a:pt x="18074" y="11664"/>
                  <a:pt x="18075" y="11672"/>
                  <a:pt x="18076" y="11680"/>
                </a:cubicBezTo>
                <a:cubicBezTo>
                  <a:pt x="18084" y="11687"/>
                  <a:pt x="18090" y="11698"/>
                  <a:pt x="18095" y="11713"/>
                </a:cubicBezTo>
                <a:cubicBezTo>
                  <a:pt x="18101" y="11731"/>
                  <a:pt x="18103" y="11751"/>
                  <a:pt x="18102" y="11770"/>
                </a:cubicBezTo>
                <a:cubicBezTo>
                  <a:pt x="18118" y="11766"/>
                  <a:pt x="18134" y="11781"/>
                  <a:pt x="18143" y="11809"/>
                </a:cubicBezTo>
                <a:cubicBezTo>
                  <a:pt x="18156" y="11848"/>
                  <a:pt x="18151" y="11900"/>
                  <a:pt x="18132" y="11927"/>
                </a:cubicBezTo>
                <a:lnTo>
                  <a:pt x="17995" y="12128"/>
                </a:lnTo>
                <a:cubicBezTo>
                  <a:pt x="18006" y="12132"/>
                  <a:pt x="18016" y="12145"/>
                  <a:pt x="18023" y="12165"/>
                </a:cubicBezTo>
                <a:cubicBezTo>
                  <a:pt x="18036" y="12202"/>
                  <a:pt x="18032" y="12254"/>
                  <a:pt x="18014" y="12282"/>
                </a:cubicBezTo>
                <a:lnTo>
                  <a:pt x="17962" y="12365"/>
                </a:lnTo>
                <a:lnTo>
                  <a:pt x="18148" y="12151"/>
                </a:lnTo>
                <a:cubicBezTo>
                  <a:pt x="18168" y="12128"/>
                  <a:pt x="18194" y="12140"/>
                  <a:pt x="18206" y="12179"/>
                </a:cubicBezTo>
                <a:cubicBezTo>
                  <a:pt x="18219" y="12218"/>
                  <a:pt x="18214" y="12271"/>
                  <a:pt x="18195" y="12298"/>
                </a:cubicBezTo>
                <a:lnTo>
                  <a:pt x="18183" y="12315"/>
                </a:lnTo>
                <a:cubicBezTo>
                  <a:pt x="18187" y="12321"/>
                  <a:pt x="18191" y="12328"/>
                  <a:pt x="18194" y="12338"/>
                </a:cubicBezTo>
                <a:cubicBezTo>
                  <a:pt x="18207" y="12376"/>
                  <a:pt x="18202" y="12428"/>
                  <a:pt x="18184" y="12456"/>
                </a:cubicBezTo>
                <a:lnTo>
                  <a:pt x="18147" y="12512"/>
                </a:lnTo>
                <a:lnTo>
                  <a:pt x="18189" y="12463"/>
                </a:lnTo>
                <a:cubicBezTo>
                  <a:pt x="18207" y="12442"/>
                  <a:pt x="18229" y="12450"/>
                  <a:pt x="18243" y="12480"/>
                </a:cubicBezTo>
                <a:cubicBezTo>
                  <a:pt x="18257" y="12511"/>
                  <a:pt x="18258" y="12557"/>
                  <a:pt x="18246" y="12590"/>
                </a:cubicBezTo>
                <a:lnTo>
                  <a:pt x="18155" y="12837"/>
                </a:lnTo>
                <a:cubicBezTo>
                  <a:pt x="18155" y="12839"/>
                  <a:pt x="18154" y="12841"/>
                  <a:pt x="18154" y="12843"/>
                </a:cubicBezTo>
                <a:lnTo>
                  <a:pt x="18142" y="12887"/>
                </a:lnTo>
                <a:lnTo>
                  <a:pt x="18293" y="12712"/>
                </a:lnTo>
                <a:cubicBezTo>
                  <a:pt x="18312" y="12690"/>
                  <a:pt x="18337" y="12701"/>
                  <a:pt x="18350" y="12736"/>
                </a:cubicBezTo>
                <a:cubicBezTo>
                  <a:pt x="18362" y="12770"/>
                  <a:pt x="18361" y="12817"/>
                  <a:pt x="18347" y="12847"/>
                </a:cubicBezTo>
                <a:cubicBezTo>
                  <a:pt x="18357" y="12851"/>
                  <a:pt x="18366" y="12863"/>
                  <a:pt x="18373" y="12880"/>
                </a:cubicBezTo>
                <a:cubicBezTo>
                  <a:pt x="18386" y="12915"/>
                  <a:pt x="18384" y="12964"/>
                  <a:pt x="18368" y="12995"/>
                </a:cubicBezTo>
                <a:lnTo>
                  <a:pt x="18296" y="13136"/>
                </a:lnTo>
                <a:lnTo>
                  <a:pt x="18394" y="13023"/>
                </a:lnTo>
                <a:cubicBezTo>
                  <a:pt x="18395" y="13022"/>
                  <a:pt x="18395" y="13022"/>
                  <a:pt x="18396" y="13022"/>
                </a:cubicBezTo>
                <a:cubicBezTo>
                  <a:pt x="18384" y="12980"/>
                  <a:pt x="18391" y="12928"/>
                  <a:pt x="18412" y="12904"/>
                </a:cubicBezTo>
                <a:lnTo>
                  <a:pt x="18616" y="12668"/>
                </a:lnTo>
                <a:cubicBezTo>
                  <a:pt x="18617" y="12668"/>
                  <a:pt x="18618" y="12667"/>
                  <a:pt x="18618" y="12667"/>
                </a:cubicBezTo>
                <a:cubicBezTo>
                  <a:pt x="18618" y="12666"/>
                  <a:pt x="18618" y="12665"/>
                  <a:pt x="18619" y="12665"/>
                </a:cubicBezTo>
                <a:cubicBezTo>
                  <a:pt x="18618" y="12664"/>
                  <a:pt x="18618" y="12663"/>
                  <a:pt x="18617" y="12661"/>
                </a:cubicBezTo>
                <a:cubicBezTo>
                  <a:pt x="18603" y="12632"/>
                  <a:pt x="18601" y="12587"/>
                  <a:pt x="18612" y="12554"/>
                </a:cubicBezTo>
                <a:lnTo>
                  <a:pt x="18690" y="12316"/>
                </a:lnTo>
                <a:cubicBezTo>
                  <a:pt x="18681" y="12276"/>
                  <a:pt x="18689" y="12228"/>
                  <a:pt x="18708" y="12206"/>
                </a:cubicBezTo>
                <a:lnTo>
                  <a:pt x="18746" y="12163"/>
                </a:lnTo>
                <a:cubicBezTo>
                  <a:pt x="18763" y="12142"/>
                  <a:pt x="18785" y="12149"/>
                  <a:pt x="18799" y="12178"/>
                </a:cubicBezTo>
                <a:cubicBezTo>
                  <a:pt x="18813" y="12208"/>
                  <a:pt x="18815" y="12252"/>
                  <a:pt x="18804" y="12286"/>
                </a:cubicBezTo>
                <a:lnTo>
                  <a:pt x="18786" y="12342"/>
                </a:lnTo>
                <a:lnTo>
                  <a:pt x="18802" y="12324"/>
                </a:lnTo>
                <a:cubicBezTo>
                  <a:pt x="18821" y="12302"/>
                  <a:pt x="18845" y="12312"/>
                  <a:pt x="18858" y="12348"/>
                </a:cubicBezTo>
                <a:cubicBezTo>
                  <a:pt x="18872" y="12383"/>
                  <a:pt x="18869" y="12433"/>
                  <a:pt x="18853" y="12463"/>
                </a:cubicBezTo>
                <a:lnTo>
                  <a:pt x="18750" y="12657"/>
                </a:lnTo>
                <a:cubicBezTo>
                  <a:pt x="18751" y="12689"/>
                  <a:pt x="18743" y="12720"/>
                  <a:pt x="18728" y="12736"/>
                </a:cubicBezTo>
                <a:lnTo>
                  <a:pt x="18672" y="12801"/>
                </a:lnTo>
                <a:cubicBezTo>
                  <a:pt x="18671" y="12802"/>
                  <a:pt x="18671" y="12802"/>
                  <a:pt x="18670" y="12803"/>
                </a:cubicBezTo>
                <a:cubicBezTo>
                  <a:pt x="18667" y="12809"/>
                  <a:pt x="18664" y="12815"/>
                  <a:pt x="18660" y="12820"/>
                </a:cubicBezTo>
                <a:lnTo>
                  <a:pt x="18456" y="13056"/>
                </a:lnTo>
                <a:cubicBezTo>
                  <a:pt x="18455" y="13056"/>
                  <a:pt x="18455" y="13056"/>
                  <a:pt x="18454" y="13057"/>
                </a:cubicBezTo>
                <a:cubicBezTo>
                  <a:pt x="18463" y="13090"/>
                  <a:pt x="18461" y="13131"/>
                  <a:pt x="18448" y="13159"/>
                </a:cubicBezTo>
                <a:lnTo>
                  <a:pt x="18392" y="13274"/>
                </a:lnTo>
                <a:lnTo>
                  <a:pt x="18462" y="13193"/>
                </a:lnTo>
                <a:cubicBezTo>
                  <a:pt x="18483" y="13169"/>
                  <a:pt x="18509" y="13183"/>
                  <a:pt x="18521" y="13225"/>
                </a:cubicBezTo>
                <a:cubicBezTo>
                  <a:pt x="18534" y="13267"/>
                  <a:pt x="18526" y="13320"/>
                  <a:pt x="18505" y="13345"/>
                </a:cubicBezTo>
                <a:lnTo>
                  <a:pt x="18315" y="13565"/>
                </a:lnTo>
                <a:cubicBezTo>
                  <a:pt x="18308" y="13573"/>
                  <a:pt x="18300" y="13577"/>
                  <a:pt x="18293" y="13577"/>
                </a:cubicBezTo>
                <a:cubicBezTo>
                  <a:pt x="18278" y="13577"/>
                  <a:pt x="18263" y="13561"/>
                  <a:pt x="18255" y="13533"/>
                </a:cubicBezTo>
                <a:cubicBezTo>
                  <a:pt x="18248" y="13507"/>
                  <a:pt x="18248" y="13477"/>
                  <a:pt x="18253" y="13452"/>
                </a:cubicBezTo>
                <a:cubicBezTo>
                  <a:pt x="18250" y="13460"/>
                  <a:pt x="18246" y="13467"/>
                  <a:pt x="18242" y="13472"/>
                </a:cubicBezTo>
                <a:lnTo>
                  <a:pt x="18103" y="13632"/>
                </a:lnTo>
                <a:cubicBezTo>
                  <a:pt x="18096" y="13640"/>
                  <a:pt x="18089" y="13644"/>
                  <a:pt x="18081" y="13644"/>
                </a:cubicBezTo>
                <a:cubicBezTo>
                  <a:pt x="18071" y="13644"/>
                  <a:pt x="18060" y="13636"/>
                  <a:pt x="18052" y="13621"/>
                </a:cubicBezTo>
                <a:cubicBezTo>
                  <a:pt x="18038" y="13595"/>
                  <a:pt x="18034" y="13554"/>
                  <a:pt x="18042" y="13520"/>
                </a:cubicBezTo>
                <a:lnTo>
                  <a:pt x="18082" y="13347"/>
                </a:lnTo>
                <a:cubicBezTo>
                  <a:pt x="18082" y="13340"/>
                  <a:pt x="18082" y="13333"/>
                  <a:pt x="18083" y="13327"/>
                </a:cubicBezTo>
                <a:cubicBezTo>
                  <a:pt x="18065" y="13344"/>
                  <a:pt x="18042" y="13332"/>
                  <a:pt x="18030" y="13299"/>
                </a:cubicBezTo>
                <a:cubicBezTo>
                  <a:pt x="18020" y="13271"/>
                  <a:pt x="18019" y="13235"/>
                  <a:pt x="18027" y="13206"/>
                </a:cubicBezTo>
                <a:cubicBezTo>
                  <a:pt x="18016" y="13205"/>
                  <a:pt x="18006" y="13197"/>
                  <a:pt x="17998" y="13181"/>
                </a:cubicBezTo>
                <a:cubicBezTo>
                  <a:pt x="17989" y="13163"/>
                  <a:pt x="17985" y="13139"/>
                  <a:pt x="17985" y="13114"/>
                </a:cubicBezTo>
                <a:lnTo>
                  <a:pt x="17961" y="13162"/>
                </a:lnTo>
                <a:cubicBezTo>
                  <a:pt x="17967" y="13201"/>
                  <a:pt x="17959" y="13244"/>
                  <a:pt x="17941" y="13266"/>
                </a:cubicBezTo>
                <a:lnTo>
                  <a:pt x="17856" y="13364"/>
                </a:lnTo>
                <a:cubicBezTo>
                  <a:pt x="17849" y="13372"/>
                  <a:pt x="17841" y="13376"/>
                  <a:pt x="17834" y="13376"/>
                </a:cubicBezTo>
                <a:cubicBezTo>
                  <a:pt x="17821" y="13376"/>
                  <a:pt x="17808" y="13364"/>
                  <a:pt x="17799" y="13341"/>
                </a:cubicBezTo>
                <a:cubicBezTo>
                  <a:pt x="17786" y="13306"/>
                  <a:pt x="17788" y="13257"/>
                  <a:pt x="17803" y="13226"/>
                </a:cubicBezTo>
                <a:close/>
                <a:moveTo>
                  <a:pt x="17389" y="13990"/>
                </a:moveTo>
                <a:lnTo>
                  <a:pt x="17504" y="13857"/>
                </a:lnTo>
                <a:lnTo>
                  <a:pt x="17498" y="13891"/>
                </a:lnTo>
                <a:cubicBezTo>
                  <a:pt x="17491" y="13926"/>
                  <a:pt x="17496" y="13965"/>
                  <a:pt x="17510" y="13989"/>
                </a:cubicBezTo>
                <a:cubicBezTo>
                  <a:pt x="17524" y="14014"/>
                  <a:pt x="17544" y="14018"/>
                  <a:pt x="17560" y="13999"/>
                </a:cubicBezTo>
                <a:lnTo>
                  <a:pt x="17596" y="13958"/>
                </a:lnTo>
                <a:lnTo>
                  <a:pt x="17583" y="13993"/>
                </a:lnTo>
                <a:cubicBezTo>
                  <a:pt x="17571" y="14026"/>
                  <a:pt x="17572" y="14072"/>
                  <a:pt x="17586" y="14103"/>
                </a:cubicBezTo>
                <a:cubicBezTo>
                  <a:pt x="17594" y="14122"/>
                  <a:pt x="17606" y="14132"/>
                  <a:pt x="17618" y="14132"/>
                </a:cubicBezTo>
                <a:cubicBezTo>
                  <a:pt x="17626" y="14132"/>
                  <a:pt x="17633" y="14128"/>
                  <a:pt x="17640" y="14120"/>
                </a:cubicBezTo>
                <a:lnTo>
                  <a:pt x="17741" y="14003"/>
                </a:lnTo>
                <a:lnTo>
                  <a:pt x="17745" y="14022"/>
                </a:lnTo>
                <a:cubicBezTo>
                  <a:pt x="17750" y="14046"/>
                  <a:pt x="17759" y="14065"/>
                  <a:pt x="17771" y="14074"/>
                </a:cubicBezTo>
                <a:cubicBezTo>
                  <a:pt x="17783" y="14082"/>
                  <a:pt x="17797" y="14080"/>
                  <a:pt x="17808" y="14067"/>
                </a:cubicBezTo>
                <a:lnTo>
                  <a:pt x="17891" y="13971"/>
                </a:lnTo>
                <a:cubicBezTo>
                  <a:pt x="17912" y="13947"/>
                  <a:pt x="17919" y="13894"/>
                  <a:pt x="17907" y="13852"/>
                </a:cubicBezTo>
                <a:cubicBezTo>
                  <a:pt x="17895" y="13810"/>
                  <a:pt x="17868" y="13796"/>
                  <a:pt x="17847" y="13820"/>
                </a:cubicBezTo>
                <a:lnTo>
                  <a:pt x="17809" y="13865"/>
                </a:lnTo>
                <a:lnTo>
                  <a:pt x="17805" y="13845"/>
                </a:lnTo>
                <a:cubicBezTo>
                  <a:pt x="17800" y="13821"/>
                  <a:pt x="17791" y="13802"/>
                  <a:pt x="17779" y="13794"/>
                </a:cubicBezTo>
                <a:cubicBezTo>
                  <a:pt x="17774" y="13790"/>
                  <a:pt x="17770" y="13789"/>
                  <a:pt x="17765" y="13789"/>
                </a:cubicBezTo>
                <a:lnTo>
                  <a:pt x="17788" y="13727"/>
                </a:lnTo>
                <a:cubicBezTo>
                  <a:pt x="17800" y="13694"/>
                  <a:pt x="17799" y="13648"/>
                  <a:pt x="17785" y="13617"/>
                </a:cubicBezTo>
                <a:cubicBezTo>
                  <a:pt x="17771" y="13587"/>
                  <a:pt x="17749" y="13580"/>
                  <a:pt x="17731" y="13600"/>
                </a:cubicBezTo>
                <a:lnTo>
                  <a:pt x="17625" y="13723"/>
                </a:lnTo>
                <a:lnTo>
                  <a:pt x="17631" y="13689"/>
                </a:lnTo>
                <a:cubicBezTo>
                  <a:pt x="17638" y="13654"/>
                  <a:pt x="17633" y="13615"/>
                  <a:pt x="17619" y="13590"/>
                </a:cubicBezTo>
                <a:cubicBezTo>
                  <a:pt x="17605" y="13566"/>
                  <a:pt x="17585" y="13562"/>
                  <a:pt x="17569" y="13581"/>
                </a:cubicBezTo>
                <a:lnTo>
                  <a:pt x="17412" y="13762"/>
                </a:lnTo>
                <a:cubicBezTo>
                  <a:pt x="17411" y="13733"/>
                  <a:pt x="17403" y="13705"/>
                  <a:pt x="17390" y="13690"/>
                </a:cubicBezTo>
                <a:cubicBezTo>
                  <a:pt x="17377" y="13674"/>
                  <a:pt x="17360" y="13674"/>
                  <a:pt x="17346" y="13690"/>
                </a:cubicBezTo>
                <a:lnTo>
                  <a:pt x="17342" y="13695"/>
                </a:lnTo>
                <a:lnTo>
                  <a:pt x="17292" y="13611"/>
                </a:lnTo>
                <a:lnTo>
                  <a:pt x="17296" y="13589"/>
                </a:lnTo>
                <a:cubicBezTo>
                  <a:pt x="17303" y="13555"/>
                  <a:pt x="17298" y="13516"/>
                  <a:pt x="17284" y="13492"/>
                </a:cubicBezTo>
                <a:cubicBezTo>
                  <a:pt x="17270" y="13468"/>
                  <a:pt x="17250" y="13464"/>
                  <a:pt x="17234" y="13483"/>
                </a:cubicBezTo>
                <a:lnTo>
                  <a:pt x="17130" y="13603"/>
                </a:lnTo>
                <a:cubicBezTo>
                  <a:pt x="17109" y="13627"/>
                  <a:pt x="17101" y="13681"/>
                  <a:pt x="17114" y="13722"/>
                </a:cubicBezTo>
                <a:cubicBezTo>
                  <a:pt x="17126" y="13764"/>
                  <a:pt x="17152" y="13778"/>
                  <a:pt x="17173" y="13754"/>
                </a:cubicBezTo>
                <a:lnTo>
                  <a:pt x="17182" y="13744"/>
                </a:lnTo>
                <a:cubicBezTo>
                  <a:pt x="17184" y="13761"/>
                  <a:pt x="17189" y="13777"/>
                  <a:pt x="17196" y="13789"/>
                </a:cubicBezTo>
                <a:cubicBezTo>
                  <a:pt x="17210" y="13813"/>
                  <a:pt x="17230" y="13816"/>
                  <a:pt x="17246" y="13798"/>
                </a:cubicBezTo>
                <a:lnTo>
                  <a:pt x="17259" y="13783"/>
                </a:lnTo>
                <a:lnTo>
                  <a:pt x="17309" y="13868"/>
                </a:lnTo>
                <a:cubicBezTo>
                  <a:pt x="17313" y="13875"/>
                  <a:pt x="17318" y="13881"/>
                  <a:pt x="17324" y="13884"/>
                </a:cubicBezTo>
                <a:lnTo>
                  <a:pt x="17323" y="13914"/>
                </a:lnTo>
                <a:cubicBezTo>
                  <a:pt x="17323" y="13945"/>
                  <a:pt x="17331" y="13974"/>
                  <a:pt x="17345" y="13990"/>
                </a:cubicBezTo>
                <a:cubicBezTo>
                  <a:pt x="17359" y="14006"/>
                  <a:pt x="17375" y="14006"/>
                  <a:pt x="17389" y="13990"/>
                </a:cubicBezTo>
                <a:close/>
                <a:moveTo>
                  <a:pt x="18584" y="12305"/>
                </a:moveTo>
                <a:lnTo>
                  <a:pt x="18476" y="12429"/>
                </a:lnTo>
                <a:lnTo>
                  <a:pt x="18375" y="12399"/>
                </a:lnTo>
                <a:cubicBezTo>
                  <a:pt x="18365" y="12396"/>
                  <a:pt x="18355" y="12400"/>
                  <a:pt x="18346" y="12409"/>
                </a:cubicBezTo>
                <a:lnTo>
                  <a:pt x="18275" y="12491"/>
                </a:lnTo>
                <a:cubicBezTo>
                  <a:pt x="18254" y="12516"/>
                  <a:pt x="18247" y="12569"/>
                  <a:pt x="18259" y="12611"/>
                </a:cubicBezTo>
                <a:cubicBezTo>
                  <a:pt x="18267" y="12639"/>
                  <a:pt x="18282" y="12654"/>
                  <a:pt x="18297" y="12654"/>
                </a:cubicBezTo>
                <a:cubicBezTo>
                  <a:pt x="18305" y="12654"/>
                  <a:pt x="18312" y="12651"/>
                  <a:pt x="18319" y="12643"/>
                </a:cubicBezTo>
                <a:lnTo>
                  <a:pt x="18377" y="12576"/>
                </a:lnTo>
                <a:lnTo>
                  <a:pt x="18478" y="12607"/>
                </a:lnTo>
                <a:cubicBezTo>
                  <a:pt x="18487" y="12610"/>
                  <a:pt x="18497" y="12606"/>
                  <a:pt x="18506" y="12596"/>
                </a:cubicBezTo>
                <a:lnTo>
                  <a:pt x="18627" y="12456"/>
                </a:lnTo>
                <a:cubicBezTo>
                  <a:pt x="18648" y="12432"/>
                  <a:pt x="18655" y="12378"/>
                  <a:pt x="18643" y="12337"/>
                </a:cubicBezTo>
                <a:cubicBezTo>
                  <a:pt x="18631" y="12295"/>
                  <a:pt x="18605" y="12280"/>
                  <a:pt x="18584" y="12305"/>
                </a:cubicBezTo>
                <a:close/>
                <a:moveTo>
                  <a:pt x="18601" y="13036"/>
                </a:moveTo>
                <a:lnTo>
                  <a:pt x="18586" y="13054"/>
                </a:lnTo>
                <a:cubicBezTo>
                  <a:pt x="18565" y="13078"/>
                  <a:pt x="18558" y="13132"/>
                  <a:pt x="18570" y="13174"/>
                </a:cubicBezTo>
                <a:cubicBezTo>
                  <a:pt x="18578" y="13202"/>
                  <a:pt x="18592" y="13217"/>
                  <a:pt x="18607" y="13217"/>
                </a:cubicBezTo>
                <a:cubicBezTo>
                  <a:pt x="18615" y="13217"/>
                  <a:pt x="18622" y="13213"/>
                  <a:pt x="18629" y="13205"/>
                </a:cubicBezTo>
                <a:lnTo>
                  <a:pt x="18645" y="13188"/>
                </a:lnTo>
                <a:cubicBezTo>
                  <a:pt x="18666" y="13163"/>
                  <a:pt x="18673" y="13110"/>
                  <a:pt x="18661" y="13068"/>
                </a:cubicBezTo>
                <a:cubicBezTo>
                  <a:pt x="18649" y="13027"/>
                  <a:pt x="18622" y="13012"/>
                  <a:pt x="18601" y="13036"/>
                </a:cubicBezTo>
                <a:close/>
                <a:moveTo>
                  <a:pt x="19958" y="13267"/>
                </a:moveTo>
                <a:cubicBezTo>
                  <a:pt x="19948" y="13236"/>
                  <a:pt x="19929" y="13222"/>
                  <a:pt x="19911" y="13230"/>
                </a:cubicBezTo>
                <a:lnTo>
                  <a:pt x="19938" y="13186"/>
                </a:lnTo>
                <a:cubicBezTo>
                  <a:pt x="19956" y="13158"/>
                  <a:pt x="19960" y="13107"/>
                  <a:pt x="19947" y="13069"/>
                </a:cubicBezTo>
                <a:cubicBezTo>
                  <a:pt x="19934" y="13032"/>
                  <a:pt x="19909" y="13020"/>
                  <a:pt x="19889" y="13043"/>
                </a:cubicBezTo>
                <a:lnTo>
                  <a:pt x="19863" y="13073"/>
                </a:lnTo>
                <a:cubicBezTo>
                  <a:pt x="19878" y="13044"/>
                  <a:pt x="19881" y="12996"/>
                  <a:pt x="19869" y="12961"/>
                </a:cubicBezTo>
                <a:cubicBezTo>
                  <a:pt x="19856" y="12923"/>
                  <a:pt x="19831" y="12912"/>
                  <a:pt x="19811" y="12934"/>
                </a:cubicBezTo>
                <a:lnTo>
                  <a:pt x="19713" y="13048"/>
                </a:lnTo>
                <a:lnTo>
                  <a:pt x="19730" y="13012"/>
                </a:lnTo>
                <a:cubicBezTo>
                  <a:pt x="19745" y="12980"/>
                  <a:pt x="19747" y="12932"/>
                  <a:pt x="19733" y="12897"/>
                </a:cubicBezTo>
                <a:cubicBezTo>
                  <a:pt x="19720" y="12863"/>
                  <a:pt x="19696" y="12854"/>
                  <a:pt x="19677" y="12876"/>
                </a:cubicBezTo>
                <a:lnTo>
                  <a:pt x="19669" y="12885"/>
                </a:lnTo>
                <a:cubicBezTo>
                  <a:pt x="19668" y="12869"/>
                  <a:pt x="19666" y="12853"/>
                  <a:pt x="19661" y="12839"/>
                </a:cubicBezTo>
                <a:cubicBezTo>
                  <a:pt x="19648" y="12802"/>
                  <a:pt x="19623" y="12790"/>
                  <a:pt x="19603" y="12813"/>
                </a:cubicBezTo>
                <a:lnTo>
                  <a:pt x="19300" y="13164"/>
                </a:lnTo>
                <a:lnTo>
                  <a:pt x="19307" y="13106"/>
                </a:lnTo>
                <a:cubicBezTo>
                  <a:pt x="19308" y="13106"/>
                  <a:pt x="19309" y="13105"/>
                  <a:pt x="19309" y="13104"/>
                </a:cubicBezTo>
                <a:lnTo>
                  <a:pt x="19530" y="12849"/>
                </a:lnTo>
                <a:cubicBezTo>
                  <a:pt x="19551" y="12825"/>
                  <a:pt x="19558" y="12772"/>
                  <a:pt x="19546" y="12730"/>
                </a:cubicBezTo>
                <a:cubicBezTo>
                  <a:pt x="19534" y="12688"/>
                  <a:pt x="19507" y="12674"/>
                  <a:pt x="19487" y="12698"/>
                </a:cubicBezTo>
                <a:lnTo>
                  <a:pt x="19266" y="12953"/>
                </a:lnTo>
                <a:cubicBezTo>
                  <a:pt x="19257" y="12964"/>
                  <a:pt x="19250" y="12980"/>
                  <a:pt x="19247" y="12998"/>
                </a:cubicBezTo>
                <a:cubicBezTo>
                  <a:pt x="19246" y="12999"/>
                  <a:pt x="19245" y="12999"/>
                  <a:pt x="19244" y="13000"/>
                </a:cubicBezTo>
                <a:lnTo>
                  <a:pt x="19223" y="13025"/>
                </a:lnTo>
                <a:lnTo>
                  <a:pt x="19225" y="13019"/>
                </a:lnTo>
                <a:cubicBezTo>
                  <a:pt x="19237" y="12988"/>
                  <a:pt x="19238" y="12944"/>
                  <a:pt x="19226" y="12912"/>
                </a:cubicBezTo>
                <a:lnTo>
                  <a:pt x="19283" y="12812"/>
                </a:lnTo>
                <a:cubicBezTo>
                  <a:pt x="19300" y="12782"/>
                  <a:pt x="19302" y="12732"/>
                  <a:pt x="19289" y="12695"/>
                </a:cubicBezTo>
                <a:cubicBezTo>
                  <a:pt x="19276" y="12659"/>
                  <a:pt x="19252" y="12648"/>
                  <a:pt x="19232" y="12671"/>
                </a:cubicBezTo>
                <a:lnTo>
                  <a:pt x="19104" y="12819"/>
                </a:lnTo>
                <a:cubicBezTo>
                  <a:pt x="19108" y="12789"/>
                  <a:pt x="19105" y="12757"/>
                  <a:pt x="19094" y="12734"/>
                </a:cubicBezTo>
                <a:cubicBezTo>
                  <a:pt x="19087" y="12717"/>
                  <a:pt x="19077" y="12708"/>
                  <a:pt x="19066" y="12706"/>
                </a:cubicBezTo>
                <a:lnTo>
                  <a:pt x="19062" y="12674"/>
                </a:lnTo>
                <a:cubicBezTo>
                  <a:pt x="19058" y="12649"/>
                  <a:pt x="19048" y="12628"/>
                  <a:pt x="19036" y="12618"/>
                </a:cubicBezTo>
                <a:cubicBezTo>
                  <a:pt x="19023" y="12609"/>
                  <a:pt x="19010" y="12611"/>
                  <a:pt x="18998" y="12624"/>
                </a:cubicBezTo>
                <a:lnTo>
                  <a:pt x="18931" y="12702"/>
                </a:lnTo>
                <a:cubicBezTo>
                  <a:pt x="18910" y="12726"/>
                  <a:pt x="18903" y="12779"/>
                  <a:pt x="18915" y="12821"/>
                </a:cubicBezTo>
                <a:cubicBezTo>
                  <a:pt x="18927" y="12863"/>
                  <a:pt x="18953" y="12877"/>
                  <a:pt x="18974" y="12853"/>
                </a:cubicBezTo>
                <a:lnTo>
                  <a:pt x="18994" y="12830"/>
                </a:lnTo>
                <a:lnTo>
                  <a:pt x="18995" y="12836"/>
                </a:lnTo>
                <a:lnTo>
                  <a:pt x="18936" y="13008"/>
                </a:lnTo>
                <a:cubicBezTo>
                  <a:pt x="18929" y="13002"/>
                  <a:pt x="18922" y="12998"/>
                  <a:pt x="18915" y="12998"/>
                </a:cubicBezTo>
                <a:cubicBezTo>
                  <a:pt x="18915" y="12998"/>
                  <a:pt x="18915" y="12998"/>
                  <a:pt x="18915" y="12998"/>
                </a:cubicBezTo>
                <a:cubicBezTo>
                  <a:pt x="18917" y="12966"/>
                  <a:pt x="18910" y="12935"/>
                  <a:pt x="18897" y="12916"/>
                </a:cubicBezTo>
                <a:cubicBezTo>
                  <a:pt x="18883" y="12895"/>
                  <a:pt x="18865" y="12893"/>
                  <a:pt x="18850" y="12910"/>
                </a:cubicBezTo>
                <a:lnTo>
                  <a:pt x="18696" y="13088"/>
                </a:lnTo>
                <a:cubicBezTo>
                  <a:pt x="18675" y="13112"/>
                  <a:pt x="18668" y="13166"/>
                  <a:pt x="18680" y="13208"/>
                </a:cubicBezTo>
                <a:cubicBezTo>
                  <a:pt x="18688" y="13236"/>
                  <a:pt x="18703" y="13251"/>
                  <a:pt x="18718" y="13251"/>
                </a:cubicBezTo>
                <a:cubicBezTo>
                  <a:pt x="18725" y="13251"/>
                  <a:pt x="18733" y="13247"/>
                  <a:pt x="18739" y="13239"/>
                </a:cubicBezTo>
                <a:lnTo>
                  <a:pt x="18810" y="13159"/>
                </a:lnTo>
                <a:cubicBezTo>
                  <a:pt x="18810" y="13186"/>
                  <a:pt x="18816" y="13211"/>
                  <a:pt x="18828" y="13228"/>
                </a:cubicBezTo>
                <a:cubicBezTo>
                  <a:pt x="18841" y="13248"/>
                  <a:pt x="18860" y="13250"/>
                  <a:pt x="18875" y="13233"/>
                </a:cubicBezTo>
                <a:lnTo>
                  <a:pt x="18937" y="13161"/>
                </a:lnTo>
                <a:cubicBezTo>
                  <a:pt x="18938" y="13159"/>
                  <a:pt x="18939" y="13158"/>
                  <a:pt x="18940" y="13156"/>
                </a:cubicBezTo>
                <a:cubicBezTo>
                  <a:pt x="18950" y="13168"/>
                  <a:pt x="18962" y="13172"/>
                  <a:pt x="18973" y="13167"/>
                </a:cubicBezTo>
                <a:cubicBezTo>
                  <a:pt x="18973" y="13184"/>
                  <a:pt x="18976" y="13201"/>
                  <a:pt x="18981" y="13216"/>
                </a:cubicBezTo>
                <a:cubicBezTo>
                  <a:pt x="18991" y="13242"/>
                  <a:pt x="19005" y="13255"/>
                  <a:pt x="19020" y="13253"/>
                </a:cubicBezTo>
                <a:lnTo>
                  <a:pt x="19010" y="13277"/>
                </a:lnTo>
                <a:cubicBezTo>
                  <a:pt x="18997" y="13310"/>
                  <a:pt x="18997" y="13357"/>
                  <a:pt x="19011" y="13389"/>
                </a:cubicBezTo>
                <a:cubicBezTo>
                  <a:pt x="19025" y="13421"/>
                  <a:pt x="19048" y="13428"/>
                  <a:pt x="19066" y="13407"/>
                </a:cubicBezTo>
                <a:lnTo>
                  <a:pt x="19197" y="13255"/>
                </a:lnTo>
                <a:lnTo>
                  <a:pt x="19189" y="13322"/>
                </a:lnTo>
                <a:cubicBezTo>
                  <a:pt x="19184" y="13356"/>
                  <a:pt x="19191" y="13392"/>
                  <a:pt x="19205" y="13413"/>
                </a:cubicBezTo>
                <a:cubicBezTo>
                  <a:pt x="19219" y="13435"/>
                  <a:pt x="19238" y="13437"/>
                  <a:pt x="19253" y="13419"/>
                </a:cubicBezTo>
                <a:lnTo>
                  <a:pt x="19280" y="13388"/>
                </a:lnTo>
                <a:cubicBezTo>
                  <a:pt x="19280" y="13404"/>
                  <a:pt x="19283" y="13420"/>
                  <a:pt x="19287" y="13435"/>
                </a:cubicBezTo>
                <a:cubicBezTo>
                  <a:pt x="19300" y="13472"/>
                  <a:pt x="19325" y="13483"/>
                  <a:pt x="19345" y="13460"/>
                </a:cubicBezTo>
                <a:lnTo>
                  <a:pt x="19453" y="13336"/>
                </a:lnTo>
                <a:lnTo>
                  <a:pt x="19436" y="13371"/>
                </a:lnTo>
                <a:cubicBezTo>
                  <a:pt x="19421" y="13403"/>
                  <a:pt x="19420" y="13451"/>
                  <a:pt x="19433" y="13486"/>
                </a:cubicBezTo>
                <a:cubicBezTo>
                  <a:pt x="19438" y="13497"/>
                  <a:pt x="19444" y="13506"/>
                  <a:pt x="19450" y="13512"/>
                </a:cubicBezTo>
                <a:lnTo>
                  <a:pt x="19362" y="13653"/>
                </a:lnTo>
                <a:cubicBezTo>
                  <a:pt x="19344" y="13682"/>
                  <a:pt x="19340" y="13733"/>
                  <a:pt x="19353" y="13771"/>
                </a:cubicBezTo>
                <a:cubicBezTo>
                  <a:pt x="19366" y="13808"/>
                  <a:pt x="19391" y="13820"/>
                  <a:pt x="19411" y="13797"/>
                </a:cubicBezTo>
                <a:lnTo>
                  <a:pt x="19464" y="13736"/>
                </a:lnTo>
                <a:lnTo>
                  <a:pt x="19446" y="13766"/>
                </a:lnTo>
                <a:cubicBezTo>
                  <a:pt x="19428" y="13794"/>
                  <a:pt x="19424" y="13845"/>
                  <a:pt x="19437" y="13883"/>
                </a:cubicBezTo>
                <a:cubicBezTo>
                  <a:pt x="19445" y="13906"/>
                  <a:pt x="19458" y="13920"/>
                  <a:pt x="19472" y="13920"/>
                </a:cubicBezTo>
                <a:cubicBezTo>
                  <a:pt x="19472" y="13936"/>
                  <a:pt x="19474" y="13952"/>
                  <a:pt x="19479" y="13966"/>
                </a:cubicBezTo>
                <a:cubicBezTo>
                  <a:pt x="19492" y="14004"/>
                  <a:pt x="19517" y="14017"/>
                  <a:pt x="19537" y="13994"/>
                </a:cubicBezTo>
                <a:lnTo>
                  <a:pt x="19665" y="13846"/>
                </a:lnTo>
                <a:lnTo>
                  <a:pt x="19655" y="13863"/>
                </a:lnTo>
                <a:cubicBezTo>
                  <a:pt x="19638" y="13892"/>
                  <a:pt x="19635" y="13942"/>
                  <a:pt x="19648" y="13980"/>
                </a:cubicBezTo>
                <a:cubicBezTo>
                  <a:pt x="19654" y="13998"/>
                  <a:pt x="19663" y="14010"/>
                  <a:pt x="19673" y="14014"/>
                </a:cubicBezTo>
                <a:lnTo>
                  <a:pt x="19595" y="14140"/>
                </a:lnTo>
                <a:cubicBezTo>
                  <a:pt x="19577" y="14169"/>
                  <a:pt x="19574" y="14220"/>
                  <a:pt x="19587" y="14258"/>
                </a:cubicBezTo>
                <a:cubicBezTo>
                  <a:pt x="19595" y="14282"/>
                  <a:pt x="19609" y="14296"/>
                  <a:pt x="19623" y="14296"/>
                </a:cubicBezTo>
                <a:cubicBezTo>
                  <a:pt x="19630" y="14296"/>
                  <a:pt x="19637" y="14292"/>
                  <a:pt x="19644" y="14284"/>
                </a:cubicBezTo>
                <a:lnTo>
                  <a:pt x="19871" y="14023"/>
                </a:lnTo>
                <a:cubicBezTo>
                  <a:pt x="19892" y="13998"/>
                  <a:pt x="19899" y="13945"/>
                  <a:pt x="19887" y="13903"/>
                </a:cubicBezTo>
                <a:cubicBezTo>
                  <a:pt x="19886" y="13901"/>
                  <a:pt x="19886" y="13900"/>
                  <a:pt x="19885" y="13898"/>
                </a:cubicBezTo>
                <a:lnTo>
                  <a:pt x="19908" y="13861"/>
                </a:lnTo>
                <a:cubicBezTo>
                  <a:pt x="19907" y="13877"/>
                  <a:pt x="19909" y="13893"/>
                  <a:pt x="19913" y="13908"/>
                </a:cubicBezTo>
                <a:cubicBezTo>
                  <a:pt x="19919" y="13926"/>
                  <a:pt x="19927" y="13939"/>
                  <a:pt x="19936" y="13946"/>
                </a:cubicBezTo>
                <a:lnTo>
                  <a:pt x="19904" y="14013"/>
                </a:lnTo>
                <a:cubicBezTo>
                  <a:pt x="19890" y="14045"/>
                  <a:pt x="19889" y="14093"/>
                  <a:pt x="19902" y="14127"/>
                </a:cubicBezTo>
                <a:cubicBezTo>
                  <a:pt x="19916" y="14161"/>
                  <a:pt x="19939" y="14170"/>
                  <a:pt x="19958" y="14148"/>
                </a:cubicBezTo>
                <a:lnTo>
                  <a:pt x="20065" y="14025"/>
                </a:lnTo>
                <a:lnTo>
                  <a:pt x="20063" y="14031"/>
                </a:lnTo>
                <a:cubicBezTo>
                  <a:pt x="20055" y="14062"/>
                  <a:pt x="20056" y="14100"/>
                  <a:pt x="20067" y="14127"/>
                </a:cubicBezTo>
                <a:lnTo>
                  <a:pt x="20029" y="14260"/>
                </a:lnTo>
                <a:cubicBezTo>
                  <a:pt x="20019" y="14294"/>
                  <a:pt x="20022" y="14338"/>
                  <a:pt x="20036" y="14366"/>
                </a:cubicBezTo>
                <a:cubicBezTo>
                  <a:pt x="20050" y="14394"/>
                  <a:pt x="20071" y="14399"/>
                  <a:pt x="20088" y="14380"/>
                </a:cubicBezTo>
                <a:lnTo>
                  <a:pt x="20142" y="14318"/>
                </a:lnTo>
                <a:cubicBezTo>
                  <a:pt x="20144" y="14331"/>
                  <a:pt x="20147" y="14343"/>
                  <a:pt x="20152" y="14354"/>
                </a:cubicBezTo>
                <a:cubicBezTo>
                  <a:pt x="20164" y="14381"/>
                  <a:pt x="20183" y="14390"/>
                  <a:pt x="20200" y="14377"/>
                </a:cubicBezTo>
                <a:cubicBezTo>
                  <a:pt x="20202" y="14388"/>
                  <a:pt x="20205" y="14399"/>
                  <a:pt x="20210" y="14408"/>
                </a:cubicBezTo>
                <a:cubicBezTo>
                  <a:pt x="20218" y="14424"/>
                  <a:pt x="20229" y="14433"/>
                  <a:pt x="20241" y="14433"/>
                </a:cubicBezTo>
                <a:cubicBezTo>
                  <a:pt x="20248" y="14433"/>
                  <a:pt x="20256" y="14429"/>
                  <a:pt x="20263" y="14421"/>
                </a:cubicBezTo>
                <a:cubicBezTo>
                  <a:pt x="20272" y="14410"/>
                  <a:pt x="20278" y="14394"/>
                  <a:pt x="20282" y="14376"/>
                </a:cubicBezTo>
                <a:lnTo>
                  <a:pt x="20325" y="14219"/>
                </a:lnTo>
                <a:cubicBezTo>
                  <a:pt x="20334" y="14185"/>
                  <a:pt x="20331" y="14142"/>
                  <a:pt x="20317" y="14115"/>
                </a:cubicBezTo>
                <a:cubicBezTo>
                  <a:pt x="20314" y="14108"/>
                  <a:pt x="20310" y="14103"/>
                  <a:pt x="20306" y="14099"/>
                </a:cubicBezTo>
                <a:cubicBezTo>
                  <a:pt x="20309" y="14071"/>
                  <a:pt x="20306" y="14041"/>
                  <a:pt x="20296" y="14018"/>
                </a:cubicBezTo>
                <a:cubicBezTo>
                  <a:pt x="20282" y="13988"/>
                  <a:pt x="20259" y="13981"/>
                  <a:pt x="20242" y="14001"/>
                </a:cubicBezTo>
                <a:lnTo>
                  <a:pt x="20186" y="14065"/>
                </a:lnTo>
                <a:lnTo>
                  <a:pt x="20187" y="14061"/>
                </a:lnTo>
                <a:cubicBezTo>
                  <a:pt x="20197" y="14028"/>
                  <a:pt x="20195" y="13988"/>
                  <a:pt x="20182" y="13960"/>
                </a:cubicBezTo>
                <a:lnTo>
                  <a:pt x="20217" y="13835"/>
                </a:lnTo>
                <a:cubicBezTo>
                  <a:pt x="20226" y="13801"/>
                  <a:pt x="20223" y="13758"/>
                  <a:pt x="20209" y="13731"/>
                </a:cubicBezTo>
                <a:cubicBezTo>
                  <a:pt x="20198" y="13709"/>
                  <a:pt x="20181" y="13701"/>
                  <a:pt x="20167" y="13709"/>
                </a:cubicBezTo>
                <a:cubicBezTo>
                  <a:pt x="20177" y="13682"/>
                  <a:pt x="20178" y="13645"/>
                  <a:pt x="20170" y="13615"/>
                </a:cubicBezTo>
                <a:cubicBezTo>
                  <a:pt x="20177" y="13623"/>
                  <a:pt x="20185" y="13627"/>
                  <a:pt x="20193" y="13627"/>
                </a:cubicBezTo>
                <a:cubicBezTo>
                  <a:pt x="20200" y="13627"/>
                  <a:pt x="20208" y="13623"/>
                  <a:pt x="20214" y="13615"/>
                </a:cubicBezTo>
                <a:lnTo>
                  <a:pt x="20248" y="13577"/>
                </a:lnTo>
                <a:lnTo>
                  <a:pt x="20399" y="13573"/>
                </a:lnTo>
                <a:cubicBezTo>
                  <a:pt x="20407" y="13573"/>
                  <a:pt x="20414" y="13569"/>
                  <a:pt x="20420" y="13561"/>
                </a:cubicBezTo>
                <a:lnTo>
                  <a:pt x="20478" y="13495"/>
                </a:lnTo>
                <a:cubicBezTo>
                  <a:pt x="20498" y="13471"/>
                  <a:pt x="20506" y="13418"/>
                  <a:pt x="20493" y="13376"/>
                </a:cubicBezTo>
                <a:cubicBezTo>
                  <a:pt x="20490" y="13364"/>
                  <a:pt x="20485" y="13355"/>
                  <a:pt x="20480" y="13347"/>
                </a:cubicBezTo>
                <a:cubicBezTo>
                  <a:pt x="20486" y="13346"/>
                  <a:pt x="20492" y="13343"/>
                  <a:pt x="20497" y="13337"/>
                </a:cubicBezTo>
                <a:lnTo>
                  <a:pt x="20538" y="13290"/>
                </a:lnTo>
                <a:cubicBezTo>
                  <a:pt x="20559" y="13266"/>
                  <a:pt x="20566" y="13213"/>
                  <a:pt x="20554" y="13171"/>
                </a:cubicBezTo>
                <a:cubicBezTo>
                  <a:pt x="20543" y="13133"/>
                  <a:pt x="20519" y="13117"/>
                  <a:pt x="20499" y="13134"/>
                </a:cubicBezTo>
                <a:lnTo>
                  <a:pt x="20491" y="13085"/>
                </a:lnTo>
                <a:cubicBezTo>
                  <a:pt x="20487" y="13060"/>
                  <a:pt x="20477" y="13041"/>
                  <a:pt x="20465" y="13032"/>
                </a:cubicBezTo>
                <a:cubicBezTo>
                  <a:pt x="20458" y="13027"/>
                  <a:pt x="20451" y="13025"/>
                  <a:pt x="20444" y="13027"/>
                </a:cubicBezTo>
                <a:lnTo>
                  <a:pt x="20378" y="12983"/>
                </a:lnTo>
                <a:cubicBezTo>
                  <a:pt x="20366" y="12975"/>
                  <a:pt x="20353" y="12977"/>
                  <a:pt x="20342" y="12990"/>
                </a:cubicBezTo>
                <a:lnTo>
                  <a:pt x="20311" y="13025"/>
                </a:lnTo>
                <a:cubicBezTo>
                  <a:pt x="20290" y="13050"/>
                  <a:pt x="20283" y="13103"/>
                  <a:pt x="20295" y="13145"/>
                </a:cubicBezTo>
                <a:cubicBezTo>
                  <a:pt x="20307" y="13186"/>
                  <a:pt x="20334" y="13201"/>
                  <a:pt x="20355" y="13177"/>
                </a:cubicBezTo>
                <a:lnTo>
                  <a:pt x="20369" y="13161"/>
                </a:lnTo>
                <a:lnTo>
                  <a:pt x="20417" y="13193"/>
                </a:lnTo>
                <a:lnTo>
                  <a:pt x="20434" y="13290"/>
                </a:lnTo>
                <a:cubicBezTo>
                  <a:pt x="20437" y="13308"/>
                  <a:pt x="20443" y="13323"/>
                  <a:pt x="20451" y="13333"/>
                </a:cubicBezTo>
                <a:cubicBezTo>
                  <a:pt x="20445" y="13334"/>
                  <a:pt x="20439" y="13338"/>
                  <a:pt x="20434" y="13344"/>
                </a:cubicBezTo>
                <a:lnTo>
                  <a:pt x="20387" y="13399"/>
                </a:lnTo>
                <a:lnTo>
                  <a:pt x="20236" y="13402"/>
                </a:lnTo>
                <a:cubicBezTo>
                  <a:pt x="20228" y="13402"/>
                  <a:pt x="20221" y="13406"/>
                  <a:pt x="20214" y="13414"/>
                </a:cubicBezTo>
                <a:lnTo>
                  <a:pt x="20171" y="13464"/>
                </a:lnTo>
                <a:cubicBezTo>
                  <a:pt x="20151" y="13487"/>
                  <a:pt x="20143" y="13538"/>
                  <a:pt x="20154" y="13579"/>
                </a:cubicBezTo>
                <a:cubicBezTo>
                  <a:pt x="20141" y="13564"/>
                  <a:pt x="20124" y="13563"/>
                  <a:pt x="20111" y="13579"/>
                </a:cubicBezTo>
                <a:lnTo>
                  <a:pt x="20012" y="13693"/>
                </a:lnTo>
                <a:lnTo>
                  <a:pt x="20108" y="13538"/>
                </a:lnTo>
                <a:cubicBezTo>
                  <a:pt x="20126" y="13510"/>
                  <a:pt x="20130" y="13459"/>
                  <a:pt x="20117" y="13421"/>
                </a:cubicBezTo>
                <a:cubicBezTo>
                  <a:pt x="20107" y="13393"/>
                  <a:pt x="20091" y="13380"/>
                  <a:pt x="20075" y="13384"/>
                </a:cubicBezTo>
                <a:lnTo>
                  <a:pt x="20099" y="13343"/>
                </a:lnTo>
                <a:cubicBezTo>
                  <a:pt x="20116" y="13314"/>
                  <a:pt x="20120" y="13263"/>
                  <a:pt x="20107" y="13226"/>
                </a:cubicBezTo>
                <a:cubicBezTo>
                  <a:pt x="20094" y="13189"/>
                  <a:pt x="20069" y="13178"/>
                  <a:pt x="20049" y="13201"/>
                </a:cubicBezTo>
                <a:lnTo>
                  <a:pt x="19965" y="13298"/>
                </a:lnTo>
                <a:cubicBezTo>
                  <a:pt x="19964" y="13288"/>
                  <a:pt x="19961" y="13277"/>
                  <a:pt x="19958" y="13267"/>
                </a:cubicBezTo>
                <a:close/>
                <a:moveTo>
                  <a:pt x="17995" y="14095"/>
                </a:moveTo>
                <a:cubicBezTo>
                  <a:pt x="18003" y="14095"/>
                  <a:pt x="18010" y="14091"/>
                  <a:pt x="18017" y="14083"/>
                </a:cubicBezTo>
                <a:lnTo>
                  <a:pt x="18066" y="14027"/>
                </a:lnTo>
                <a:cubicBezTo>
                  <a:pt x="18087" y="14003"/>
                  <a:pt x="18094" y="13950"/>
                  <a:pt x="18082" y="13908"/>
                </a:cubicBezTo>
                <a:cubicBezTo>
                  <a:pt x="18070" y="13866"/>
                  <a:pt x="18043" y="13852"/>
                  <a:pt x="18022" y="13876"/>
                </a:cubicBezTo>
                <a:lnTo>
                  <a:pt x="17973" y="13932"/>
                </a:lnTo>
                <a:cubicBezTo>
                  <a:pt x="17952" y="13956"/>
                  <a:pt x="17945" y="14010"/>
                  <a:pt x="17957" y="14051"/>
                </a:cubicBezTo>
                <a:cubicBezTo>
                  <a:pt x="17965" y="14079"/>
                  <a:pt x="17980" y="14095"/>
                  <a:pt x="17995" y="14095"/>
                </a:cubicBezTo>
                <a:close/>
                <a:moveTo>
                  <a:pt x="18275" y="14106"/>
                </a:moveTo>
                <a:cubicBezTo>
                  <a:pt x="18289" y="14138"/>
                  <a:pt x="18312" y="14145"/>
                  <a:pt x="18330" y="14124"/>
                </a:cubicBezTo>
                <a:lnTo>
                  <a:pt x="18372" y="14076"/>
                </a:lnTo>
                <a:cubicBezTo>
                  <a:pt x="18393" y="14052"/>
                  <a:pt x="18400" y="13998"/>
                  <a:pt x="18388" y="13956"/>
                </a:cubicBezTo>
                <a:cubicBezTo>
                  <a:pt x="18376" y="13915"/>
                  <a:pt x="18349" y="13900"/>
                  <a:pt x="18329" y="13925"/>
                </a:cubicBezTo>
                <a:lnTo>
                  <a:pt x="18318" y="13937"/>
                </a:lnTo>
                <a:lnTo>
                  <a:pt x="18283" y="13859"/>
                </a:lnTo>
                <a:cubicBezTo>
                  <a:pt x="18270" y="13828"/>
                  <a:pt x="18247" y="13820"/>
                  <a:pt x="18229" y="13841"/>
                </a:cubicBezTo>
                <a:lnTo>
                  <a:pt x="18087" y="14005"/>
                </a:lnTo>
                <a:cubicBezTo>
                  <a:pt x="18066" y="14029"/>
                  <a:pt x="18059" y="14082"/>
                  <a:pt x="18071" y="14123"/>
                </a:cubicBezTo>
                <a:cubicBezTo>
                  <a:pt x="18064" y="14149"/>
                  <a:pt x="18063" y="14181"/>
                  <a:pt x="18071" y="14208"/>
                </a:cubicBezTo>
                <a:cubicBezTo>
                  <a:pt x="18082" y="14245"/>
                  <a:pt x="18105" y="14261"/>
                  <a:pt x="18125" y="14245"/>
                </a:cubicBezTo>
                <a:lnTo>
                  <a:pt x="18131" y="14265"/>
                </a:lnTo>
                <a:cubicBezTo>
                  <a:pt x="18139" y="14291"/>
                  <a:pt x="18153" y="14305"/>
                  <a:pt x="18168" y="14305"/>
                </a:cubicBezTo>
                <a:cubicBezTo>
                  <a:pt x="18175" y="14305"/>
                  <a:pt x="18183" y="14301"/>
                  <a:pt x="18189" y="14294"/>
                </a:cubicBezTo>
                <a:lnTo>
                  <a:pt x="18211" y="14269"/>
                </a:lnTo>
                <a:cubicBezTo>
                  <a:pt x="18232" y="14245"/>
                  <a:pt x="18239" y="14191"/>
                  <a:pt x="18227" y="14149"/>
                </a:cubicBezTo>
                <a:cubicBezTo>
                  <a:pt x="18218" y="14118"/>
                  <a:pt x="18201" y="14102"/>
                  <a:pt x="18184" y="14106"/>
                </a:cubicBezTo>
                <a:lnTo>
                  <a:pt x="18181" y="14098"/>
                </a:lnTo>
                <a:lnTo>
                  <a:pt x="18241" y="14028"/>
                </a:lnTo>
                <a:cubicBezTo>
                  <a:pt x="18241" y="14028"/>
                  <a:pt x="18275" y="14106"/>
                  <a:pt x="18275" y="14106"/>
                </a:cubicBezTo>
                <a:close/>
                <a:moveTo>
                  <a:pt x="18359" y="14297"/>
                </a:moveTo>
                <a:lnTo>
                  <a:pt x="18370" y="14283"/>
                </a:lnTo>
                <a:cubicBezTo>
                  <a:pt x="18372" y="14295"/>
                  <a:pt x="18374" y="14306"/>
                  <a:pt x="18378" y="14317"/>
                </a:cubicBezTo>
                <a:cubicBezTo>
                  <a:pt x="18387" y="14340"/>
                  <a:pt x="18400" y="14352"/>
                  <a:pt x="18413" y="14352"/>
                </a:cubicBezTo>
                <a:cubicBezTo>
                  <a:pt x="18421" y="14352"/>
                  <a:pt x="18428" y="14348"/>
                  <a:pt x="18435" y="14341"/>
                </a:cubicBezTo>
                <a:lnTo>
                  <a:pt x="18782" y="13940"/>
                </a:lnTo>
                <a:cubicBezTo>
                  <a:pt x="18803" y="13916"/>
                  <a:pt x="18810" y="13862"/>
                  <a:pt x="18798" y="13821"/>
                </a:cubicBezTo>
                <a:cubicBezTo>
                  <a:pt x="18786" y="13779"/>
                  <a:pt x="18759" y="13765"/>
                  <a:pt x="18738" y="13789"/>
                </a:cubicBezTo>
                <a:lnTo>
                  <a:pt x="18647" y="13894"/>
                </a:lnTo>
                <a:cubicBezTo>
                  <a:pt x="18646" y="13882"/>
                  <a:pt x="18643" y="13871"/>
                  <a:pt x="18639" y="13860"/>
                </a:cubicBezTo>
                <a:cubicBezTo>
                  <a:pt x="18626" y="13824"/>
                  <a:pt x="18602" y="13814"/>
                  <a:pt x="18582" y="13836"/>
                </a:cubicBezTo>
                <a:lnTo>
                  <a:pt x="18315" y="14145"/>
                </a:lnTo>
                <a:cubicBezTo>
                  <a:pt x="18294" y="14169"/>
                  <a:pt x="18287" y="14223"/>
                  <a:pt x="18299" y="14265"/>
                </a:cubicBezTo>
                <a:cubicBezTo>
                  <a:pt x="18311" y="14306"/>
                  <a:pt x="18338" y="14321"/>
                  <a:pt x="18359" y="14297"/>
                </a:cubicBezTo>
                <a:close/>
                <a:moveTo>
                  <a:pt x="20139" y="17469"/>
                </a:moveTo>
                <a:cubicBezTo>
                  <a:pt x="20151" y="17441"/>
                  <a:pt x="20153" y="17399"/>
                  <a:pt x="20143" y="17366"/>
                </a:cubicBezTo>
                <a:cubicBezTo>
                  <a:pt x="20139" y="17354"/>
                  <a:pt x="20134" y="17344"/>
                  <a:pt x="20128" y="17337"/>
                </a:cubicBezTo>
                <a:lnTo>
                  <a:pt x="20281" y="17139"/>
                </a:lnTo>
                <a:cubicBezTo>
                  <a:pt x="20300" y="17113"/>
                  <a:pt x="20306" y="17060"/>
                  <a:pt x="20294" y="17020"/>
                </a:cubicBezTo>
                <a:cubicBezTo>
                  <a:pt x="20282" y="16980"/>
                  <a:pt x="20256" y="16966"/>
                  <a:pt x="20235" y="16990"/>
                </a:cubicBezTo>
                <a:lnTo>
                  <a:pt x="20192" y="17039"/>
                </a:lnTo>
                <a:cubicBezTo>
                  <a:pt x="20199" y="17013"/>
                  <a:pt x="20199" y="16980"/>
                  <a:pt x="20191" y="16952"/>
                </a:cubicBezTo>
                <a:cubicBezTo>
                  <a:pt x="20185" y="16932"/>
                  <a:pt x="20175" y="16919"/>
                  <a:pt x="20165" y="16914"/>
                </a:cubicBezTo>
                <a:lnTo>
                  <a:pt x="20319" y="16711"/>
                </a:lnTo>
                <a:cubicBezTo>
                  <a:pt x="20339" y="16685"/>
                  <a:pt x="20345" y="16632"/>
                  <a:pt x="20332" y="16592"/>
                </a:cubicBezTo>
                <a:cubicBezTo>
                  <a:pt x="20320" y="16552"/>
                  <a:pt x="20294" y="16539"/>
                  <a:pt x="20273" y="16562"/>
                </a:cubicBezTo>
                <a:lnTo>
                  <a:pt x="20159" y="16694"/>
                </a:lnTo>
                <a:lnTo>
                  <a:pt x="20226" y="16605"/>
                </a:lnTo>
                <a:cubicBezTo>
                  <a:pt x="20246" y="16579"/>
                  <a:pt x="20251" y="16526"/>
                  <a:pt x="20239" y="16486"/>
                </a:cubicBezTo>
                <a:cubicBezTo>
                  <a:pt x="20227" y="16446"/>
                  <a:pt x="20200" y="16433"/>
                  <a:pt x="20180" y="16457"/>
                </a:cubicBezTo>
                <a:lnTo>
                  <a:pt x="19886" y="16796"/>
                </a:lnTo>
                <a:lnTo>
                  <a:pt x="20082" y="16542"/>
                </a:lnTo>
                <a:cubicBezTo>
                  <a:pt x="20102" y="16516"/>
                  <a:pt x="20108" y="16464"/>
                  <a:pt x="20095" y="16423"/>
                </a:cubicBezTo>
                <a:cubicBezTo>
                  <a:pt x="20092" y="16411"/>
                  <a:pt x="20087" y="16401"/>
                  <a:pt x="20081" y="16394"/>
                </a:cubicBezTo>
                <a:lnTo>
                  <a:pt x="20129" y="16333"/>
                </a:lnTo>
                <a:cubicBezTo>
                  <a:pt x="20150" y="16307"/>
                  <a:pt x="20156" y="16254"/>
                  <a:pt x="20143" y="16214"/>
                </a:cubicBezTo>
                <a:cubicBezTo>
                  <a:pt x="20131" y="16173"/>
                  <a:pt x="20105" y="16159"/>
                  <a:pt x="20084" y="16183"/>
                </a:cubicBezTo>
                <a:lnTo>
                  <a:pt x="19944" y="16345"/>
                </a:lnTo>
                <a:lnTo>
                  <a:pt x="20045" y="16211"/>
                </a:lnTo>
                <a:cubicBezTo>
                  <a:pt x="20065" y="16185"/>
                  <a:pt x="20070" y="16132"/>
                  <a:pt x="20058" y="16092"/>
                </a:cubicBezTo>
                <a:cubicBezTo>
                  <a:pt x="20057" y="16088"/>
                  <a:pt x="20055" y="16084"/>
                  <a:pt x="20054" y="16081"/>
                </a:cubicBezTo>
                <a:lnTo>
                  <a:pt x="20121" y="15997"/>
                </a:lnTo>
                <a:cubicBezTo>
                  <a:pt x="20141" y="15972"/>
                  <a:pt x="20148" y="15919"/>
                  <a:pt x="20135" y="15878"/>
                </a:cubicBezTo>
                <a:cubicBezTo>
                  <a:pt x="20126" y="15847"/>
                  <a:pt x="20108" y="15832"/>
                  <a:pt x="20091" y="15837"/>
                </a:cubicBezTo>
                <a:cubicBezTo>
                  <a:pt x="20090" y="15829"/>
                  <a:pt x="20088" y="15821"/>
                  <a:pt x="20086" y="15814"/>
                </a:cubicBezTo>
                <a:cubicBezTo>
                  <a:pt x="20074" y="15773"/>
                  <a:pt x="20048" y="15760"/>
                  <a:pt x="20027" y="15783"/>
                </a:cubicBezTo>
                <a:lnTo>
                  <a:pt x="19954" y="15868"/>
                </a:lnTo>
                <a:lnTo>
                  <a:pt x="19980" y="15834"/>
                </a:lnTo>
                <a:cubicBezTo>
                  <a:pt x="20000" y="15808"/>
                  <a:pt x="20006" y="15755"/>
                  <a:pt x="19994" y="15715"/>
                </a:cubicBezTo>
                <a:cubicBezTo>
                  <a:pt x="19981" y="15674"/>
                  <a:pt x="19955" y="15661"/>
                  <a:pt x="19935" y="15685"/>
                </a:cubicBezTo>
                <a:lnTo>
                  <a:pt x="19874" y="15755"/>
                </a:lnTo>
                <a:cubicBezTo>
                  <a:pt x="19873" y="15746"/>
                  <a:pt x="19872" y="15737"/>
                  <a:pt x="19869" y="15729"/>
                </a:cubicBezTo>
                <a:cubicBezTo>
                  <a:pt x="19864" y="15711"/>
                  <a:pt x="19855" y="15698"/>
                  <a:pt x="19846" y="15691"/>
                </a:cubicBezTo>
                <a:lnTo>
                  <a:pt x="19853" y="15683"/>
                </a:lnTo>
                <a:cubicBezTo>
                  <a:pt x="19873" y="15658"/>
                  <a:pt x="19880" y="15605"/>
                  <a:pt x="19867" y="15564"/>
                </a:cubicBezTo>
                <a:cubicBezTo>
                  <a:pt x="19866" y="15559"/>
                  <a:pt x="19864" y="15554"/>
                  <a:pt x="19862" y="15550"/>
                </a:cubicBezTo>
                <a:lnTo>
                  <a:pt x="19954" y="15438"/>
                </a:lnTo>
                <a:cubicBezTo>
                  <a:pt x="19974" y="15413"/>
                  <a:pt x="19981" y="15360"/>
                  <a:pt x="19969" y="15319"/>
                </a:cubicBezTo>
                <a:cubicBezTo>
                  <a:pt x="19957" y="15278"/>
                  <a:pt x="19930" y="15264"/>
                  <a:pt x="19910" y="15288"/>
                </a:cubicBezTo>
                <a:lnTo>
                  <a:pt x="19587" y="15660"/>
                </a:lnTo>
                <a:lnTo>
                  <a:pt x="19824" y="15364"/>
                </a:lnTo>
                <a:cubicBezTo>
                  <a:pt x="19844" y="15339"/>
                  <a:pt x="19851" y="15286"/>
                  <a:pt x="19839" y="15245"/>
                </a:cubicBezTo>
                <a:cubicBezTo>
                  <a:pt x="19835" y="15233"/>
                  <a:pt x="19830" y="15223"/>
                  <a:pt x="19824" y="15216"/>
                </a:cubicBezTo>
                <a:lnTo>
                  <a:pt x="19877" y="15151"/>
                </a:lnTo>
                <a:cubicBezTo>
                  <a:pt x="19893" y="15132"/>
                  <a:pt x="19900" y="15095"/>
                  <a:pt x="19897" y="15060"/>
                </a:cubicBezTo>
                <a:lnTo>
                  <a:pt x="19936" y="15015"/>
                </a:lnTo>
                <a:cubicBezTo>
                  <a:pt x="19957" y="14991"/>
                  <a:pt x="19964" y="14937"/>
                  <a:pt x="19952" y="14896"/>
                </a:cubicBezTo>
                <a:cubicBezTo>
                  <a:pt x="19940" y="14854"/>
                  <a:pt x="19913" y="14840"/>
                  <a:pt x="19892" y="14864"/>
                </a:cubicBezTo>
                <a:lnTo>
                  <a:pt x="19853" y="14909"/>
                </a:lnTo>
                <a:cubicBezTo>
                  <a:pt x="19861" y="14881"/>
                  <a:pt x="19860" y="14845"/>
                  <a:pt x="19850" y="14816"/>
                </a:cubicBezTo>
                <a:cubicBezTo>
                  <a:pt x="19847" y="14808"/>
                  <a:pt x="19843" y="14800"/>
                  <a:pt x="19839" y="14795"/>
                </a:cubicBezTo>
                <a:lnTo>
                  <a:pt x="19862" y="14745"/>
                </a:lnTo>
                <a:cubicBezTo>
                  <a:pt x="19877" y="14713"/>
                  <a:pt x="19879" y="14665"/>
                  <a:pt x="19865" y="14631"/>
                </a:cubicBezTo>
                <a:cubicBezTo>
                  <a:pt x="19852" y="14596"/>
                  <a:pt x="19828" y="14587"/>
                  <a:pt x="19809" y="14609"/>
                </a:cubicBezTo>
                <a:lnTo>
                  <a:pt x="19790" y="14630"/>
                </a:lnTo>
                <a:cubicBezTo>
                  <a:pt x="19800" y="14598"/>
                  <a:pt x="19798" y="14557"/>
                  <a:pt x="19786" y="14528"/>
                </a:cubicBezTo>
                <a:cubicBezTo>
                  <a:pt x="19779" y="14513"/>
                  <a:pt x="19770" y="14503"/>
                  <a:pt x="19761" y="14500"/>
                </a:cubicBezTo>
                <a:lnTo>
                  <a:pt x="19772" y="14465"/>
                </a:lnTo>
                <a:cubicBezTo>
                  <a:pt x="19784" y="14431"/>
                  <a:pt x="19782" y="14386"/>
                  <a:pt x="19768" y="14357"/>
                </a:cubicBezTo>
                <a:cubicBezTo>
                  <a:pt x="19754" y="14327"/>
                  <a:pt x="19732" y="14321"/>
                  <a:pt x="19714" y="14341"/>
                </a:cubicBezTo>
                <a:lnTo>
                  <a:pt x="19669" y="14393"/>
                </a:lnTo>
                <a:cubicBezTo>
                  <a:pt x="19649" y="14416"/>
                  <a:pt x="19642" y="14468"/>
                  <a:pt x="19653" y="14510"/>
                </a:cubicBezTo>
                <a:lnTo>
                  <a:pt x="19599" y="14674"/>
                </a:lnTo>
                <a:cubicBezTo>
                  <a:pt x="19587" y="14707"/>
                  <a:pt x="19589" y="14752"/>
                  <a:pt x="19603" y="14782"/>
                </a:cubicBezTo>
                <a:cubicBezTo>
                  <a:pt x="19607" y="14789"/>
                  <a:pt x="19611" y="14796"/>
                  <a:pt x="19616" y="14800"/>
                </a:cubicBezTo>
                <a:lnTo>
                  <a:pt x="19588" y="14872"/>
                </a:lnTo>
                <a:cubicBezTo>
                  <a:pt x="19576" y="14905"/>
                  <a:pt x="19576" y="14951"/>
                  <a:pt x="19590" y="14982"/>
                </a:cubicBezTo>
                <a:cubicBezTo>
                  <a:pt x="19597" y="14999"/>
                  <a:pt x="19607" y="15009"/>
                  <a:pt x="19618" y="15011"/>
                </a:cubicBezTo>
                <a:cubicBezTo>
                  <a:pt x="19612" y="15037"/>
                  <a:pt x="19612" y="15068"/>
                  <a:pt x="19620" y="15093"/>
                </a:cubicBezTo>
                <a:lnTo>
                  <a:pt x="19493" y="15315"/>
                </a:lnTo>
                <a:cubicBezTo>
                  <a:pt x="19493" y="15311"/>
                  <a:pt x="19492" y="15307"/>
                  <a:pt x="19491" y="15303"/>
                </a:cubicBezTo>
                <a:cubicBezTo>
                  <a:pt x="19479" y="15262"/>
                  <a:pt x="19452" y="15249"/>
                  <a:pt x="19432" y="15272"/>
                </a:cubicBezTo>
                <a:lnTo>
                  <a:pt x="19362" y="15353"/>
                </a:lnTo>
                <a:cubicBezTo>
                  <a:pt x="19371" y="15326"/>
                  <a:pt x="19372" y="15289"/>
                  <a:pt x="19363" y="15258"/>
                </a:cubicBezTo>
                <a:cubicBezTo>
                  <a:pt x="19361" y="15249"/>
                  <a:pt x="19357" y="15242"/>
                  <a:pt x="19354" y="15236"/>
                </a:cubicBezTo>
                <a:cubicBezTo>
                  <a:pt x="19364" y="15209"/>
                  <a:pt x="19365" y="15170"/>
                  <a:pt x="19356" y="15139"/>
                </a:cubicBezTo>
                <a:cubicBezTo>
                  <a:pt x="19346" y="15105"/>
                  <a:pt x="19326" y="15090"/>
                  <a:pt x="19308" y="15099"/>
                </a:cubicBezTo>
                <a:cubicBezTo>
                  <a:pt x="19307" y="15086"/>
                  <a:pt x="19305" y="15073"/>
                  <a:pt x="19301" y="15061"/>
                </a:cubicBezTo>
                <a:cubicBezTo>
                  <a:pt x="19289" y="15020"/>
                  <a:pt x="19263" y="15007"/>
                  <a:pt x="19242" y="15030"/>
                </a:cubicBezTo>
                <a:lnTo>
                  <a:pt x="19183" y="15099"/>
                </a:lnTo>
                <a:cubicBezTo>
                  <a:pt x="19188" y="15074"/>
                  <a:pt x="19187" y="15045"/>
                  <a:pt x="19180" y="15020"/>
                </a:cubicBezTo>
                <a:cubicBezTo>
                  <a:pt x="19179" y="15018"/>
                  <a:pt x="19178" y="15017"/>
                  <a:pt x="19178" y="15015"/>
                </a:cubicBezTo>
                <a:lnTo>
                  <a:pt x="19340" y="14827"/>
                </a:lnTo>
                <a:cubicBezTo>
                  <a:pt x="19361" y="14803"/>
                  <a:pt x="19368" y="14750"/>
                  <a:pt x="19356" y="14708"/>
                </a:cubicBezTo>
                <a:cubicBezTo>
                  <a:pt x="19354" y="14701"/>
                  <a:pt x="19351" y="14694"/>
                  <a:pt x="19348" y="14689"/>
                </a:cubicBezTo>
                <a:cubicBezTo>
                  <a:pt x="19359" y="14661"/>
                  <a:pt x="19361" y="14623"/>
                  <a:pt x="19351" y="14591"/>
                </a:cubicBezTo>
                <a:cubicBezTo>
                  <a:pt x="19342" y="14559"/>
                  <a:pt x="19323" y="14543"/>
                  <a:pt x="19305" y="14550"/>
                </a:cubicBezTo>
                <a:cubicBezTo>
                  <a:pt x="19304" y="14543"/>
                  <a:pt x="19303" y="14537"/>
                  <a:pt x="19301" y="14531"/>
                </a:cubicBezTo>
                <a:cubicBezTo>
                  <a:pt x="19289" y="14490"/>
                  <a:pt x="19262" y="14476"/>
                  <a:pt x="19242" y="14500"/>
                </a:cubicBezTo>
                <a:lnTo>
                  <a:pt x="19169" y="14584"/>
                </a:lnTo>
                <a:cubicBezTo>
                  <a:pt x="19174" y="14560"/>
                  <a:pt x="19173" y="14531"/>
                  <a:pt x="19166" y="14507"/>
                </a:cubicBezTo>
                <a:cubicBezTo>
                  <a:pt x="19154" y="14465"/>
                  <a:pt x="19128" y="14451"/>
                  <a:pt x="19107" y="14475"/>
                </a:cubicBezTo>
                <a:lnTo>
                  <a:pt x="18960" y="14644"/>
                </a:lnTo>
                <a:cubicBezTo>
                  <a:pt x="18961" y="14626"/>
                  <a:pt x="18958" y="14609"/>
                  <a:pt x="18953" y="14594"/>
                </a:cubicBezTo>
                <a:cubicBezTo>
                  <a:pt x="18954" y="14594"/>
                  <a:pt x="18954" y="14595"/>
                  <a:pt x="18955" y="14595"/>
                </a:cubicBezTo>
                <a:cubicBezTo>
                  <a:pt x="18962" y="14595"/>
                  <a:pt x="18970" y="14591"/>
                  <a:pt x="18977" y="14583"/>
                </a:cubicBezTo>
                <a:lnTo>
                  <a:pt x="19067" y="14479"/>
                </a:lnTo>
                <a:cubicBezTo>
                  <a:pt x="19088" y="14455"/>
                  <a:pt x="19095" y="14401"/>
                  <a:pt x="19083" y="14360"/>
                </a:cubicBezTo>
                <a:cubicBezTo>
                  <a:pt x="19071" y="14318"/>
                  <a:pt x="19044" y="14304"/>
                  <a:pt x="19023" y="14328"/>
                </a:cubicBezTo>
                <a:lnTo>
                  <a:pt x="18933" y="14432"/>
                </a:lnTo>
                <a:cubicBezTo>
                  <a:pt x="18912" y="14456"/>
                  <a:pt x="18905" y="14509"/>
                  <a:pt x="18917" y="14551"/>
                </a:cubicBezTo>
                <a:cubicBezTo>
                  <a:pt x="18917" y="14552"/>
                  <a:pt x="18918" y="14552"/>
                  <a:pt x="18918" y="14553"/>
                </a:cubicBezTo>
                <a:cubicBezTo>
                  <a:pt x="18910" y="14552"/>
                  <a:pt x="18902" y="14556"/>
                  <a:pt x="18895" y="14564"/>
                </a:cubicBezTo>
                <a:lnTo>
                  <a:pt x="18862" y="14602"/>
                </a:lnTo>
                <a:cubicBezTo>
                  <a:pt x="18848" y="14618"/>
                  <a:pt x="18841" y="14647"/>
                  <a:pt x="18841" y="14677"/>
                </a:cubicBezTo>
                <a:lnTo>
                  <a:pt x="18758" y="14858"/>
                </a:lnTo>
                <a:cubicBezTo>
                  <a:pt x="18745" y="14825"/>
                  <a:pt x="18721" y="14815"/>
                  <a:pt x="18702" y="14837"/>
                </a:cubicBezTo>
                <a:lnTo>
                  <a:pt x="18634" y="14915"/>
                </a:lnTo>
                <a:cubicBezTo>
                  <a:pt x="18634" y="14896"/>
                  <a:pt x="18632" y="14877"/>
                  <a:pt x="18626" y="14860"/>
                </a:cubicBezTo>
                <a:cubicBezTo>
                  <a:pt x="18613" y="14823"/>
                  <a:pt x="18588" y="14811"/>
                  <a:pt x="18568" y="14834"/>
                </a:cubicBezTo>
                <a:lnTo>
                  <a:pt x="18448" y="14973"/>
                </a:lnTo>
                <a:cubicBezTo>
                  <a:pt x="18432" y="14992"/>
                  <a:pt x="18424" y="15029"/>
                  <a:pt x="18427" y="15064"/>
                </a:cubicBezTo>
                <a:lnTo>
                  <a:pt x="18355" y="15182"/>
                </a:lnTo>
                <a:cubicBezTo>
                  <a:pt x="18342" y="15167"/>
                  <a:pt x="18326" y="15167"/>
                  <a:pt x="18312" y="15182"/>
                </a:cubicBezTo>
                <a:lnTo>
                  <a:pt x="18204" y="15308"/>
                </a:lnTo>
                <a:cubicBezTo>
                  <a:pt x="18183" y="15332"/>
                  <a:pt x="18176" y="15385"/>
                  <a:pt x="18188" y="15427"/>
                </a:cubicBezTo>
                <a:cubicBezTo>
                  <a:pt x="18193" y="15445"/>
                  <a:pt x="18202" y="15459"/>
                  <a:pt x="18211" y="15465"/>
                </a:cubicBezTo>
                <a:lnTo>
                  <a:pt x="18197" y="15507"/>
                </a:lnTo>
                <a:cubicBezTo>
                  <a:pt x="18185" y="15541"/>
                  <a:pt x="18187" y="15586"/>
                  <a:pt x="18201" y="15616"/>
                </a:cubicBezTo>
                <a:cubicBezTo>
                  <a:pt x="18209" y="15634"/>
                  <a:pt x="18221" y="15644"/>
                  <a:pt x="18233" y="15644"/>
                </a:cubicBezTo>
                <a:cubicBezTo>
                  <a:pt x="18240" y="15644"/>
                  <a:pt x="18248" y="15640"/>
                  <a:pt x="18255" y="15632"/>
                </a:cubicBezTo>
                <a:lnTo>
                  <a:pt x="18756" y="15053"/>
                </a:lnTo>
                <a:cubicBezTo>
                  <a:pt x="18758" y="15054"/>
                  <a:pt x="18760" y="15054"/>
                  <a:pt x="18761" y="15055"/>
                </a:cubicBezTo>
                <a:lnTo>
                  <a:pt x="18035" y="15894"/>
                </a:lnTo>
                <a:cubicBezTo>
                  <a:pt x="18038" y="15870"/>
                  <a:pt x="18036" y="15843"/>
                  <a:pt x="18029" y="15821"/>
                </a:cubicBezTo>
                <a:cubicBezTo>
                  <a:pt x="18016" y="15784"/>
                  <a:pt x="17990" y="15772"/>
                  <a:pt x="17971" y="15795"/>
                </a:cubicBezTo>
                <a:lnTo>
                  <a:pt x="17657" y="16157"/>
                </a:lnTo>
                <a:cubicBezTo>
                  <a:pt x="17655" y="16133"/>
                  <a:pt x="17649" y="16111"/>
                  <a:pt x="17639" y="16096"/>
                </a:cubicBezTo>
                <a:cubicBezTo>
                  <a:pt x="17625" y="16077"/>
                  <a:pt x="17606" y="16076"/>
                  <a:pt x="17592" y="16093"/>
                </a:cubicBezTo>
                <a:lnTo>
                  <a:pt x="17578" y="16109"/>
                </a:lnTo>
                <a:cubicBezTo>
                  <a:pt x="17557" y="16133"/>
                  <a:pt x="17550" y="16186"/>
                  <a:pt x="17562" y="16228"/>
                </a:cubicBezTo>
                <a:cubicBezTo>
                  <a:pt x="17562" y="16230"/>
                  <a:pt x="17563" y="16233"/>
                  <a:pt x="17564" y="16235"/>
                </a:cubicBezTo>
                <a:lnTo>
                  <a:pt x="17558" y="16308"/>
                </a:lnTo>
                <a:cubicBezTo>
                  <a:pt x="17555" y="16342"/>
                  <a:pt x="17562" y="16375"/>
                  <a:pt x="17576" y="16394"/>
                </a:cubicBezTo>
                <a:cubicBezTo>
                  <a:pt x="17580" y="16399"/>
                  <a:pt x="17584" y="16403"/>
                  <a:pt x="17588" y="16406"/>
                </a:cubicBezTo>
                <a:lnTo>
                  <a:pt x="17577" y="16423"/>
                </a:lnTo>
                <a:cubicBezTo>
                  <a:pt x="17559" y="16452"/>
                  <a:pt x="17555" y="16503"/>
                  <a:pt x="17568" y="16541"/>
                </a:cubicBezTo>
                <a:cubicBezTo>
                  <a:pt x="17576" y="16563"/>
                  <a:pt x="17588" y="16576"/>
                  <a:pt x="17600" y="16578"/>
                </a:cubicBezTo>
                <a:cubicBezTo>
                  <a:pt x="17601" y="16589"/>
                  <a:pt x="17603" y="16599"/>
                  <a:pt x="17606" y="16609"/>
                </a:cubicBezTo>
                <a:cubicBezTo>
                  <a:pt x="17607" y="16612"/>
                  <a:pt x="17608" y="16616"/>
                  <a:pt x="17609" y="16619"/>
                </a:cubicBezTo>
                <a:lnTo>
                  <a:pt x="17565" y="16673"/>
                </a:lnTo>
                <a:cubicBezTo>
                  <a:pt x="17551" y="16658"/>
                  <a:pt x="17535" y="16657"/>
                  <a:pt x="17521" y="16673"/>
                </a:cubicBezTo>
                <a:lnTo>
                  <a:pt x="17453" y="16752"/>
                </a:lnTo>
                <a:cubicBezTo>
                  <a:pt x="17432" y="16776"/>
                  <a:pt x="17425" y="16829"/>
                  <a:pt x="17437" y="16871"/>
                </a:cubicBezTo>
                <a:cubicBezTo>
                  <a:pt x="17440" y="16881"/>
                  <a:pt x="17443" y="16890"/>
                  <a:pt x="17448" y="16896"/>
                </a:cubicBezTo>
                <a:lnTo>
                  <a:pt x="17430" y="16955"/>
                </a:lnTo>
                <a:cubicBezTo>
                  <a:pt x="17420" y="16989"/>
                  <a:pt x="17422" y="17032"/>
                  <a:pt x="17436" y="17061"/>
                </a:cubicBezTo>
                <a:cubicBezTo>
                  <a:pt x="17443" y="17075"/>
                  <a:pt x="17452" y="17083"/>
                  <a:pt x="17461" y="17086"/>
                </a:cubicBezTo>
                <a:lnTo>
                  <a:pt x="17448" y="17102"/>
                </a:lnTo>
                <a:cubicBezTo>
                  <a:pt x="17428" y="17127"/>
                  <a:pt x="17422" y="17180"/>
                  <a:pt x="17434" y="17221"/>
                </a:cubicBezTo>
                <a:cubicBezTo>
                  <a:pt x="17447" y="17261"/>
                  <a:pt x="17473" y="17275"/>
                  <a:pt x="17494" y="17251"/>
                </a:cubicBezTo>
                <a:lnTo>
                  <a:pt x="17561" y="17174"/>
                </a:lnTo>
                <a:cubicBezTo>
                  <a:pt x="17561" y="17186"/>
                  <a:pt x="17563" y="17197"/>
                  <a:pt x="17567" y="17208"/>
                </a:cubicBezTo>
                <a:cubicBezTo>
                  <a:pt x="17568" y="17213"/>
                  <a:pt x="17570" y="17217"/>
                  <a:pt x="17571" y="17221"/>
                </a:cubicBezTo>
                <a:lnTo>
                  <a:pt x="17467" y="17349"/>
                </a:lnTo>
                <a:cubicBezTo>
                  <a:pt x="17446" y="17374"/>
                  <a:pt x="17440" y="17427"/>
                  <a:pt x="17452" y="17468"/>
                </a:cubicBezTo>
                <a:cubicBezTo>
                  <a:pt x="17464" y="17509"/>
                  <a:pt x="17491" y="17523"/>
                  <a:pt x="17511" y="17499"/>
                </a:cubicBezTo>
                <a:lnTo>
                  <a:pt x="17556" y="17447"/>
                </a:lnTo>
                <a:cubicBezTo>
                  <a:pt x="17547" y="17475"/>
                  <a:pt x="17545" y="17512"/>
                  <a:pt x="17555" y="17543"/>
                </a:cubicBezTo>
                <a:cubicBezTo>
                  <a:pt x="17563" y="17569"/>
                  <a:pt x="17577" y="17584"/>
                  <a:pt x="17591" y="17585"/>
                </a:cubicBezTo>
                <a:lnTo>
                  <a:pt x="17549" y="17638"/>
                </a:lnTo>
                <a:cubicBezTo>
                  <a:pt x="17529" y="17663"/>
                  <a:pt x="17523" y="17716"/>
                  <a:pt x="17535" y="17757"/>
                </a:cubicBezTo>
                <a:cubicBezTo>
                  <a:pt x="17539" y="17769"/>
                  <a:pt x="17544" y="17779"/>
                  <a:pt x="17550" y="17786"/>
                </a:cubicBezTo>
                <a:lnTo>
                  <a:pt x="17515" y="17829"/>
                </a:lnTo>
                <a:cubicBezTo>
                  <a:pt x="17494" y="17854"/>
                  <a:pt x="17488" y="17907"/>
                  <a:pt x="17500" y="17948"/>
                </a:cubicBezTo>
                <a:cubicBezTo>
                  <a:pt x="17512" y="17989"/>
                  <a:pt x="17539" y="18003"/>
                  <a:pt x="17559" y="17979"/>
                </a:cubicBezTo>
                <a:lnTo>
                  <a:pt x="17625" y="17904"/>
                </a:lnTo>
                <a:lnTo>
                  <a:pt x="17387" y="18200"/>
                </a:lnTo>
                <a:cubicBezTo>
                  <a:pt x="17367" y="18225"/>
                  <a:pt x="17361" y="18278"/>
                  <a:pt x="17373" y="18319"/>
                </a:cubicBezTo>
                <a:cubicBezTo>
                  <a:pt x="17381" y="18346"/>
                  <a:pt x="17396" y="18361"/>
                  <a:pt x="17411" y="18361"/>
                </a:cubicBezTo>
                <a:cubicBezTo>
                  <a:pt x="17418" y="18361"/>
                  <a:pt x="17426" y="18358"/>
                  <a:pt x="17432" y="18350"/>
                </a:cubicBezTo>
                <a:lnTo>
                  <a:pt x="17570" y="18191"/>
                </a:lnTo>
                <a:cubicBezTo>
                  <a:pt x="17571" y="18199"/>
                  <a:pt x="17572" y="18207"/>
                  <a:pt x="17574" y="18214"/>
                </a:cubicBezTo>
                <a:cubicBezTo>
                  <a:pt x="17586" y="18256"/>
                  <a:pt x="17613" y="18270"/>
                  <a:pt x="17634" y="18246"/>
                </a:cubicBezTo>
                <a:lnTo>
                  <a:pt x="17779" y="18078"/>
                </a:lnTo>
                <a:cubicBezTo>
                  <a:pt x="17777" y="18098"/>
                  <a:pt x="17779" y="18120"/>
                  <a:pt x="17784" y="18139"/>
                </a:cubicBezTo>
                <a:cubicBezTo>
                  <a:pt x="17797" y="18180"/>
                  <a:pt x="17823" y="18194"/>
                  <a:pt x="17844" y="18170"/>
                </a:cubicBezTo>
                <a:lnTo>
                  <a:pt x="17871" y="18139"/>
                </a:lnTo>
                <a:cubicBezTo>
                  <a:pt x="17871" y="18148"/>
                  <a:pt x="17873" y="18156"/>
                  <a:pt x="17876" y="18164"/>
                </a:cubicBezTo>
                <a:cubicBezTo>
                  <a:pt x="17888" y="18206"/>
                  <a:pt x="17914" y="18219"/>
                  <a:pt x="17935" y="18195"/>
                </a:cubicBezTo>
                <a:lnTo>
                  <a:pt x="18523" y="17516"/>
                </a:lnTo>
                <a:lnTo>
                  <a:pt x="18497" y="17550"/>
                </a:lnTo>
                <a:cubicBezTo>
                  <a:pt x="18477" y="17576"/>
                  <a:pt x="18471" y="17628"/>
                  <a:pt x="18484" y="17669"/>
                </a:cubicBezTo>
                <a:cubicBezTo>
                  <a:pt x="18496" y="17709"/>
                  <a:pt x="18522" y="17723"/>
                  <a:pt x="18543" y="17699"/>
                </a:cubicBezTo>
                <a:lnTo>
                  <a:pt x="18572" y="17665"/>
                </a:lnTo>
                <a:cubicBezTo>
                  <a:pt x="18573" y="17671"/>
                  <a:pt x="18574" y="17677"/>
                  <a:pt x="18576" y="17682"/>
                </a:cubicBezTo>
                <a:cubicBezTo>
                  <a:pt x="18579" y="17692"/>
                  <a:pt x="18583" y="17701"/>
                  <a:pt x="18587" y="17707"/>
                </a:cubicBezTo>
                <a:cubicBezTo>
                  <a:pt x="18580" y="17734"/>
                  <a:pt x="18580" y="17767"/>
                  <a:pt x="18588" y="17795"/>
                </a:cubicBezTo>
                <a:cubicBezTo>
                  <a:pt x="18600" y="17835"/>
                  <a:pt x="18627" y="17849"/>
                  <a:pt x="18647" y="17825"/>
                </a:cubicBezTo>
                <a:lnTo>
                  <a:pt x="18835" y="17609"/>
                </a:lnTo>
                <a:lnTo>
                  <a:pt x="18735" y="17742"/>
                </a:lnTo>
                <a:cubicBezTo>
                  <a:pt x="18715" y="17768"/>
                  <a:pt x="18709" y="17820"/>
                  <a:pt x="18722" y="17861"/>
                </a:cubicBezTo>
                <a:cubicBezTo>
                  <a:pt x="18727" y="17877"/>
                  <a:pt x="18734" y="17889"/>
                  <a:pt x="18742" y="17895"/>
                </a:cubicBezTo>
                <a:cubicBezTo>
                  <a:pt x="18732" y="17923"/>
                  <a:pt x="18731" y="17962"/>
                  <a:pt x="18740" y="17993"/>
                </a:cubicBezTo>
                <a:cubicBezTo>
                  <a:pt x="18747" y="18016"/>
                  <a:pt x="18759" y="18031"/>
                  <a:pt x="18772" y="18034"/>
                </a:cubicBezTo>
                <a:lnTo>
                  <a:pt x="18700" y="18127"/>
                </a:lnTo>
                <a:cubicBezTo>
                  <a:pt x="18680" y="18153"/>
                  <a:pt x="18674" y="18206"/>
                  <a:pt x="18687" y="18246"/>
                </a:cubicBezTo>
                <a:cubicBezTo>
                  <a:pt x="18699" y="18287"/>
                  <a:pt x="18725" y="18300"/>
                  <a:pt x="18746" y="18276"/>
                </a:cubicBezTo>
                <a:lnTo>
                  <a:pt x="18952" y="18038"/>
                </a:lnTo>
                <a:cubicBezTo>
                  <a:pt x="18964" y="18048"/>
                  <a:pt x="18978" y="18047"/>
                  <a:pt x="18990" y="18033"/>
                </a:cubicBezTo>
                <a:lnTo>
                  <a:pt x="19031" y="17985"/>
                </a:lnTo>
                <a:lnTo>
                  <a:pt x="18965" y="18073"/>
                </a:lnTo>
                <a:cubicBezTo>
                  <a:pt x="18945" y="18099"/>
                  <a:pt x="18939" y="18152"/>
                  <a:pt x="18952" y="18192"/>
                </a:cubicBezTo>
                <a:cubicBezTo>
                  <a:pt x="18964" y="18232"/>
                  <a:pt x="18990" y="18245"/>
                  <a:pt x="19011" y="18222"/>
                </a:cubicBezTo>
                <a:lnTo>
                  <a:pt x="19021" y="18210"/>
                </a:lnTo>
                <a:cubicBezTo>
                  <a:pt x="19008" y="18238"/>
                  <a:pt x="19006" y="18281"/>
                  <a:pt x="19016" y="18315"/>
                </a:cubicBezTo>
                <a:cubicBezTo>
                  <a:pt x="19023" y="18338"/>
                  <a:pt x="19035" y="18352"/>
                  <a:pt x="19047" y="18355"/>
                </a:cubicBezTo>
                <a:lnTo>
                  <a:pt x="19009" y="18405"/>
                </a:lnTo>
                <a:cubicBezTo>
                  <a:pt x="18990" y="18431"/>
                  <a:pt x="18984" y="18484"/>
                  <a:pt x="18996" y="18524"/>
                </a:cubicBezTo>
                <a:cubicBezTo>
                  <a:pt x="19006" y="18554"/>
                  <a:pt x="19023" y="18569"/>
                  <a:pt x="19039" y="18565"/>
                </a:cubicBezTo>
                <a:cubicBezTo>
                  <a:pt x="19035" y="18589"/>
                  <a:pt x="19035" y="18618"/>
                  <a:pt x="19043" y="18642"/>
                </a:cubicBezTo>
                <a:cubicBezTo>
                  <a:pt x="19055" y="18682"/>
                  <a:pt x="19081" y="18696"/>
                  <a:pt x="19102" y="18672"/>
                </a:cubicBezTo>
                <a:lnTo>
                  <a:pt x="19117" y="18654"/>
                </a:lnTo>
                <a:cubicBezTo>
                  <a:pt x="19106" y="18683"/>
                  <a:pt x="19104" y="18724"/>
                  <a:pt x="19114" y="18756"/>
                </a:cubicBezTo>
                <a:cubicBezTo>
                  <a:pt x="19126" y="18796"/>
                  <a:pt x="19152" y="18809"/>
                  <a:pt x="19173" y="18785"/>
                </a:cubicBezTo>
                <a:lnTo>
                  <a:pt x="19407" y="18514"/>
                </a:lnTo>
                <a:lnTo>
                  <a:pt x="19311" y="18652"/>
                </a:lnTo>
                <a:cubicBezTo>
                  <a:pt x="19292" y="18680"/>
                  <a:pt x="19287" y="18732"/>
                  <a:pt x="19300" y="18771"/>
                </a:cubicBezTo>
                <a:cubicBezTo>
                  <a:pt x="19308" y="18796"/>
                  <a:pt x="19322" y="18811"/>
                  <a:pt x="19337" y="18811"/>
                </a:cubicBezTo>
                <a:cubicBezTo>
                  <a:pt x="19344" y="18811"/>
                  <a:pt x="19352" y="18807"/>
                  <a:pt x="19358" y="18799"/>
                </a:cubicBezTo>
                <a:lnTo>
                  <a:pt x="19558" y="18568"/>
                </a:lnTo>
                <a:cubicBezTo>
                  <a:pt x="19545" y="18599"/>
                  <a:pt x="19543" y="18645"/>
                  <a:pt x="19556" y="18679"/>
                </a:cubicBezTo>
                <a:cubicBezTo>
                  <a:pt x="19569" y="18714"/>
                  <a:pt x="19593" y="18724"/>
                  <a:pt x="19613" y="18702"/>
                </a:cubicBezTo>
                <a:lnTo>
                  <a:pt x="19767" y="18524"/>
                </a:lnTo>
                <a:cubicBezTo>
                  <a:pt x="19788" y="18500"/>
                  <a:pt x="19795" y="18446"/>
                  <a:pt x="19783" y="18404"/>
                </a:cubicBezTo>
                <a:cubicBezTo>
                  <a:pt x="19782" y="18399"/>
                  <a:pt x="19780" y="18395"/>
                  <a:pt x="19778" y="18390"/>
                </a:cubicBezTo>
                <a:lnTo>
                  <a:pt x="19883" y="18190"/>
                </a:lnTo>
                <a:cubicBezTo>
                  <a:pt x="19899" y="18160"/>
                  <a:pt x="19901" y="18110"/>
                  <a:pt x="19888" y="18075"/>
                </a:cubicBezTo>
                <a:cubicBezTo>
                  <a:pt x="19885" y="18067"/>
                  <a:pt x="19882" y="18060"/>
                  <a:pt x="19878" y="18055"/>
                </a:cubicBezTo>
                <a:lnTo>
                  <a:pt x="20181" y="17620"/>
                </a:lnTo>
                <a:cubicBezTo>
                  <a:pt x="20200" y="17593"/>
                  <a:pt x="20205" y="17541"/>
                  <a:pt x="20193" y="17502"/>
                </a:cubicBezTo>
                <a:cubicBezTo>
                  <a:pt x="20181" y="17466"/>
                  <a:pt x="20158" y="17453"/>
                  <a:pt x="20139" y="17469"/>
                </a:cubicBezTo>
                <a:close/>
                <a:moveTo>
                  <a:pt x="19333" y="19174"/>
                </a:moveTo>
                <a:lnTo>
                  <a:pt x="19286" y="19230"/>
                </a:lnTo>
                <a:cubicBezTo>
                  <a:pt x="19284" y="19213"/>
                  <a:pt x="19279" y="19198"/>
                  <a:pt x="19273" y="19186"/>
                </a:cubicBezTo>
                <a:cubicBezTo>
                  <a:pt x="19266" y="19173"/>
                  <a:pt x="19258" y="19165"/>
                  <a:pt x="19249" y="19163"/>
                </a:cubicBezTo>
                <a:cubicBezTo>
                  <a:pt x="19249" y="19144"/>
                  <a:pt x="19246" y="19125"/>
                  <a:pt x="19239" y="19109"/>
                </a:cubicBezTo>
                <a:cubicBezTo>
                  <a:pt x="19226" y="19075"/>
                  <a:pt x="19202" y="19066"/>
                  <a:pt x="19184" y="19087"/>
                </a:cubicBezTo>
                <a:lnTo>
                  <a:pt x="19112" y="19170"/>
                </a:lnTo>
                <a:cubicBezTo>
                  <a:pt x="19093" y="19192"/>
                  <a:pt x="19085" y="19238"/>
                  <a:pt x="19093" y="19278"/>
                </a:cubicBezTo>
                <a:lnTo>
                  <a:pt x="19045" y="19382"/>
                </a:lnTo>
                <a:cubicBezTo>
                  <a:pt x="19030" y="19414"/>
                  <a:pt x="19029" y="19462"/>
                  <a:pt x="19043" y="19496"/>
                </a:cubicBezTo>
                <a:cubicBezTo>
                  <a:pt x="19051" y="19517"/>
                  <a:pt x="19064" y="19528"/>
                  <a:pt x="19077" y="19528"/>
                </a:cubicBezTo>
                <a:cubicBezTo>
                  <a:pt x="19084" y="19528"/>
                  <a:pt x="19092" y="19525"/>
                  <a:pt x="19099" y="19517"/>
                </a:cubicBezTo>
                <a:lnTo>
                  <a:pt x="19153" y="19455"/>
                </a:lnTo>
                <a:cubicBezTo>
                  <a:pt x="19154" y="19471"/>
                  <a:pt x="19159" y="19486"/>
                  <a:pt x="19165" y="19498"/>
                </a:cubicBezTo>
                <a:cubicBezTo>
                  <a:pt x="19179" y="19525"/>
                  <a:pt x="19200" y="19530"/>
                  <a:pt x="19217" y="19511"/>
                </a:cubicBezTo>
                <a:lnTo>
                  <a:pt x="19377" y="19326"/>
                </a:lnTo>
                <a:cubicBezTo>
                  <a:pt x="19398" y="19302"/>
                  <a:pt x="19405" y="19248"/>
                  <a:pt x="19393" y="19206"/>
                </a:cubicBezTo>
                <a:cubicBezTo>
                  <a:pt x="19381" y="19165"/>
                  <a:pt x="19354" y="19150"/>
                  <a:pt x="19333" y="19174"/>
                </a:cubicBezTo>
                <a:close/>
                <a:moveTo>
                  <a:pt x="21582" y="18508"/>
                </a:moveTo>
                <a:cubicBezTo>
                  <a:pt x="21570" y="18466"/>
                  <a:pt x="21543" y="18451"/>
                  <a:pt x="21522" y="18476"/>
                </a:cubicBezTo>
                <a:lnTo>
                  <a:pt x="21469" y="18537"/>
                </a:lnTo>
                <a:cubicBezTo>
                  <a:pt x="21469" y="18521"/>
                  <a:pt x="21466" y="18505"/>
                  <a:pt x="21462" y="18491"/>
                </a:cubicBezTo>
                <a:cubicBezTo>
                  <a:pt x="21450" y="18457"/>
                  <a:pt x="21429" y="18444"/>
                  <a:pt x="21410" y="18459"/>
                </a:cubicBezTo>
                <a:cubicBezTo>
                  <a:pt x="21410" y="18444"/>
                  <a:pt x="21409" y="18429"/>
                  <a:pt x="21405" y="18415"/>
                </a:cubicBezTo>
                <a:lnTo>
                  <a:pt x="21433" y="18359"/>
                </a:lnTo>
                <a:cubicBezTo>
                  <a:pt x="21449" y="18328"/>
                  <a:pt x="21450" y="18279"/>
                  <a:pt x="21437" y="18244"/>
                </a:cubicBezTo>
                <a:cubicBezTo>
                  <a:pt x="21423" y="18209"/>
                  <a:pt x="21399" y="18200"/>
                  <a:pt x="21380" y="18222"/>
                </a:cubicBezTo>
                <a:lnTo>
                  <a:pt x="21366" y="18239"/>
                </a:lnTo>
                <a:cubicBezTo>
                  <a:pt x="21365" y="18229"/>
                  <a:pt x="21364" y="18219"/>
                  <a:pt x="21361" y="18210"/>
                </a:cubicBezTo>
                <a:lnTo>
                  <a:pt x="21405" y="18095"/>
                </a:lnTo>
                <a:cubicBezTo>
                  <a:pt x="21417" y="18061"/>
                  <a:pt x="21416" y="18015"/>
                  <a:pt x="21402" y="17984"/>
                </a:cubicBezTo>
                <a:cubicBezTo>
                  <a:pt x="21389" y="17953"/>
                  <a:pt x="21366" y="17946"/>
                  <a:pt x="21348" y="17967"/>
                </a:cubicBezTo>
                <a:lnTo>
                  <a:pt x="21322" y="17997"/>
                </a:lnTo>
                <a:cubicBezTo>
                  <a:pt x="21306" y="18014"/>
                  <a:pt x="21298" y="18048"/>
                  <a:pt x="21300" y="18082"/>
                </a:cubicBezTo>
                <a:lnTo>
                  <a:pt x="21233" y="18262"/>
                </a:lnTo>
                <a:cubicBezTo>
                  <a:pt x="21223" y="18289"/>
                  <a:pt x="21221" y="18325"/>
                  <a:pt x="21229" y="18354"/>
                </a:cubicBezTo>
                <a:lnTo>
                  <a:pt x="21195" y="18444"/>
                </a:lnTo>
                <a:cubicBezTo>
                  <a:pt x="21182" y="18477"/>
                  <a:pt x="21183" y="18523"/>
                  <a:pt x="21197" y="18554"/>
                </a:cubicBezTo>
                <a:cubicBezTo>
                  <a:pt x="21203" y="18568"/>
                  <a:pt x="21211" y="18577"/>
                  <a:pt x="21219" y="18581"/>
                </a:cubicBezTo>
                <a:lnTo>
                  <a:pt x="21013" y="18917"/>
                </a:lnTo>
                <a:cubicBezTo>
                  <a:pt x="20995" y="18946"/>
                  <a:pt x="20992" y="18997"/>
                  <a:pt x="21005" y="19034"/>
                </a:cubicBezTo>
                <a:cubicBezTo>
                  <a:pt x="21009" y="19048"/>
                  <a:pt x="21016" y="19058"/>
                  <a:pt x="21023" y="19064"/>
                </a:cubicBezTo>
                <a:cubicBezTo>
                  <a:pt x="21014" y="19093"/>
                  <a:pt x="21014" y="19130"/>
                  <a:pt x="21024" y="19159"/>
                </a:cubicBezTo>
                <a:cubicBezTo>
                  <a:pt x="21032" y="19184"/>
                  <a:pt x="21046" y="19198"/>
                  <a:pt x="21060" y="19198"/>
                </a:cubicBezTo>
                <a:cubicBezTo>
                  <a:pt x="21067" y="19198"/>
                  <a:pt x="21075" y="19194"/>
                  <a:pt x="21082" y="19186"/>
                </a:cubicBezTo>
                <a:lnTo>
                  <a:pt x="21566" y="18627"/>
                </a:lnTo>
                <a:cubicBezTo>
                  <a:pt x="21587" y="18603"/>
                  <a:pt x="21594" y="18549"/>
                  <a:pt x="21582" y="18508"/>
                </a:cubicBezTo>
                <a:close/>
                <a:moveTo>
                  <a:pt x="21035" y="19286"/>
                </a:moveTo>
                <a:cubicBezTo>
                  <a:pt x="21047" y="19328"/>
                  <a:pt x="21039" y="19381"/>
                  <a:pt x="21019" y="19406"/>
                </a:cubicBezTo>
                <a:lnTo>
                  <a:pt x="20387" y="20135"/>
                </a:lnTo>
                <a:cubicBezTo>
                  <a:pt x="20380" y="20143"/>
                  <a:pt x="20372" y="20147"/>
                  <a:pt x="20365" y="20147"/>
                </a:cubicBezTo>
                <a:cubicBezTo>
                  <a:pt x="20350" y="20147"/>
                  <a:pt x="20337" y="20133"/>
                  <a:pt x="20328" y="20107"/>
                </a:cubicBezTo>
                <a:cubicBezTo>
                  <a:pt x="20320" y="20083"/>
                  <a:pt x="20319" y="20054"/>
                  <a:pt x="20324" y="20029"/>
                </a:cubicBezTo>
                <a:lnTo>
                  <a:pt x="20313" y="20041"/>
                </a:lnTo>
                <a:cubicBezTo>
                  <a:pt x="20293" y="20065"/>
                  <a:pt x="20266" y="20051"/>
                  <a:pt x="20254" y="20009"/>
                </a:cubicBezTo>
                <a:cubicBezTo>
                  <a:pt x="20242" y="19967"/>
                  <a:pt x="20249" y="19914"/>
                  <a:pt x="20270" y="19890"/>
                </a:cubicBezTo>
                <a:lnTo>
                  <a:pt x="20944" y="19112"/>
                </a:lnTo>
                <a:cubicBezTo>
                  <a:pt x="20964" y="19088"/>
                  <a:pt x="20990" y="19101"/>
                  <a:pt x="21002" y="19140"/>
                </a:cubicBezTo>
                <a:cubicBezTo>
                  <a:pt x="21013" y="19172"/>
                  <a:pt x="21011" y="19214"/>
                  <a:pt x="20999" y="19243"/>
                </a:cubicBezTo>
                <a:cubicBezTo>
                  <a:pt x="21014" y="19244"/>
                  <a:pt x="21027" y="19260"/>
                  <a:pt x="21035" y="19286"/>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8" name="Shape 235"/>
          <p:cNvSpPr/>
          <p:nvPr/>
        </p:nvSpPr>
        <p:spPr>
          <a:xfrm>
            <a:off x="6210300" y="7505700"/>
            <a:ext cx="57531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USA</a:t>
            </a:r>
          </a:p>
        </p:txBody>
      </p:sp>
      <p:pic>
        <p:nvPicPr>
          <p:cNvPr id="9" name="Picture 8"/>
          <p:cNvPicPr/>
          <p:nvPr/>
        </p:nvPicPr>
        <p:blipFill>
          <a:blip r:embed="rId2">
            <a:extLst/>
          </a:blip>
          <a:stretch>
            <a:fillRect/>
          </a:stretch>
        </p:blipFill>
        <p:spPr>
          <a:xfrm>
            <a:off x="2917615" y="4003062"/>
            <a:ext cx="3062722" cy="3812068"/>
          </a:xfrm>
          <a:prstGeom prst="rect">
            <a:avLst/>
          </a:prstGeom>
        </p:spPr>
      </p:pic>
      <p:sp>
        <p:nvSpPr>
          <p:cNvPr id="10" name="Shape 238"/>
          <p:cNvSpPr/>
          <p:nvPr/>
        </p:nvSpPr>
        <p:spPr>
          <a:xfrm>
            <a:off x="2838450" y="3422650"/>
            <a:ext cx="508001" cy="508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2" y="20182"/>
                  <a:pt x="5674" y="19974"/>
                </a:cubicBezTo>
                <a:cubicBezTo>
                  <a:pt x="5556" y="19767"/>
                  <a:pt x="5617" y="19499"/>
                  <a:pt x="5812" y="19371"/>
                </a:cubicBezTo>
                <a:lnTo>
                  <a:pt x="5938" y="19288"/>
                </a:lnTo>
                <a:cubicBezTo>
                  <a:pt x="5905" y="19258"/>
                  <a:pt x="5876" y="19222"/>
                  <a:pt x="5852" y="19180"/>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1"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6"/>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2"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E7544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239"/>
          <p:cNvSpPr>
            <a:spLocks noGrp="1"/>
          </p:cNvSpPr>
          <p:nvPr>
            <p:ph type="title"/>
          </p:nvPr>
        </p:nvSpPr>
        <p:spPr>
          <a:xfrm>
            <a:off x="1041400" y="355600"/>
            <a:ext cx="10922000" cy="1066800"/>
          </a:xfrm>
          <a:prstGeom prst="rect">
            <a:avLst/>
          </a:prstGeom>
        </p:spPr>
        <p:txBody>
          <a:bodyPr/>
          <a:lstStyle/>
          <a:p>
            <a:pPr lvl="0"/>
            <a:r>
              <a:rPr lang="en-US"/>
              <a:t>target area</a:t>
            </a:r>
            <a:endParaRPr/>
          </a:p>
        </p:txBody>
      </p:sp>
      <p:sp>
        <p:nvSpPr>
          <p:cNvPr id="12" name="Shape 240"/>
          <p:cNvSpPr>
            <a:spLocks noGrp="1"/>
          </p:cNvSpPr>
          <p:nvPr>
            <p:ph type="body" idx="1"/>
          </p:nvPr>
        </p:nvSpPr>
        <p:spPr>
          <a:xfrm>
            <a:off x="6210300" y="8140700"/>
            <a:ext cx="5753100" cy="762000"/>
          </a:xfrm>
          <a:prstGeom prst="rect">
            <a:avLst/>
          </a:prstGeom>
        </p:spPr>
        <p:txBody>
          <a:bodyPr/>
          <a:lstStyle/>
          <a:p>
            <a:pPr lvl="0"/>
            <a:r>
              <a:rPr lang="en-US"/>
              <a:t>Donec id elit non mi porta gravida at eget metus. Cras mattis consectetur purus sit amet.</a:t>
            </a:r>
            <a:endParaRPr/>
          </a:p>
        </p:txBody>
      </p:sp>
    </p:spTree>
    <p:extLst>
      <p:ext uri="{BB962C8B-B14F-4D97-AF65-F5344CB8AC3E}">
        <p14:creationId xmlns:p14="http://schemas.microsoft.com/office/powerpoint/2010/main" val="23117167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9"/>
          <p:cNvGraphicFramePr/>
          <p:nvPr/>
        </p:nvGraphicFramePr>
        <p:xfrm>
          <a:off x="1790702" y="2292347"/>
          <a:ext cx="3695703" cy="3695703"/>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60"/>
          <p:cNvSpPr/>
          <p:nvPr/>
        </p:nvSpPr>
        <p:spPr>
          <a:xfrm>
            <a:off x="2284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aphicFrame>
        <p:nvGraphicFramePr>
          <p:cNvPr id="8" name="Chart 61"/>
          <p:cNvGraphicFramePr/>
          <p:nvPr/>
        </p:nvGraphicFramePr>
        <p:xfrm>
          <a:off x="7505702" y="2292347"/>
          <a:ext cx="3695702" cy="3695703"/>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62"/>
          <p:cNvSpPr/>
          <p:nvPr/>
        </p:nvSpPr>
        <p:spPr>
          <a:xfrm>
            <a:off x="7999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247"/>
          <p:cNvSpPr/>
          <p:nvPr/>
        </p:nvSpPr>
        <p:spPr>
          <a:xfrm>
            <a:off x="6756400" y="62484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third QUARTER</a:t>
            </a:r>
          </a:p>
        </p:txBody>
      </p:sp>
      <p:sp>
        <p:nvSpPr>
          <p:cNvPr id="11" name="Shape 248"/>
          <p:cNvSpPr/>
          <p:nvPr/>
        </p:nvSpPr>
        <p:spPr>
          <a:xfrm>
            <a:off x="1041400" y="62484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FIRST QUARTER </a:t>
            </a:r>
          </a:p>
        </p:txBody>
      </p:sp>
      <p:sp>
        <p:nvSpPr>
          <p:cNvPr id="12" name="Shape 249"/>
          <p:cNvSpPr/>
          <p:nvPr/>
        </p:nvSpPr>
        <p:spPr>
          <a:xfrm>
            <a:off x="2540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50"/>
          <p:cNvSpPr/>
          <p:nvPr/>
        </p:nvSpPr>
        <p:spPr>
          <a:xfrm>
            <a:off x="8255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51"/>
          <p:cNvSpPr/>
          <p:nvPr/>
        </p:nvSpPr>
        <p:spPr>
          <a:xfrm>
            <a:off x="1041400" y="70104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Integer posuere erat a ante venenatis dapibus posuere velit aliquet. Sed posuere consectetur est at lobortis. Aenean lacinia bibendum nulla sed consecteturr morbi leo risus, porta.</a:t>
            </a:r>
          </a:p>
        </p:txBody>
      </p:sp>
      <p:sp>
        <p:nvSpPr>
          <p:cNvPr id="15" name="Shape 252"/>
          <p:cNvSpPr/>
          <p:nvPr/>
        </p:nvSpPr>
        <p:spPr>
          <a:xfrm>
            <a:off x="6756400" y="70104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Cras mattis consectetur purus sit amet fermentum. Maecenas sed diam eget risus varius blandit sit amet non magna aenean lacinia bibendum.</a:t>
            </a:r>
          </a:p>
        </p:txBody>
      </p:sp>
      <p:sp>
        <p:nvSpPr>
          <p:cNvPr id="16" name="Shape 253"/>
          <p:cNvSpPr>
            <a:spLocks noGrp="1"/>
          </p:cNvSpPr>
          <p:nvPr>
            <p:ph type="title"/>
          </p:nvPr>
        </p:nvSpPr>
        <p:spPr>
          <a:xfrm>
            <a:off x="1041400" y="355600"/>
            <a:ext cx="10922000" cy="1066800"/>
          </a:xfrm>
          <a:prstGeom prst="rect">
            <a:avLst/>
          </a:prstGeom>
        </p:spPr>
        <p:txBody>
          <a:bodyPr/>
          <a:lstStyle/>
          <a:p>
            <a:pPr lvl="0"/>
            <a:r>
              <a:rPr lang="en-US"/>
              <a:t>quarterly comparison</a:t>
            </a:r>
            <a:endParaRPr/>
          </a:p>
        </p:txBody>
      </p:sp>
    </p:spTree>
    <p:extLst>
      <p:ext uri="{BB962C8B-B14F-4D97-AF65-F5344CB8AC3E}">
        <p14:creationId xmlns:p14="http://schemas.microsoft.com/office/powerpoint/2010/main" val="21057391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65"/>
          <p:cNvGraphicFramePr/>
          <p:nvPr/>
        </p:nvGraphicFramePr>
        <p:xfrm>
          <a:off x="821766" y="1727200"/>
          <a:ext cx="11128934" cy="4874894"/>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255"/>
          <p:cNvSpPr>
            <a:spLocks noGrp="1"/>
          </p:cNvSpPr>
          <p:nvPr>
            <p:ph type="title"/>
          </p:nvPr>
        </p:nvSpPr>
        <p:spPr>
          <a:xfrm>
            <a:off x="1041400" y="355600"/>
            <a:ext cx="10922000" cy="1066800"/>
          </a:xfrm>
          <a:prstGeom prst="rect">
            <a:avLst/>
          </a:prstGeom>
        </p:spPr>
        <p:txBody>
          <a:bodyPr/>
          <a:lstStyle/>
          <a:p>
            <a:pPr lvl="0"/>
            <a:r>
              <a:rPr lang="en-US"/>
              <a:t>yearly comparison</a:t>
            </a:r>
            <a:endParaRPr/>
          </a:p>
        </p:txBody>
      </p:sp>
      <p:sp>
        <p:nvSpPr>
          <p:cNvPr id="8" name="Shape 256"/>
          <p:cNvSpPr>
            <a:spLocks noGrp="1"/>
          </p:cNvSpPr>
          <p:nvPr>
            <p:ph type="body" idx="1"/>
          </p:nvPr>
        </p:nvSpPr>
        <p:spPr>
          <a:xfrm>
            <a:off x="1041400" y="6946900"/>
            <a:ext cx="10922000" cy="1955800"/>
          </a:xfrm>
          <a:prstGeom prst="rect">
            <a:avLst/>
          </a:prstGeom>
        </p:spPr>
        <p:txBody>
          <a:bodyPr/>
          <a:lstStyle/>
          <a:p>
            <a:pPr lvl="0"/>
            <a:r>
              <a:rPr lang="en-US"/>
              <a:t>Aenean lacinia bibendum nulla sed consectetur. Praesent commodo cursus magna, vel scelerisque nisl consectetur et. Vestibulum id ligula porta felis euismod semper. Donec id elit non mi porta gravida at eget metus. Lorem ipsum dolor sit amet. Nulla vitae elit libero, a pharetra augue. Nullam id dolor id nibh ultricies vehicula ut id elit. Cum sociis natoque penatibus et magnis dis parturient montes, nascetur ridiculus mus.</a:t>
            </a:r>
            <a:endParaRPr/>
          </a:p>
        </p:txBody>
      </p:sp>
    </p:spTree>
    <p:extLst>
      <p:ext uri="{BB962C8B-B14F-4D97-AF65-F5344CB8AC3E}">
        <p14:creationId xmlns:p14="http://schemas.microsoft.com/office/powerpoint/2010/main" val="26375460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9"/>
          <p:cNvSpPr/>
          <p:nvPr/>
        </p:nvSpPr>
        <p:spPr>
          <a:xfrm>
            <a:off x="6756399" y="22860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7" name="photoplaceholder.jpg"/>
          <p:cNvPicPr/>
          <p:nvPr/>
        </p:nvPicPr>
        <p:blipFill>
          <a:blip r:embed="rId2">
            <a:extLst/>
          </a:blip>
          <a:stretch>
            <a:fillRect/>
          </a:stretch>
        </p:blipFill>
        <p:spPr>
          <a:xfrm>
            <a:off x="1041272" y="2285236"/>
            <a:ext cx="5207237" cy="6616622"/>
          </a:xfrm>
          <a:prstGeom prst="rect">
            <a:avLst/>
          </a:prstGeom>
          <a:ln w="12700">
            <a:miter lim="400000"/>
          </a:ln>
        </p:spPr>
      </p:pic>
      <p:sp>
        <p:nvSpPr>
          <p:cNvPr id="8" name="Shape 259"/>
          <p:cNvSpPr/>
          <p:nvPr/>
        </p:nvSpPr>
        <p:spPr>
          <a:xfrm>
            <a:off x="7137400" y="2572844"/>
            <a:ext cx="44450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9" name="Shape 260"/>
          <p:cNvSpPr>
            <a:spLocks noGrp="1"/>
          </p:cNvSpPr>
          <p:nvPr>
            <p:ph type="title"/>
          </p:nvPr>
        </p:nvSpPr>
        <p:spPr>
          <a:xfrm>
            <a:off x="1041400" y="355600"/>
            <a:ext cx="10922000" cy="1066800"/>
          </a:xfrm>
          <a:prstGeom prst="rect">
            <a:avLst/>
          </a:prstGeom>
        </p:spPr>
        <p:txBody>
          <a:bodyPr/>
          <a:lstStyle/>
          <a:p>
            <a:pPr lvl="0"/>
            <a:r>
              <a:rPr lang="en-US"/>
              <a:t>key project overview</a:t>
            </a:r>
            <a:endParaRPr/>
          </a:p>
        </p:txBody>
      </p:sp>
      <p:sp>
        <p:nvSpPr>
          <p:cNvPr id="10" name="Shape 261"/>
          <p:cNvSpPr>
            <a:spLocks noGrp="1"/>
          </p:cNvSpPr>
          <p:nvPr>
            <p:ph type="body" idx="1"/>
          </p:nvPr>
        </p:nvSpPr>
        <p:spPr>
          <a:xfrm>
            <a:off x="6756400" y="3632200"/>
            <a:ext cx="5207000" cy="5257800"/>
          </a:xfrm>
          <a:prstGeom prst="rect">
            <a:avLst/>
          </a:prstGeom>
        </p:spPr>
        <p:txBody>
          <a:bodyPr/>
          <a:lstStyle/>
          <a:p>
            <a:pPr lvl="0"/>
            <a:r>
              <a:rPr lang="en-US"/>
              <a:t>Donec ullamcorper nulla non metus auctor fringilla. Etiam porta sem malesuada magna mollis euismod. Cras justo odio, dapibus ac facilisis in, egestas eget quam. Praesent commodo cursus magna, vel scelerisque nisl consectetur et. Vestibulum id ligula porta felis euismod semper. Vivamus sagittis lacus vel augue laoreet rutrum faucibus dolor auctor. Cum sociis natoque penatibus et magnis dis parturient montes, nascetur ridiculus mus.</a:t>
            </a:r>
            <a:endParaRPr/>
          </a:p>
        </p:txBody>
      </p:sp>
    </p:spTree>
    <p:extLst>
      <p:ext uri="{BB962C8B-B14F-4D97-AF65-F5344CB8AC3E}">
        <p14:creationId xmlns:p14="http://schemas.microsoft.com/office/powerpoint/2010/main" val="33971204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1041447" y="5790181"/>
            <a:ext cx="5206976" cy="3111434"/>
          </a:xfrm>
          <a:prstGeom prst="rect">
            <a:avLst/>
          </a:prstGeom>
          <a:ln w="12700">
            <a:miter lim="400000"/>
          </a:ln>
        </p:spPr>
      </p:pic>
      <p:pic>
        <p:nvPicPr>
          <p:cNvPr id="7" name="photoplaceholder.jpg"/>
          <p:cNvPicPr/>
          <p:nvPr/>
        </p:nvPicPr>
        <p:blipFill>
          <a:blip r:embed="rId3">
            <a:extLst/>
          </a:blip>
          <a:stretch>
            <a:fillRect/>
          </a:stretch>
        </p:blipFill>
        <p:spPr>
          <a:xfrm>
            <a:off x="1041447" y="2286066"/>
            <a:ext cx="5206976" cy="3111435"/>
          </a:xfrm>
          <a:prstGeom prst="rect">
            <a:avLst/>
          </a:prstGeom>
          <a:ln w="12700">
            <a:miter lim="400000"/>
          </a:ln>
        </p:spPr>
      </p:pic>
      <p:sp>
        <p:nvSpPr>
          <p:cNvPr id="8" name="Shape 265"/>
          <p:cNvSpPr/>
          <p:nvPr/>
        </p:nvSpPr>
        <p:spPr>
          <a:xfrm>
            <a:off x="6756400" y="21590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Fringilla Malesuada Justo</a:t>
            </a:r>
          </a:p>
        </p:txBody>
      </p:sp>
      <p:sp>
        <p:nvSpPr>
          <p:cNvPr id="9" name="Shape 266"/>
          <p:cNvSpPr/>
          <p:nvPr/>
        </p:nvSpPr>
        <p:spPr>
          <a:xfrm>
            <a:off x="6756400" y="2794000"/>
            <a:ext cx="5207000" cy="260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Aenean lacinia bibendum nulla sed consectetur. Morbi leo risus, porta ac consectetur ac, vestibulum at eros. Nullam id dolor id nibh ultricies vehicula ut id elit. Curabitur blandit.</a:t>
            </a:r>
          </a:p>
        </p:txBody>
      </p:sp>
      <p:sp>
        <p:nvSpPr>
          <p:cNvPr id="10" name="Shape 267"/>
          <p:cNvSpPr/>
          <p:nvPr/>
        </p:nvSpPr>
        <p:spPr>
          <a:xfrm>
            <a:off x="6756400" y="56642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Nibh Mollis Bibendum</a:t>
            </a:r>
          </a:p>
        </p:txBody>
      </p:sp>
      <p:sp>
        <p:nvSpPr>
          <p:cNvPr id="11" name="Shape 268"/>
          <p:cNvSpPr/>
          <p:nvPr/>
        </p:nvSpPr>
        <p:spPr>
          <a:xfrm>
            <a:off x="6756400" y="6299200"/>
            <a:ext cx="5207000" cy="260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 mauris condimentum nibh, ut fermentum massa justo sit amet risus. Nullam quis risus eget urna mollis ornare vel eu leo dolor id nibh ultricies. </a:t>
            </a:r>
          </a:p>
        </p:txBody>
      </p:sp>
      <p:sp>
        <p:nvSpPr>
          <p:cNvPr id="12" name="Shape 269"/>
          <p:cNvSpPr>
            <a:spLocks noGrp="1"/>
          </p:cNvSpPr>
          <p:nvPr>
            <p:ph type="title"/>
          </p:nvPr>
        </p:nvSpPr>
        <p:spPr>
          <a:xfrm>
            <a:off x="1041400" y="355600"/>
            <a:ext cx="10922000" cy="1066800"/>
          </a:xfrm>
          <a:prstGeom prst="rect">
            <a:avLst/>
          </a:prstGeom>
        </p:spPr>
        <p:txBody>
          <a:bodyPr/>
          <a:lstStyle/>
          <a:p>
            <a:pPr lvl="0"/>
            <a:r>
              <a:rPr lang="en-US"/>
              <a:t>other Projects</a:t>
            </a:r>
            <a:endParaRPr/>
          </a:p>
        </p:txBody>
      </p:sp>
    </p:spTree>
    <p:extLst>
      <p:ext uri="{BB962C8B-B14F-4D97-AF65-F5344CB8AC3E}">
        <p14:creationId xmlns:p14="http://schemas.microsoft.com/office/powerpoint/2010/main" val="3962801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8661304" y="2286091"/>
            <a:ext cx="3302192" cy="3301910"/>
          </a:xfrm>
          <a:prstGeom prst="rect">
            <a:avLst/>
          </a:prstGeom>
          <a:ln w="12700">
            <a:miter lim="400000"/>
          </a:ln>
        </p:spPr>
      </p:pic>
      <p:pic>
        <p:nvPicPr>
          <p:cNvPr id="7" name="photoplaceholder.jpg"/>
          <p:cNvPicPr/>
          <p:nvPr/>
        </p:nvPicPr>
        <p:blipFill>
          <a:blip r:embed="rId2">
            <a:extLst/>
          </a:blip>
          <a:stretch>
            <a:fillRect/>
          </a:stretch>
        </p:blipFill>
        <p:spPr>
          <a:xfrm>
            <a:off x="4851304" y="2286091"/>
            <a:ext cx="3302192" cy="3301910"/>
          </a:xfrm>
          <a:prstGeom prst="rect">
            <a:avLst/>
          </a:prstGeom>
          <a:ln w="12700">
            <a:miter lim="400000"/>
          </a:ln>
        </p:spPr>
      </p:pic>
      <p:pic>
        <p:nvPicPr>
          <p:cNvPr id="8" name="photoplaceholder.jpg"/>
          <p:cNvPicPr/>
          <p:nvPr/>
        </p:nvPicPr>
        <p:blipFill>
          <a:blip r:embed="rId2">
            <a:extLst/>
          </a:blip>
          <a:stretch>
            <a:fillRect/>
          </a:stretch>
        </p:blipFill>
        <p:spPr>
          <a:xfrm>
            <a:off x="1041304" y="2286091"/>
            <a:ext cx="3302192" cy="3301910"/>
          </a:xfrm>
          <a:prstGeom prst="rect">
            <a:avLst/>
          </a:prstGeom>
          <a:ln w="12700">
            <a:miter lim="400000"/>
          </a:ln>
        </p:spPr>
      </p:pic>
      <p:sp>
        <p:nvSpPr>
          <p:cNvPr id="9" name="Shape 274"/>
          <p:cNvSpPr/>
          <p:nvPr/>
        </p:nvSpPr>
        <p:spPr>
          <a:xfrm>
            <a:off x="104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0" name="Shape 275"/>
          <p:cNvSpPr/>
          <p:nvPr/>
        </p:nvSpPr>
        <p:spPr>
          <a:xfrm>
            <a:off x="104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a:t>
            </a:r>
          </a:p>
        </p:txBody>
      </p:sp>
      <p:sp>
        <p:nvSpPr>
          <p:cNvPr id="11" name="Shape 276"/>
          <p:cNvSpPr/>
          <p:nvPr/>
        </p:nvSpPr>
        <p:spPr>
          <a:xfrm>
            <a:off x="485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Lorem ipsum dolor sit amet, consectetur adipiscing elit. Cum sociis natoque penatibus et magnis dis.</a:t>
            </a:r>
          </a:p>
        </p:txBody>
      </p:sp>
      <p:sp>
        <p:nvSpPr>
          <p:cNvPr id="12" name="Shape 277"/>
          <p:cNvSpPr/>
          <p:nvPr/>
        </p:nvSpPr>
        <p:spPr>
          <a:xfrm>
            <a:off x="866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sed diam eget risus varius blandit sit amet non magna. Cum sociis natoque penatibus et magnis dis parturient montes ridiculus.</a:t>
            </a:r>
          </a:p>
        </p:txBody>
      </p:sp>
      <p:sp>
        <p:nvSpPr>
          <p:cNvPr id="13" name="Shape 278"/>
          <p:cNvSpPr/>
          <p:nvPr/>
        </p:nvSpPr>
        <p:spPr>
          <a:xfrm>
            <a:off x="485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4" name="Shape 279"/>
          <p:cNvSpPr/>
          <p:nvPr/>
        </p:nvSpPr>
        <p:spPr>
          <a:xfrm>
            <a:off x="866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5" name="Shape 280"/>
          <p:cNvSpPr>
            <a:spLocks noGrp="1"/>
          </p:cNvSpPr>
          <p:nvPr>
            <p:ph type="title"/>
          </p:nvPr>
        </p:nvSpPr>
        <p:spPr>
          <a:xfrm>
            <a:off x="1041400" y="355600"/>
            <a:ext cx="10922000" cy="1066800"/>
          </a:xfrm>
          <a:prstGeom prst="rect">
            <a:avLst/>
          </a:prstGeom>
        </p:spPr>
        <p:txBody>
          <a:bodyPr/>
          <a:lstStyle/>
          <a:p>
            <a:pPr lvl="0"/>
            <a:r>
              <a:rPr lang="en-US"/>
              <a:t>project team</a:t>
            </a:r>
            <a:endParaRPr/>
          </a:p>
        </p:txBody>
      </p:sp>
    </p:spTree>
    <p:extLst>
      <p:ext uri="{BB962C8B-B14F-4D97-AF65-F5344CB8AC3E}">
        <p14:creationId xmlns:p14="http://schemas.microsoft.com/office/powerpoint/2010/main" val="100564141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6" name="Picture 5"/>
          <p:cNvPicPr/>
          <p:nvPr/>
        </p:nvPicPr>
        <p:blipFill>
          <a:blip r:embed="rId2">
            <a:extLst/>
          </a:blip>
          <a:stretch>
            <a:fillRect/>
          </a:stretch>
        </p:blipFill>
        <p:spPr>
          <a:xfrm>
            <a:off x="5874218" y="8189245"/>
            <a:ext cx="1273397" cy="240501"/>
          </a:xfrm>
          <a:prstGeom prst="rect">
            <a:avLst/>
          </a:prstGeom>
        </p:spPr>
      </p:pic>
      <p:pic>
        <p:nvPicPr>
          <p:cNvPr id="7" name="Picture 6"/>
          <p:cNvPicPr/>
          <p:nvPr/>
        </p:nvPicPr>
        <p:blipFill>
          <a:blip r:embed="rId3">
            <a:extLst/>
          </a:blip>
          <a:stretch>
            <a:fillRect/>
          </a:stretch>
        </p:blipFill>
        <p:spPr>
          <a:xfrm>
            <a:off x="3193868" y="6011862"/>
            <a:ext cx="685945" cy="1094033"/>
          </a:xfrm>
          <a:prstGeom prst="rect">
            <a:avLst/>
          </a:prstGeom>
        </p:spPr>
      </p:pic>
      <p:pic>
        <p:nvPicPr>
          <p:cNvPr id="8" name="Picture 7"/>
          <p:cNvPicPr/>
          <p:nvPr/>
        </p:nvPicPr>
        <p:blipFill>
          <a:blip r:embed="rId4">
            <a:extLst/>
          </a:blip>
          <a:stretch>
            <a:fillRect/>
          </a:stretch>
        </p:blipFill>
        <p:spPr>
          <a:xfrm>
            <a:off x="9136674" y="6011244"/>
            <a:ext cx="658741" cy="1101289"/>
          </a:xfrm>
          <a:prstGeom prst="rect">
            <a:avLst/>
          </a:prstGeom>
        </p:spPr>
      </p:pic>
      <p:pic>
        <p:nvPicPr>
          <p:cNvPr id="9" name="Picture 8"/>
          <p:cNvPicPr/>
          <p:nvPr/>
        </p:nvPicPr>
        <p:blipFill>
          <a:blip r:embed="rId5">
            <a:extLst/>
          </a:blip>
          <a:stretch>
            <a:fillRect/>
          </a:stretch>
        </p:blipFill>
        <p:spPr>
          <a:xfrm>
            <a:off x="9136674" y="2602325"/>
            <a:ext cx="694387" cy="1099742"/>
          </a:xfrm>
          <a:prstGeom prst="rect">
            <a:avLst/>
          </a:prstGeom>
        </p:spPr>
      </p:pic>
      <p:pic>
        <p:nvPicPr>
          <p:cNvPr id="10" name="Picture 9"/>
          <p:cNvPicPr/>
          <p:nvPr/>
        </p:nvPicPr>
        <p:blipFill>
          <a:blip r:embed="rId6">
            <a:extLst/>
          </a:blip>
          <a:stretch>
            <a:fillRect/>
          </a:stretch>
        </p:blipFill>
        <p:spPr>
          <a:xfrm>
            <a:off x="5874223" y="1280097"/>
            <a:ext cx="1272527" cy="240785"/>
          </a:xfrm>
          <a:prstGeom prst="rect">
            <a:avLst/>
          </a:prstGeom>
        </p:spPr>
      </p:pic>
      <p:pic>
        <p:nvPicPr>
          <p:cNvPr id="11" name="Picture 10"/>
          <p:cNvPicPr/>
          <p:nvPr/>
        </p:nvPicPr>
        <p:blipFill>
          <a:blip r:embed="rId7">
            <a:extLst/>
          </a:blip>
          <a:stretch>
            <a:fillRect/>
          </a:stretch>
        </p:blipFill>
        <p:spPr>
          <a:xfrm>
            <a:off x="3224315" y="2602325"/>
            <a:ext cx="656673" cy="1096737"/>
          </a:xfrm>
          <a:prstGeom prst="rect">
            <a:avLst/>
          </a:prstGeom>
        </p:spPr>
      </p:pic>
      <p:sp>
        <p:nvSpPr>
          <p:cNvPr id="12" name="Shape 89"/>
          <p:cNvSpPr/>
          <p:nvPr/>
        </p:nvSpPr>
        <p:spPr>
          <a:xfrm>
            <a:off x="3808381" y="909331"/>
            <a:ext cx="1932586" cy="1879601"/>
          </a:xfrm>
          <a:custGeom>
            <a:avLst/>
            <a:gdLst/>
            <a:ahLst/>
            <a:cxnLst>
              <a:cxn ang="0">
                <a:pos x="wd2" y="hd2"/>
              </a:cxn>
              <a:cxn ang="5400000">
                <a:pos x="wd2" y="hd2"/>
              </a:cxn>
              <a:cxn ang="10800000">
                <a:pos x="wd2" y="hd2"/>
              </a:cxn>
              <a:cxn ang="16200000">
                <a:pos x="wd2" y="hd2"/>
              </a:cxn>
            </a:cxnLst>
            <a:rect l="0" t="0" r="r" b="b"/>
            <a:pathLst>
              <a:path w="21600" h="21600" extrusionOk="0">
                <a:moveTo>
                  <a:pt x="4138" y="2717"/>
                </a:moveTo>
                <a:lnTo>
                  <a:pt x="6864" y="1116"/>
                </a:lnTo>
                <a:lnTo>
                  <a:pt x="2777" y="3921"/>
                </a:lnTo>
                <a:lnTo>
                  <a:pt x="8388" y="626"/>
                </a:lnTo>
                <a:lnTo>
                  <a:pt x="2750" y="4599"/>
                </a:lnTo>
                <a:lnTo>
                  <a:pt x="9895" y="403"/>
                </a:lnTo>
                <a:lnTo>
                  <a:pt x="1525" y="5849"/>
                </a:lnTo>
                <a:lnTo>
                  <a:pt x="10632" y="501"/>
                </a:lnTo>
                <a:lnTo>
                  <a:pt x="1258" y="6378"/>
                </a:lnTo>
                <a:lnTo>
                  <a:pt x="12120" y="0"/>
                </a:lnTo>
                <a:lnTo>
                  <a:pt x="1158" y="7095"/>
                </a:lnTo>
                <a:lnTo>
                  <a:pt x="13000" y="141"/>
                </a:lnTo>
                <a:lnTo>
                  <a:pt x="572" y="8137"/>
                </a:lnTo>
                <a:lnTo>
                  <a:pt x="13897" y="312"/>
                </a:lnTo>
                <a:lnTo>
                  <a:pt x="427" y="8829"/>
                </a:lnTo>
                <a:lnTo>
                  <a:pt x="14548" y="536"/>
                </a:lnTo>
                <a:lnTo>
                  <a:pt x="599" y="9315"/>
                </a:lnTo>
                <a:lnTo>
                  <a:pt x="14304" y="1267"/>
                </a:lnTo>
                <a:lnTo>
                  <a:pt x="145" y="9959"/>
                </a:lnTo>
                <a:lnTo>
                  <a:pt x="14851" y="1324"/>
                </a:lnTo>
                <a:lnTo>
                  <a:pt x="268" y="10413"/>
                </a:lnTo>
                <a:lnTo>
                  <a:pt x="16107" y="1112"/>
                </a:lnTo>
                <a:lnTo>
                  <a:pt x="0" y="11159"/>
                </a:lnTo>
                <a:lnTo>
                  <a:pt x="16051" y="1734"/>
                </a:lnTo>
                <a:lnTo>
                  <a:pt x="165" y="11415"/>
                </a:lnTo>
                <a:lnTo>
                  <a:pt x="16463" y="1845"/>
                </a:lnTo>
                <a:lnTo>
                  <a:pt x="503" y="11583"/>
                </a:lnTo>
                <a:lnTo>
                  <a:pt x="16492" y="2194"/>
                </a:lnTo>
                <a:lnTo>
                  <a:pt x="598" y="12186"/>
                </a:lnTo>
                <a:lnTo>
                  <a:pt x="17650" y="2172"/>
                </a:lnTo>
                <a:lnTo>
                  <a:pt x="437" y="12712"/>
                </a:lnTo>
                <a:lnTo>
                  <a:pt x="17144" y="2901"/>
                </a:lnTo>
                <a:lnTo>
                  <a:pt x="677" y="13012"/>
                </a:lnTo>
                <a:lnTo>
                  <a:pt x="17462" y="3155"/>
                </a:lnTo>
                <a:lnTo>
                  <a:pt x="570" y="13638"/>
                </a:lnTo>
                <a:lnTo>
                  <a:pt x="18429" y="3150"/>
                </a:lnTo>
                <a:lnTo>
                  <a:pt x="830" y="14071"/>
                </a:lnTo>
                <a:lnTo>
                  <a:pt x="18575" y="3651"/>
                </a:lnTo>
                <a:lnTo>
                  <a:pt x="678" y="14724"/>
                </a:lnTo>
                <a:lnTo>
                  <a:pt x="18577" y="4213"/>
                </a:lnTo>
                <a:lnTo>
                  <a:pt x="1163" y="14919"/>
                </a:lnTo>
                <a:lnTo>
                  <a:pt x="18609" y="4674"/>
                </a:lnTo>
                <a:lnTo>
                  <a:pt x="1138" y="15455"/>
                </a:lnTo>
                <a:lnTo>
                  <a:pt x="19840" y="4472"/>
                </a:lnTo>
                <a:lnTo>
                  <a:pt x="1984" y="15321"/>
                </a:lnTo>
                <a:lnTo>
                  <a:pt x="19461" y="5058"/>
                </a:lnTo>
                <a:lnTo>
                  <a:pt x="1670" y="16170"/>
                </a:lnTo>
                <a:lnTo>
                  <a:pt x="19947" y="5438"/>
                </a:lnTo>
                <a:lnTo>
                  <a:pt x="2361" y="16249"/>
                </a:lnTo>
                <a:lnTo>
                  <a:pt x="19735" y="6046"/>
                </a:lnTo>
                <a:lnTo>
                  <a:pt x="2287" y="16829"/>
                </a:lnTo>
                <a:lnTo>
                  <a:pt x="19935" y="6466"/>
                </a:lnTo>
                <a:lnTo>
                  <a:pt x="2200" y="17528"/>
                </a:lnTo>
                <a:lnTo>
                  <a:pt x="20252" y="6927"/>
                </a:lnTo>
                <a:lnTo>
                  <a:pt x="2359" y="17862"/>
                </a:lnTo>
                <a:lnTo>
                  <a:pt x="20345" y="7300"/>
                </a:lnTo>
                <a:lnTo>
                  <a:pt x="3200" y="17939"/>
                </a:lnTo>
                <a:lnTo>
                  <a:pt x="20664" y="7683"/>
                </a:lnTo>
                <a:lnTo>
                  <a:pt x="3794" y="18033"/>
                </a:lnTo>
                <a:lnTo>
                  <a:pt x="20743" y="8081"/>
                </a:lnTo>
                <a:lnTo>
                  <a:pt x="3838" y="18418"/>
                </a:lnTo>
                <a:lnTo>
                  <a:pt x="20654" y="8543"/>
                </a:lnTo>
                <a:lnTo>
                  <a:pt x="4546" y="18635"/>
                </a:lnTo>
                <a:lnTo>
                  <a:pt x="20936" y="9011"/>
                </a:lnTo>
                <a:lnTo>
                  <a:pt x="4898" y="18808"/>
                </a:lnTo>
                <a:lnTo>
                  <a:pt x="21551" y="9029"/>
                </a:lnTo>
                <a:lnTo>
                  <a:pt x="4454" y="19714"/>
                </a:lnTo>
                <a:lnTo>
                  <a:pt x="21600" y="9646"/>
                </a:lnTo>
                <a:lnTo>
                  <a:pt x="5543" y="19457"/>
                </a:lnTo>
                <a:lnTo>
                  <a:pt x="20878" y="10452"/>
                </a:lnTo>
                <a:lnTo>
                  <a:pt x="5862" y="19919"/>
                </a:lnTo>
                <a:lnTo>
                  <a:pt x="20902" y="11086"/>
                </a:lnTo>
                <a:lnTo>
                  <a:pt x="6671" y="20063"/>
                </a:lnTo>
                <a:lnTo>
                  <a:pt x="21481" y="11366"/>
                </a:lnTo>
                <a:lnTo>
                  <a:pt x="6466" y="20862"/>
                </a:lnTo>
                <a:lnTo>
                  <a:pt x="21594" y="11978"/>
                </a:lnTo>
                <a:lnTo>
                  <a:pt x="7614" y="20783"/>
                </a:lnTo>
                <a:lnTo>
                  <a:pt x="20774" y="13055"/>
                </a:lnTo>
                <a:lnTo>
                  <a:pt x="8158" y="20920"/>
                </a:lnTo>
                <a:lnTo>
                  <a:pt x="21428" y="13128"/>
                </a:lnTo>
                <a:lnTo>
                  <a:pt x="8572" y="21275"/>
                </a:lnTo>
                <a:lnTo>
                  <a:pt x="20596" y="14214"/>
                </a:lnTo>
                <a:lnTo>
                  <a:pt x="8949" y="21599"/>
                </a:lnTo>
                <a:lnTo>
                  <a:pt x="20964" y="14544"/>
                </a:lnTo>
                <a:lnTo>
                  <a:pt x="10510" y="21148"/>
                </a:lnTo>
                <a:lnTo>
                  <a:pt x="20572" y="15240"/>
                </a:lnTo>
                <a:lnTo>
                  <a:pt x="11160" y="21278"/>
                </a:lnTo>
                <a:lnTo>
                  <a:pt x="19809" y="16199"/>
                </a:lnTo>
                <a:lnTo>
                  <a:pt x="11337" y="21600"/>
                </a:lnTo>
                <a:lnTo>
                  <a:pt x="19597" y="16750"/>
                </a:lnTo>
                <a:lnTo>
                  <a:pt x="12980" y="21111"/>
                </a:lnTo>
                <a:lnTo>
                  <a:pt x="18735" y="17732"/>
                </a:lnTo>
                <a:lnTo>
                  <a:pt x="14367" y="20882"/>
                </a:lnTo>
                <a:lnTo>
                  <a:pt x="17141" y="1925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0"/>
          <p:cNvSpPr/>
          <p:nvPr/>
        </p:nvSpPr>
        <p:spPr>
          <a:xfrm>
            <a:off x="7271187" y="910563"/>
            <a:ext cx="1934796" cy="1884574"/>
          </a:xfrm>
          <a:custGeom>
            <a:avLst/>
            <a:gdLst/>
            <a:ahLst/>
            <a:cxnLst>
              <a:cxn ang="0">
                <a:pos x="wd2" y="hd2"/>
              </a:cxn>
              <a:cxn ang="5400000">
                <a:pos x="wd2" y="hd2"/>
              </a:cxn>
              <a:cxn ang="10800000">
                <a:pos x="wd2" y="hd2"/>
              </a:cxn>
              <a:cxn ang="16200000">
                <a:pos x="wd2" y="hd2"/>
              </a:cxn>
            </a:cxnLst>
            <a:rect l="0" t="0" r="r" b="b"/>
            <a:pathLst>
              <a:path w="21600" h="21600" extrusionOk="0">
                <a:moveTo>
                  <a:pt x="3945" y="2596"/>
                </a:moveTo>
                <a:lnTo>
                  <a:pt x="6851" y="874"/>
                </a:lnTo>
                <a:lnTo>
                  <a:pt x="2824" y="3671"/>
                </a:lnTo>
                <a:lnTo>
                  <a:pt x="7983" y="613"/>
                </a:lnTo>
                <a:lnTo>
                  <a:pt x="2952" y="4002"/>
                </a:lnTo>
                <a:lnTo>
                  <a:pt x="9522" y="108"/>
                </a:lnTo>
                <a:lnTo>
                  <a:pt x="1818" y="5101"/>
                </a:lnTo>
                <a:lnTo>
                  <a:pt x="10073" y="208"/>
                </a:lnTo>
                <a:lnTo>
                  <a:pt x="1801" y="5615"/>
                </a:lnTo>
                <a:lnTo>
                  <a:pt x="11273" y="0"/>
                </a:lnTo>
                <a:lnTo>
                  <a:pt x="1797" y="6027"/>
                </a:lnTo>
                <a:lnTo>
                  <a:pt x="11664" y="179"/>
                </a:lnTo>
                <a:lnTo>
                  <a:pt x="718" y="7291"/>
                </a:lnTo>
                <a:lnTo>
                  <a:pt x="12558" y="273"/>
                </a:lnTo>
                <a:lnTo>
                  <a:pt x="660" y="8013"/>
                </a:lnTo>
                <a:lnTo>
                  <a:pt x="13972" y="123"/>
                </a:lnTo>
                <a:lnTo>
                  <a:pt x="1150" y="8178"/>
                </a:lnTo>
                <a:lnTo>
                  <a:pt x="14371" y="342"/>
                </a:lnTo>
                <a:lnTo>
                  <a:pt x="692" y="9059"/>
                </a:lnTo>
                <a:lnTo>
                  <a:pt x="14193" y="1056"/>
                </a:lnTo>
                <a:lnTo>
                  <a:pt x="786" y="9419"/>
                </a:lnTo>
                <a:lnTo>
                  <a:pt x="15472" y="714"/>
                </a:lnTo>
                <a:lnTo>
                  <a:pt x="819" y="9844"/>
                </a:lnTo>
                <a:lnTo>
                  <a:pt x="15626" y="1068"/>
                </a:lnTo>
                <a:lnTo>
                  <a:pt x="710" y="10289"/>
                </a:lnTo>
                <a:lnTo>
                  <a:pt x="15806" y="1341"/>
                </a:lnTo>
                <a:lnTo>
                  <a:pt x="0" y="11143"/>
                </a:lnTo>
                <a:lnTo>
                  <a:pt x="16403" y="1420"/>
                </a:lnTo>
                <a:lnTo>
                  <a:pt x="597" y="11480"/>
                </a:lnTo>
                <a:lnTo>
                  <a:pt x="17051" y="1726"/>
                </a:lnTo>
                <a:lnTo>
                  <a:pt x="651" y="12120"/>
                </a:lnTo>
                <a:lnTo>
                  <a:pt x="17388" y="2200"/>
                </a:lnTo>
                <a:lnTo>
                  <a:pt x="172" y="12920"/>
                </a:lnTo>
                <a:lnTo>
                  <a:pt x="18041" y="2328"/>
                </a:lnTo>
                <a:lnTo>
                  <a:pt x="493" y="13173"/>
                </a:lnTo>
                <a:lnTo>
                  <a:pt x="18143" y="2712"/>
                </a:lnTo>
                <a:lnTo>
                  <a:pt x="687" y="13551"/>
                </a:lnTo>
                <a:lnTo>
                  <a:pt x="18690" y="2880"/>
                </a:lnTo>
                <a:lnTo>
                  <a:pt x="1190" y="13807"/>
                </a:lnTo>
                <a:lnTo>
                  <a:pt x="18060" y="3808"/>
                </a:lnTo>
                <a:lnTo>
                  <a:pt x="692" y="14461"/>
                </a:lnTo>
                <a:lnTo>
                  <a:pt x="18527" y="3890"/>
                </a:lnTo>
                <a:lnTo>
                  <a:pt x="870" y="15045"/>
                </a:lnTo>
                <a:lnTo>
                  <a:pt x="19426" y="4046"/>
                </a:lnTo>
                <a:lnTo>
                  <a:pt x="880" y="15426"/>
                </a:lnTo>
                <a:lnTo>
                  <a:pt x="19285" y="4517"/>
                </a:lnTo>
                <a:lnTo>
                  <a:pt x="2044" y="15221"/>
                </a:lnTo>
                <a:lnTo>
                  <a:pt x="19992" y="4583"/>
                </a:lnTo>
                <a:lnTo>
                  <a:pt x="1237" y="16089"/>
                </a:lnTo>
                <a:lnTo>
                  <a:pt x="19849" y="5057"/>
                </a:lnTo>
                <a:lnTo>
                  <a:pt x="1386" y="16400"/>
                </a:lnTo>
                <a:lnTo>
                  <a:pt x="19522" y="5650"/>
                </a:lnTo>
                <a:lnTo>
                  <a:pt x="2502" y="16227"/>
                </a:lnTo>
                <a:lnTo>
                  <a:pt x="19705" y="6030"/>
                </a:lnTo>
                <a:lnTo>
                  <a:pt x="2288" y="16987"/>
                </a:lnTo>
                <a:lnTo>
                  <a:pt x="19817" y="6597"/>
                </a:lnTo>
                <a:lnTo>
                  <a:pt x="3000" y="17073"/>
                </a:lnTo>
                <a:lnTo>
                  <a:pt x="20917" y="6453"/>
                </a:lnTo>
                <a:lnTo>
                  <a:pt x="3212" y="17425"/>
                </a:lnTo>
                <a:lnTo>
                  <a:pt x="20775" y="7015"/>
                </a:lnTo>
                <a:lnTo>
                  <a:pt x="2724" y="18291"/>
                </a:lnTo>
                <a:lnTo>
                  <a:pt x="21094" y="7402"/>
                </a:lnTo>
                <a:lnTo>
                  <a:pt x="3247" y="18634"/>
                </a:lnTo>
                <a:lnTo>
                  <a:pt x="20698" y="8290"/>
                </a:lnTo>
                <a:lnTo>
                  <a:pt x="4247" y="18480"/>
                </a:lnTo>
                <a:lnTo>
                  <a:pt x="21238" y="8409"/>
                </a:lnTo>
                <a:lnTo>
                  <a:pt x="4002" y="19115"/>
                </a:lnTo>
                <a:lnTo>
                  <a:pt x="21389" y="8809"/>
                </a:lnTo>
                <a:lnTo>
                  <a:pt x="4325" y="19350"/>
                </a:lnTo>
                <a:lnTo>
                  <a:pt x="21513" y="9162"/>
                </a:lnTo>
                <a:lnTo>
                  <a:pt x="4521" y="19855"/>
                </a:lnTo>
                <a:lnTo>
                  <a:pt x="21178" y="9981"/>
                </a:lnTo>
                <a:lnTo>
                  <a:pt x="5307" y="19875"/>
                </a:lnTo>
                <a:lnTo>
                  <a:pt x="21600" y="10217"/>
                </a:lnTo>
                <a:lnTo>
                  <a:pt x="6127" y="19789"/>
                </a:lnTo>
                <a:lnTo>
                  <a:pt x="20954" y="11001"/>
                </a:lnTo>
                <a:lnTo>
                  <a:pt x="6120" y="20204"/>
                </a:lnTo>
                <a:lnTo>
                  <a:pt x="20981" y="11395"/>
                </a:lnTo>
                <a:lnTo>
                  <a:pt x="7167" y="20237"/>
                </a:lnTo>
                <a:lnTo>
                  <a:pt x="20954" y="12065"/>
                </a:lnTo>
                <a:lnTo>
                  <a:pt x="7530" y="20511"/>
                </a:lnTo>
                <a:lnTo>
                  <a:pt x="20725" y="12690"/>
                </a:lnTo>
                <a:lnTo>
                  <a:pt x="7855" y="20855"/>
                </a:lnTo>
                <a:lnTo>
                  <a:pt x="20703" y="13240"/>
                </a:lnTo>
                <a:lnTo>
                  <a:pt x="7887" y="21308"/>
                </a:lnTo>
                <a:lnTo>
                  <a:pt x="20761" y="13678"/>
                </a:lnTo>
                <a:lnTo>
                  <a:pt x="8409" y="21391"/>
                </a:lnTo>
                <a:lnTo>
                  <a:pt x="20806" y="14043"/>
                </a:lnTo>
                <a:lnTo>
                  <a:pt x="10025" y="21081"/>
                </a:lnTo>
                <a:lnTo>
                  <a:pt x="19848" y="15259"/>
                </a:lnTo>
                <a:lnTo>
                  <a:pt x="9998" y="21600"/>
                </a:lnTo>
                <a:lnTo>
                  <a:pt x="20251" y="15523"/>
                </a:lnTo>
                <a:lnTo>
                  <a:pt x="11168" y="21273"/>
                </a:lnTo>
                <a:lnTo>
                  <a:pt x="19433" y="16374"/>
                </a:lnTo>
                <a:lnTo>
                  <a:pt x="12685" y="21071"/>
                </a:lnTo>
                <a:lnTo>
                  <a:pt x="19349" y="17121"/>
                </a:lnTo>
                <a:lnTo>
                  <a:pt x="14105" y="20885"/>
                </a:lnTo>
                <a:lnTo>
                  <a:pt x="17428" y="1891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1"/>
          <p:cNvSpPr/>
          <p:nvPr/>
        </p:nvSpPr>
        <p:spPr>
          <a:xfrm>
            <a:off x="9015600" y="3906073"/>
            <a:ext cx="1926302" cy="1879601"/>
          </a:xfrm>
          <a:custGeom>
            <a:avLst/>
            <a:gdLst/>
            <a:ahLst/>
            <a:cxnLst>
              <a:cxn ang="0">
                <a:pos x="wd2" y="hd2"/>
              </a:cxn>
              <a:cxn ang="5400000">
                <a:pos x="wd2" y="hd2"/>
              </a:cxn>
              <a:cxn ang="10800000">
                <a:pos x="wd2" y="hd2"/>
              </a:cxn>
              <a:cxn ang="16200000">
                <a:pos x="wd2" y="hd2"/>
              </a:cxn>
            </a:cxnLst>
            <a:rect l="0" t="0" r="r" b="b"/>
            <a:pathLst>
              <a:path w="21600" h="21600" extrusionOk="0">
                <a:moveTo>
                  <a:pt x="4359" y="2410"/>
                </a:moveTo>
                <a:lnTo>
                  <a:pt x="7111" y="790"/>
                </a:lnTo>
                <a:lnTo>
                  <a:pt x="2358" y="4265"/>
                </a:lnTo>
                <a:lnTo>
                  <a:pt x="8830" y="457"/>
                </a:lnTo>
                <a:lnTo>
                  <a:pt x="2023" y="5000"/>
                </a:lnTo>
                <a:lnTo>
                  <a:pt x="10514" y="4"/>
                </a:lnTo>
                <a:lnTo>
                  <a:pt x="1594" y="5610"/>
                </a:lnTo>
                <a:lnTo>
                  <a:pt x="11129" y="0"/>
                </a:lnTo>
                <a:lnTo>
                  <a:pt x="944" y="6689"/>
                </a:lnTo>
                <a:lnTo>
                  <a:pt x="11464" y="501"/>
                </a:lnTo>
                <a:lnTo>
                  <a:pt x="1261" y="7147"/>
                </a:lnTo>
                <a:lnTo>
                  <a:pt x="12777" y="372"/>
                </a:lnTo>
                <a:lnTo>
                  <a:pt x="767" y="7908"/>
                </a:lnTo>
                <a:lnTo>
                  <a:pt x="13550" y="387"/>
                </a:lnTo>
                <a:lnTo>
                  <a:pt x="937" y="8259"/>
                </a:lnTo>
                <a:lnTo>
                  <a:pt x="13506" y="864"/>
                </a:lnTo>
                <a:lnTo>
                  <a:pt x="432" y="9233"/>
                </a:lnTo>
                <a:lnTo>
                  <a:pt x="14968" y="681"/>
                </a:lnTo>
                <a:lnTo>
                  <a:pt x="172" y="9937"/>
                </a:lnTo>
                <a:lnTo>
                  <a:pt x="14972" y="1230"/>
                </a:lnTo>
                <a:lnTo>
                  <a:pt x="57" y="10368"/>
                </a:lnTo>
                <a:lnTo>
                  <a:pt x="15880" y="1059"/>
                </a:lnTo>
                <a:lnTo>
                  <a:pt x="392" y="10865"/>
                </a:lnTo>
                <a:lnTo>
                  <a:pt x="16624" y="1315"/>
                </a:lnTo>
                <a:lnTo>
                  <a:pt x="78" y="11472"/>
                </a:lnTo>
                <a:lnTo>
                  <a:pt x="16939" y="1552"/>
                </a:lnTo>
                <a:lnTo>
                  <a:pt x="667" y="11547"/>
                </a:lnTo>
                <a:lnTo>
                  <a:pt x="16401" y="2290"/>
                </a:lnTo>
                <a:lnTo>
                  <a:pt x="0" y="12454"/>
                </a:lnTo>
                <a:lnTo>
                  <a:pt x="16822" y="2558"/>
                </a:lnTo>
                <a:lnTo>
                  <a:pt x="400" y="12858"/>
                </a:lnTo>
                <a:lnTo>
                  <a:pt x="17379" y="2868"/>
                </a:lnTo>
                <a:lnTo>
                  <a:pt x="267" y="13485"/>
                </a:lnTo>
                <a:lnTo>
                  <a:pt x="17475" y="3361"/>
                </a:lnTo>
                <a:lnTo>
                  <a:pt x="1287" y="13451"/>
                </a:lnTo>
                <a:lnTo>
                  <a:pt x="18520" y="3313"/>
                </a:lnTo>
                <a:lnTo>
                  <a:pt x="1184" y="13863"/>
                </a:lnTo>
                <a:lnTo>
                  <a:pt x="18802" y="3498"/>
                </a:lnTo>
                <a:lnTo>
                  <a:pt x="1453" y="14398"/>
                </a:lnTo>
                <a:lnTo>
                  <a:pt x="19186" y="3965"/>
                </a:lnTo>
                <a:lnTo>
                  <a:pt x="1469" y="14836"/>
                </a:lnTo>
                <a:lnTo>
                  <a:pt x="19324" y="4331"/>
                </a:lnTo>
                <a:lnTo>
                  <a:pt x="980" y="15703"/>
                </a:lnTo>
                <a:lnTo>
                  <a:pt x="19034" y="5081"/>
                </a:lnTo>
                <a:lnTo>
                  <a:pt x="1116" y="16073"/>
                </a:lnTo>
                <a:lnTo>
                  <a:pt x="20151" y="4874"/>
                </a:lnTo>
                <a:lnTo>
                  <a:pt x="2151" y="16005"/>
                </a:lnTo>
                <a:lnTo>
                  <a:pt x="20354" y="5295"/>
                </a:lnTo>
                <a:lnTo>
                  <a:pt x="2077" y="16711"/>
                </a:lnTo>
                <a:lnTo>
                  <a:pt x="20178" y="6062"/>
                </a:lnTo>
                <a:lnTo>
                  <a:pt x="2291" y="16971"/>
                </a:lnTo>
                <a:lnTo>
                  <a:pt x="20549" y="6229"/>
                </a:lnTo>
                <a:lnTo>
                  <a:pt x="2789" y="17216"/>
                </a:lnTo>
                <a:lnTo>
                  <a:pt x="20849" y="6591"/>
                </a:lnTo>
                <a:lnTo>
                  <a:pt x="2972" y="17643"/>
                </a:lnTo>
                <a:lnTo>
                  <a:pt x="20761" y="7177"/>
                </a:lnTo>
                <a:lnTo>
                  <a:pt x="2849" y="18357"/>
                </a:lnTo>
                <a:lnTo>
                  <a:pt x="20730" y="7838"/>
                </a:lnTo>
                <a:lnTo>
                  <a:pt x="3925" y="18121"/>
                </a:lnTo>
                <a:lnTo>
                  <a:pt x="20824" y="8178"/>
                </a:lnTo>
                <a:lnTo>
                  <a:pt x="4011" y="18693"/>
                </a:lnTo>
                <a:lnTo>
                  <a:pt x="21486" y="8412"/>
                </a:lnTo>
                <a:lnTo>
                  <a:pt x="4820" y="18804"/>
                </a:lnTo>
                <a:lnTo>
                  <a:pt x="21085" y="9235"/>
                </a:lnTo>
                <a:lnTo>
                  <a:pt x="4947" y="19352"/>
                </a:lnTo>
                <a:lnTo>
                  <a:pt x="21600" y="9555"/>
                </a:lnTo>
                <a:lnTo>
                  <a:pt x="5492" y="19515"/>
                </a:lnTo>
                <a:lnTo>
                  <a:pt x="20893" y="10454"/>
                </a:lnTo>
                <a:lnTo>
                  <a:pt x="5502" y="20091"/>
                </a:lnTo>
                <a:lnTo>
                  <a:pt x="21188" y="10862"/>
                </a:lnTo>
                <a:lnTo>
                  <a:pt x="5527" y="20462"/>
                </a:lnTo>
                <a:lnTo>
                  <a:pt x="21577" y="11019"/>
                </a:lnTo>
                <a:lnTo>
                  <a:pt x="6839" y="20186"/>
                </a:lnTo>
                <a:lnTo>
                  <a:pt x="20947" y="11886"/>
                </a:lnTo>
                <a:lnTo>
                  <a:pt x="6645" y="20758"/>
                </a:lnTo>
                <a:lnTo>
                  <a:pt x="20703" y="12487"/>
                </a:lnTo>
                <a:lnTo>
                  <a:pt x="7063" y="20955"/>
                </a:lnTo>
                <a:lnTo>
                  <a:pt x="20806" y="12870"/>
                </a:lnTo>
                <a:lnTo>
                  <a:pt x="7593" y="21010"/>
                </a:lnTo>
                <a:lnTo>
                  <a:pt x="21241" y="12980"/>
                </a:lnTo>
                <a:lnTo>
                  <a:pt x="8150" y="21242"/>
                </a:lnTo>
                <a:lnTo>
                  <a:pt x="21085" y="13633"/>
                </a:lnTo>
                <a:lnTo>
                  <a:pt x="8415" y="21439"/>
                </a:lnTo>
                <a:lnTo>
                  <a:pt x="20503" y="14327"/>
                </a:lnTo>
                <a:lnTo>
                  <a:pt x="9112" y="21596"/>
                </a:lnTo>
                <a:lnTo>
                  <a:pt x="20337" y="14992"/>
                </a:lnTo>
                <a:lnTo>
                  <a:pt x="10304" y="21508"/>
                </a:lnTo>
                <a:lnTo>
                  <a:pt x="19608" y="16034"/>
                </a:lnTo>
                <a:lnTo>
                  <a:pt x="11170" y="21487"/>
                </a:lnTo>
                <a:lnTo>
                  <a:pt x="19315" y="16695"/>
                </a:lnTo>
                <a:lnTo>
                  <a:pt x="11639" y="21600"/>
                </a:lnTo>
                <a:lnTo>
                  <a:pt x="18660" y="17469"/>
                </a:lnTo>
                <a:lnTo>
                  <a:pt x="12628" y="21426"/>
                </a:lnTo>
                <a:lnTo>
                  <a:pt x="18257" y="18115"/>
                </a:lnTo>
                <a:lnTo>
                  <a:pt x="14183" y="20940"/>
                </a:lnTo>
                <a:lnTo>
                  <a:pt x="17239" y="1914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2"/>
          <p:cNvSpPr/>
          <p:nvPr/>
        </p:nvSpPr>
        <p:spPr>
          <a:xfrm>
            <a:off x="7271187" y="6928216"/>
            <a:ext cx="1932988" cy="1879601"/>
          </a:xfrm>
          <a:custGeom>
            <a:avLst/>
            <a:gdLst/>
            <a:ahLst/>
            <a:cxnLst>
              <a:cxn ang="0">
                <a:pos x="wd2" y="hd2"/>
              </a:cxn>
              <a:cxn ang="5400000">
                <a:pos x="wd2" y="hd2"/>
              </a:cxn>
              <a:cxn ang="10800000">
                <a:pos x="wd2" y="hd2"/>
              </a:cxn>
              <a:cxn ang="16200000">
                <a:pos x="wd2" y="hd2"/>
              </a:cxn>
            </a:cxnLst>
            <a:rect l="0" t="0" r="r" b="b"/>
            <a:pathLst>
              <a:path w="21600" h="21600" extrusionOk="0">
                <a:moveTo>
                  <a:pt x="3967" y="2707"/>
                </a:moveTo>
                <a:lnTo>
                  <a:pt x="7140" y="838"/>
                </a:lnTo>
                <a:lnTo>
                  <a:pt x="2915" y="3803"/>
                </a:lnTo>
                <a:lnTo>
                  <a:pt x="8250" y="659"/>
                </a:lnTo>
                <a:lnTo>
                  <a:pt x="2151" y="4761"/>
                </a:lnTo>
                <a:lnTo>
                  <a:pt x="9543" y="405"/>
                </a:lnTo>
                <a:lnTo>
                  <a:pt x="1891" y="5407"/>
                </a:lnTo>
                <a:lnTo>
                  <a:pt x="10480" y="346"/>
                </a:lnTo>
                <a:lnTo>
                  <a:pt x="1303" y="6201"/>
                </a:lnTo>
                <a:lnTo>
                  <a:pt x="11824" y="0"/>
                </a:lnTo>
                <a:lnTo>
                  <a:pt x="1263" y="6709"/>
                </a:lnTo>
                <a:lnTo>
                  <a:pt x="12483" y="96"/>
                </a:lnTo>
                <a:lnTo>
                  <a:pt x="857" y="7422"/>
                </a:lnTo>
                <a:lnTo>
                  <a:pt x="12988" y="272"/>
                </a:lnTo>
                <a:lnTo>
                  <a:pt x="1089" y="7775"/>
                </a:lnTo>
                <a:lnTo>
                  <a:pt x="13019" y="744"/>
                </a:lnTo>
                <a:lnTo>
                  <a:pt x="766" y="8486"/>
                </a:lnTo>
                <a:lnTo>
                  <a:pt x="14426" y="436"/>
                </a:lnTo>
                <a:lnTo>
                  <a:pt x="485" y="9254"/>
                </a:lnTo>
                <a:lnTo>
                  <a:pt x="14463" y="1017"/>
                </a:lnTo>
                <a:lnTo>
                  <a:pt x="71" y="9879"/>
                </a:lnTo>
                <a:lnTo>
                  <a:pt x="14874" y="1155"/>
                </a:lnTo>
                <a:lnTo>
                  <a:pt x="319" y="10353"/>
                </a:lnTo>
                <a:lnTo>
                  <a:pt x="15630" y="1330"/>
                </a:lnTo>
                <a:lnTo>
                  <a:pt x="783" y="10519"/>
                </a:lnTo>
                <a:lnTo>
                  <a:pt x="15779" y="1682"/>
                </a:lnTo>
                <a:lnTo>
                  <a:pt x="0" y="11357"/>
                </a:lnTo>
                <a:lnTo>
                  <a:pt x="16416" y="1683"/>
                </a:lnTo>
                <a:lnTo>
                  <a:pt x="50" y="11683"/>
                </a:lnTo>
                <a:lnTo>
                  <a:pt x="16328" y="2090"/>
                </a:lnTo>
                <a:lnTo>
                  <a:pt x="844" y="11677"/>
                </a:lnTo>
                <a:lnTo>
                  <a:pt x="17058" y="2121"/>
                </a:lnTo>
                <a:lnTo>
                  <a:pt x="580" y="12512"/>
                </a:lnTo>
                <a:lnTo>
                  <a:pt x="17702" y="2422"/>
                </a:lnTo>
                <a:lnTo>
                  <a:pt x="1036" y="12606"/>
                </a:lnTo>
                <a:lnTo>
                  <a:pt x="17301" y="3021"/>
                </a:lnTo>
                <a:lnTo>
                  <a:pt x="393" y="13389"/>
                </a:lnTo>
                <a:lnTo>
                  <a:pt x="18347" y="2808"/>
                </a:lnTo>
                <a:lnTo>
                  <a:pt x="1234" y="13571"/>
                </a:lnTo>
                <a:lnTo>
                  <a:pt x="18363" y="3476"/>
                </a:lnTo>
                <a:lnTo>
                  <a:pt x="1440" y="13852"/>
                </a:lnTo>
                <a:lnTo>
                  <a:pt x="18863" y="3584"/>
                </a:lnTo>
                <a:lnTo>
                  <a:pt x="869" y="14650"/>
                </a:lnTo>
                <a:lnTo>
                  <a:pt x="18868" y="4042"/>
                </a:lnTo>
                <a:lnTo>
                  <a:pt x="1168" y="14962"/>
                </a:lnTo>
                <a:lnTo>
                  <a:pt x="19442" y="4193"/>
                </a:lnTo>
                <a:lnTo>
                  <a:pt x="1732" y="15184"/>
                </a:lnTo>
                <a:lnTo>
                  <a:pt x="19654" y="4621"/>
                </a:lnTo>
                <a:lnTo>
                  <a:pt x="1230" y="16073"/>
                </a:lnTo>
                <a:lnTo>
                  <a:pt x="19664" y="5210"/>
                </a:lnTo>
                <a:lnTo>
                  <a:pt x="1803" y="16355"/>
                </a:lnTo>
                <a:lnTo>
                  <a:pt x="20218" y="5503"/>
                </a:lnTo>
                <a:lnTo>
                  <a:pt x="2298" y="16417"/>
                </a:lnTo>
                <a:lnTo>
                  <a:pt x="20225" y="5852"/>
                </a:lnTo>
                <a:lnTo>
                  <a:pt x="2674" y="16591"/>
                </a:lnTo>
                <a:lnTo>
                  <a:pt x="20345" y="6177"/>
                </a:lnTo>
                <a:lnTo>
                  <a:pt x="2849" y="17044"/>
                </a:lnTo>
                <a:lnTo>
                  <a:pt x="20740" y="6501"/>
                </a:lnTo>
                <a:lnTo>
                  <a:pt x="3353" y="17376"/>
                </a:lnTo>
                <a:lnTo>
                  <a:pt x="20503" y="7269"/>
                </a:lnTo>
                <a:lnTo>
                  <a:pt x="3146" y="18095"/>
                </a:lnTo>
                <a:lnTo>
                  <a:pt x="20552" y="7837"/>
                </a:lnTo>
                <a:lnTo>
                  <a:pt x="3772" y="18258"/>
                </a:lnTo>
                <a:lnTo>
                  <a:pt x="20935" y="8143"/>
                </a:lnTo>
                <a:lnTo>
                  <a:pt x="3713" y="18990"/>
                </a:lnTo>
                <a:lnTo>
                  <a:pt x="21094" y="8746"/>
                </a:lnTo>
                <a:lnTo>
                  <a:pt x="3978" y="19300"/>
                </a:lnTo>
                <a:lnTo>
                  <a:pt x="21159" y="9175"/>
                </a:lnTo>
                <a:lnTo>
                  <a:pt x="4452" y="19383"/>
                </a:lnTo>
                <a:lnTo>
                  <a:pt x="20878" y="9702"/>
                </a:lnTo>
                <a:lnTo>
                  <a:pt x="5378" y="19223"/>
                </a:lnTo>
                <a:lnTo>
                  <a:pt x="21318" y="9829"/>
                </a:lnTo>
                <a:lnTo>
                  <a:pt x="5054" y="20029"/>
                </a:lnTo>
                <a:lnTo>
                  <a:pt x="21590" y="10283"/>
                </a:lnTo>
                <a:lnTo>
                  <a:pt x="5932" y="19889"/>
                </a:lnTo>
                <a:lnTo>
                  <a:pt x="21600" y="10655"/>
                </a:lnTo>
                <a:lnTo>
                  <a:pt x="6196" y="20229"/>
                </a:lnTo>
                <a:lnTo>
                  <a:pt x="21250" y="11356"/>
                </a:lnTo>
                <a:lnTo>
                  <a:pt x="6942" y="20365"/>
                </a:lnTo>
                <a:lnTo>
                  <a:pt x="21324" y="11888"/>
                </a:lnTo>
                <a:lnTo>
                  <a:pt x="7236" y="20723"/>
                </a:lnTo>
                <a:lnTo>
                  <a:pt x="21420" y="12364"/>
                </a:lnTo>
                <a:lnTo>
                  <a:pt x="7945" y="20681"/>
                </a:lnTo>
                <a:lnTo>
                  <a:pt x="20596" y="13225"/>
                </a:lnTo>
                <a:lnTo>
                  <a:pt x="7890" y="21262"/>
                </a:lnTo>
                <a:lnTo>
                  <a:pt x="20564" y="13792"/>
                </a:lnTo>
                <a:lnTo>
                  <a:pt x="8878" y="21310"/>
                </a:lnTo>
                <a:lnTo>
                  <a:pt x="20337" y="14556"/>
                </a:lnTo>
                <a:lnTo>
                  <a:pt x="9539" y="21590"/>
                </a:lnTo>
                <a:lnTo>
                  <a:pt x="20729" y="14995"/>
                </a:lnTo>
                <a:lnTo>
                  <a:pt x="10928" y="21235"/>
                </a:lnTo>
                <a:lnTo>
                  <a:pt x="19517" y="16173"/>
                </a:lnTo>
                <a:lnTo>
                  <a:pt x="11273" y="21600"/>
                </a:lnTo>
                <a:lnTo>
                  <a:pt x="19598" y="16694"/>
                </a:lnTo>
                <a:lnTo>
                  <a:pt x="12893" y="21189"/>
                </a:lnTo>
                <a:lnTo>
                  <a:pt x="18662" y="17789"/>
                </a:lnTo>
                <a:lnTo>
                  <a:pt x="14191" y="20950"/>
                </a:lnTo>
                <a:lnTo>
                  <a:pt x="16749" y="1944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3"/>
          <p:cNvSpPr/>
          <p:nvPr/>
        </p:nvSpPr>
        <p:spPr>
          <a:xfrm>
            <a:off x="3810231" y="6916132"/>
            <a:ext cx="1930401" cy="1879601"/>
          </a:xfrm>
          <a:custGeom>
            <a:avLst/>
            <a:gdLst/>
            <a:ahLst/>
            <a:cxnLst>
              <a:cxn ang="0">
                <a:pos x="wd2" y="hd2"/>
              </a:cxn>
              <a:cxn ang="5400000">
                <a:pos x="wd2" y="hd2"/>
              </a:cxn>
              <a:cxn ang="10800000">
                <a:pos x="wd2" y="hd2"/>
              </a:cxn>
              <a:cxn ang="16200000">
                <a:pos x="wd2" y="hd2"/>
              </a:cxn>
            </a:cxnLst>
            <a:rect l="0" t="0" r="r" b="b"/>
            <a:pathLst>
              <a:path w="21600" h="21600" extrusionOk="0">
                <a:moveTo>
                  <a:pt x="3873" y="2461"/>
                </a:moveTo>
                <a:lnTo>
                  <a:pt x="6915" y="670"/>
                </a:lnTo>
                <a:lnTo>
                  <a:pt x="2630" y="3762"/>
                </a:lnTo>
                <a:lnTo>
                  <a:pt x="8784" y="141"/>
                </a:lnTo>
                <a:lnTo>
                  <a:pt x="1950" y="4708"/>
                </a:lnTo>
                <a:lnTo>
                  <a:pt x="9625" y="191"/>
                </a:lnTo>
                <a:lnTo>
                  <a:pt x="1178" y="5529"/>
                </a:lnTo>
                <a:lnTo>
                  <a:pt x="10198" y="222"/>
                </a:lnTo>
                <a:lnTo>
                  <a:pt x="1180" y="6223"/>
                </a:lnTo>
                <a:lnTo>
                  <a:pt x="11278" y="281"/>
                </a:lnTo>
                <a:lnTo>
                  <a:pt x="313" y="7400"/>
                </a:lnTo>
                <a:lnTo>
                  <a:pt x="12889" y="0"/>
                </a:lnTo>
                <a:lnTo>
                  <a:pt x="718" y="7595"/>
                </a:lnTo>
                <a:lnTo>
                  <a:pt x="13371" y="150"/>
                </a:lnTo>
                <a:lnTo>
                  <a:pt x="337" y="8359"/>
                </a:lnTo>
                <a:lnTo>
                  <a:pt x="13656" y="522"/>
                </a:lnTo>
                <a:lnTo>
                  <a:pt x="349" y="8994"/>
                </a:lnTo>
                <a:lnTo>
                  <a:pt x="14377" y="739"/>
                </a:lnTo>
                <a:lnTo>
                  <a:pt x="603" y="9453"/>
                </a:lnTo>
                <a:lnTo>
                  <a:pt x="14945" y="1014"/>
                </a:lnTo>
                <a:lnTo>
                  <a:pt x="604" y="9937"/>
                </a:lnTo>
                <a:lnTo>
                  <a:pt x="15280" y="1301"/>
                </a:lnTo>
                <a:lnTo>
                  <a:pt x="283" y="10651"/>
                </a:lnTo>
                <a:lnTo>
                  <a:pt x="15500" y="1696"/>
                </a:lnTo>
                <a:lnTo>
                  <a:pt x="541" y="10921"/>
                </a:lnTo>
                <a:lnTo>
                  <a:pt x="16646" y="1444"/>
                </a:lnTo>
                <a:lnTo>
                  <a:pt x="90" y="11804"/>
                </a:lnTo>
                <a:lnTo>
                  <a:pt x="16673" y="2046"/>
                </a:lnTo>
                <a:lnTo>
                  <a:pt x="344" y="12231"/>
                </a:lnTo>
                <a:lnTo>
                  <a:pt x="16658" y="2631"/>
                </a:lnTo>
                <a:lnTo>
                  <a:pt x="555" y="12582"/>
                </a:lnTo>
                <a:lnTo>
                  <a:pt x="17328" y="2712"/>
                </a:lnTo>
                <a:lnTo>
                  <a:pt x="0" y="13463"/>
                </a:lnTo>
                <a:lnTo>
                  <a:pt x="18084" y="2821"/>
                </a:lnTo>
                <a:lnTo>
                  <a:pt x="116" y="13841"/>
                </a:lnTo>
                <a:lnTo>
                  <a:pt x="17948" y="3348"/>
                </a:lnTo>
                <a:lnTo>
                  <a:pt x="731" y="14067"/>
                </a:lnTo>
                <a:lnTo>
                  <a:pt x="18564" y="3573"/>
                </a:lnTo>
                <a:lnTo>
                  <a:pt x="528" y="14638"/>
                </a:lnTo>
                <a:lnTo>
                  <a:pt x="18398" y="4123"/>
                </a:lnTo>
                <a:lnTo>
                  <a:pt x="560" y="15112"/>
                </a:lnTo>
                <a:lnTo>
                  <a:pt x="18812" y="4372"/>
                </a:lnTo>
                <a:lnTo>
                  <a:pt x="560" y="15572"/>
                </a:lnTo>
                <a:lnTo>
                  <a:pt x="19372" y="4502"/>
                </a:lnTo>
                <a:lnTo>
                  <a:pt x="807" y="15893"/>
                </a:lnTo>
                <a:lnTo>
                  <a:pt x="19911" y="4651"/>
                </a:lnTo>
                <a:lnTo>
                  <a:pt x="1724" y="15840"/>
                </a:lnTo>
                <a:lnTo>
                  <a:pt x="19554" y="5348"/>
                </a:lnTo>
                <a:lnTo>
                  <a:pt x="1501" y="16354"/>
                </a:lnTo>
                <a:lnTo>
                  <a:pt x="20119" y="5398"/>
                </a:lnTo>
                <a:lnTo>
                  <a:pt x="2022" y="16727"/>
                </a:lnTo>
                <a:lnTo>
                  <a:pt x="20166" y="6051"/>
                </a:lnTo>
                <a:lnTo>
                  <a:pt x="2325" y="17045"/>
                </a:lnTo>
                <a:lnTo>
                  <a:pt x="19985" y="6654"/>
                </a:lnTo>
                <a:lnTo>
                  <a:pt x="2882" y="17160"/>
                </a:lnTo>
                <a:lnTo>
                  <a:pt x="20331" y="6892"/>
                </a:lnTo>
                <a:lnTo>
                  <a:pt x="2449" y="17965"/>
                </a:lnTo>
                <a:lnTo>
                  <a:pt x="20792" y="7171"/>
                </a:lnTo>
                <a:lnTo>
                  <a:pt x="3188" y="18238"/>
                </a:lnTo>
                <a:lnTo>
                  <a:pt x="20522" y="8039"/>
                </a:lnTo>
                <a:lnTo>
                  <a:pt x="3358" y="18657"/>
                </a:lnTo>
                <a:lnTo>
                  <a:pt x="21218" y="8147"/>
                </a:lnTo>
                <a:lnTo>
                  <a:pt x="3264" y="19086"/>
                </a:lnTo>
                <a:lnTo>
                  <a:pt x="21177" y="8546"/>
                </a:lnTo>
                <a:lnTo>
                  <a:pt x="3769" y="19344"/>
                </a:lnTo>
                <a:lnTo>
                  <a:pt x="21297" y="9030"/>
                </a:lnTo>
                <a:lnTo>
                  <a:pt x="4343" y="19460"/>
                </a:lnTo>
                <a:lnTo>
                  <a:pt x="21479" y="9376"/>
                </a:lnTo>
                <a:lnTo>
                  <a:pt x="5092" y="19526"/>
                </a:lnTo>
                <a:lnTo>
                  <a:pt x="21026" y="10150"/>
                </a:lnTo>
                <a:lnTo>
                  <a:pt x="5034" y="20110"/>
                </a:lnTo>
                <a:lnTo>
                  <a:pt x="20755" y="10859"/>
                </a:lnTo>
                <a:lnTo>
                  <a:pt x="5753" y="20198"/>
                </a:lnTo>
                <a:lnTo>
                  <a:pt x="21406" y="10987"/>
                </a:lnTo>
                <a:lnTo>
                  <a:pt x="6128" y="20333"/>
                </a:lnTo>
                <a:lnTo>
                  <a:pt x="21272" y="11421"/>
                </a:lnTo>
                <a:lnTo>
                  <a:pt x="6331" y="20780"/>
                </a:lnTo>
                <a:lnTo>
                  <a:pt x="21600" y="11795"/>
                </a:lnTo>
                <a:lnTo>
                  <a:pt x="7062" y="20742"/>
                </a:lnTo>
                <a:lnTo>
                  <a:pt x="21226" y="12407"/>
                </a:lnTo>
                <a:lnTo>
                  <a:pt x="7339" y="21064"/>
                </a:lnTo>
                <a:lnTo>
                  <a:pt x="20574" y="13276"/>
                </a:lnTo>
                <a:lnTo>
                  <a:pt x="8369" y="21122"/>
                </a:lnTo>
                <a:lnTo>
                  <a:pt x="20436" y="14022"/>
                </a:lnTo>
                <a:lnTo>
                  <a:pt x="8753" y="21528"/>
                </a:lnTo>
                <a:lnTo>
                  <a:pt x="20257" y="14759"/>
                </a:lnTo>
                <a:lnTo>
                  <a:pt x="9424" y="21600"/>
                </a:lnTo>
                <a:lnTo>
                  <a:pt x="20105" y="15315"/>
                </a:lnTo>
                <a:lnTo>
                  <a:pt x="11016" y="21343"/>
                </a:lnTo>
                <a:lnTo>
                  <a:pt x="19295" y="16471"/>
                </a:lnTo>
                <a:lnTo>
                  <a:pt x="11635" y="21565"/>
                </a:lnTo>
                <a:lnTo>
                  <a:pt x="19123" y="17158"/>
                </a:lnTo>
                <a:lnTo>
                  <a:pt x="12596" y="21396"/>
                </a:lnTo>
                <a:lnTo>
                  <a:pt x="18190" y="18105"/>
                </a:lnTo>
                <a:lnTo>
                  <a:pt x="14473" y="20698"/>
                </a:lnTo>
                <a:lnTo>
                  <a:pt x="17159" y="1911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4"/>
          <p:cNvSpPr/>
          <p:nvPr/>
        </p:nvSpPr>
        <p:spPr>
          <a:xfrm>
            <a:off x="2064588" y="3906690"/>
            <a:ext cx="1930401" cy="1877488"/>
          </a:xfrm>
          <a:custGeom>
            <a:avLst/>
            <a:gdLst/>
            <a:ahLst/>
            <a:cxnLst>
              <a:cxn ang="0">
                <a:pos x="wd2" y="hd2"/>
              </a:cxn>
              <a:cxn ang="5400000">
                <a:pos x="wd2" y="hd2"/>
              </a:cxn>
              <a:cxn ang="10800000">
                <a:pos x="wd2" y="hd2"/>
              </a:cxn>
              <a:cxn ang="16200000">
                <a:pos x="wd2" y="hd2"/>
              </a:cxn>
            </a:cxnLst>
            <a:rect l="0" t="0" r="r" b="b"/>
            <a:pathLst>
              <a:path w="21600" h="21600" extrusionOk="0">
                <a:moveTo>
                  <a:pt x="4397" y="2404"/>
                </a:moveTo>
                <a:lnTo>
                  <a:pt x="6549" y="1118"/>
                </a:lnTo>
                <a:lnTo>
                  <a:pt x="3085" y="3853"/>
                </a:lnTo>
                <a:lnTo>
                  <a:pt x="8940" y="357"/>
                </a:lnTo>
                <a:lnTo>
                  <a:pt x="2159" y="5031"/>
                </a:lnTo>
                <a:lnTo>
                  <a:pt x="10487" y="58"/>
                </a:lnTo>
                <a:lnTo>
                  <a:pt x="1619" y="5740"/>
                </a:lnTo>
                <a:lnTo>
                  <a:pt x="10610" y="370"/>
                </a:lnTo>
                <a:lnTo>
                  <a:pt x="1036" y="6495"/>
                </a:lnTo>
                <a:lnTo>
                  <a:pt x="11859" y="32"/>
                </a:lnTo>
                <a:lnTo>
                  <a:pt x="774" y="7326"/>
                </a:lnTo>
                <a:lnTo>
                  <a:pt x="13043" y="0"/>
                </a:lnTo>
                <a:lnTo>
                  <a:pt x="1039" y="7717"/>
                </a:lnTo>
                <a:lnTo>
                  <a:pt x="13726" y="141"/>
                </a:lnTo>
                <a:lnTo>
                  <a:pt x="616" y="8560"/>
                </a:lnTo>
                <a:lnTo>
                  <a:pt x="14408" y="324"/>
                </a:lnTo>
                <a:lnTo>
                  <a:pt x="1042" y="8821"/>
                </a:lnTo>
                <a:lnTo>
                  <a:pt x="14675" y="680"/>
                </a:lnTo>
                <a:lnTo>
                  <a:pt x="899" y="9492"/>
                </a:lnTo>
                <a:lnTo>
                  <a:pt x="15106" y="1008"/>
                </a:lnTo>
                <a:lnTo>
                  <a:pt x="246" y="10531"/>
                </a:lnTo>
                <a:lnTo>
                  <a:pt x="15937" y="1161"/>
                </a:lnTo>
                <a:lnTo>
                  <a:pt x="0" y="11303"/>
                </a:lnTo>
                <a:lnTo>
                  <a:pt x="15788" y="1875"/>
                </a:lnTo>
                <a:lnTo>
                  <a:pt x="702" y="11261"/>
                </a:lnTo>
                <a:lnTo>
                  <a:pt x="16491" y="1833"/>
                </a:lnTo>
                <a:lnTo>
                  <a:pt x="820" y="11676"/>
                </a:lnTo>
                <a:lnTo>
                  <a:pt x="16682" y="2204"/>
                </a:lnTo>
                <a:lnTo>
                  <a:pt x="932" y="12229"/>
                </a:lnTo>
                <a:lnTo>
                  <a:pt x="17075" y="2590"/>
                </a:lnTo>
                <a:lnTo>
                  <a:pt x="426" y="13121"/>
                </a:lnTo>
                <a:lnTo>
                  <a:pt x="17688" y="2813"/>
                </a:lnTo>
                <a:lnTo>
                  <a:pt x="429" y="13475"/>
                </a:lnTo>
                <a:lnTo>
                  <a:pt x="18313" y="2796"/>
                </a:lnTo>
                <a:lnTo>
                  <a:pt x="1221" y="13500"/>
                </a:lnTo>
                <a:lnTo>
                  <a:pt x="17980" y="3492"/>
                </a:lnTo>
                <a:lnTo>
                  <a:pt x="690" y="14321"/>
                </a:lnTo>
                <a:lnTo>
                  <a:pt x="18874" y="3463"/>
                </a:lnTo>
                <a:lnTo>
                  <a:pt x="1172" y="14632"/>
                </a:lnTo>
                <a:lnTo>
                  <a:pt x="19279" y="3820"/>
                </a:lnTo>
                <a:lnTo>
                  <a:pt x="1361" y="15201"/>
                </a:lnTo>
                <a:lnTo>
                  <a:pt x="19139" y="4585"/>
                </a:lnTo>
                <a:lnTo>
                  <a:pt x="1171" y="15770"/>
                </a:lnTo>
                <a:lnTo>
                  <a:pt x="19248" y="4975"/>
                </a:lnTo>
                <a:lnTo>
                  <a:pt x="2122" y="15628"/>
                </a:lnTo>
                <a:lnTo>
                  <a:pt x="19763" y="5094"/>
                </a:lnTo>
                <a:lnTo>
                  <a:pt x="1446" y="16420"/>
                </a:lnTo>
                <a:lnTo>
                  <a:pt x="19634" y="5559"/>
                </a:lnTo>
                <a:lnTo>
                  <a:pt x="2012" y="16563"/>
                </a:lnTo>
                <a:lnTo>
                  <a:pt x="19723" y="5987"/>
                </a:lnTo>
                <a:lnTo>
                  <a:pt x="2453" y="16666"/>
                </a:lnTo>
                <a:lnTo>
                  <a:pt x="19752" y="6336"/>
                </a:lnTo>
                <a:lnTo>
                  <a:pt x="2472" y="17119"/>
                </a:lnTo>
                <a:lnTo>
                  <a:pt x="20159" y="6557"/>
                </a:lnTo>
                <a:lnTo>
                  <a:pt x="3002" y="17284"/>
                </a:lnTo>
                <a:lnTo>
                  <a:pt x="20604" y="6773"/>
                </a:lnTo>
                <a:lnTo>
                  <a:pt x="2632" y="18124"/>
                </a:lnTo>
                <a:lnTo>
                  <a:pt x="21067" y="7116"/>
                </a:lnTo>
                <a:lnTo>
                  <a:pt x="3347" y="18234"/>
                </a:lnTo>
                <a:lnTo>
                  <a:pt x="20891" y="7758"/>
                </a:lnTo>
                <a:lnTo>
                  <a:pt x="3594" y="18587"/>
                </a:lnTo>
                <a:lnTo>
                  <a:pt x="20694" y="8376"/>
                </a:lnTo>
                <a:lnTo>
                  <a:pt x="3951" y="18937"/>
                </a:lnTo>
                <a:lnTo>
                  <a:pt x="21183" y="8647"/>
                </a:lnTo>
                <a:lnTo>
                  <a:pt x="4850" y="18912"/>
                </a:lnTo>
                <a:lnTo>
                  <a:pt x="21600" y="8909"/>
                </a:lnTo>
                <a:lnTo>
                  <a:pt x="4736" y="19443"/>
                </a:lnTo>
                <a:lnTo>
                  <a:pt x="20817" y="9840"/>
                </a:lnTo>
                <a:lnTo>
                  <a:pt x="4937" y="19718"/>
                </a:lnTo>
                <a:lnTo>
                  <a:pt x="21267" y="9967"/>
                </a:lnTo>
                <a:lnTo>
                  <a:pt x="5154" y="20015"/>
                </a:lnTo>
                <a:lnTo>
                  <a:pt x="21402" y="10313"/>
                </a:lnTo>
                <a:lnTo>
                  <a:pt x="5498" y="20331"/>
                </a:lnTo>
                <a:lnTo>
                  <a:pt x="21227" y="10939"/>
                </a:lnTo>
                <a:lnTo>
                  <a:pt x="6460" y="20446"/>
                </a:lnTo>
                <a:lnTo>
                  <a:pt x="21128" y="11687"/>
                </a:lnTo>
                <a:lnTo>
                  <a:pt x="7119" y="20756"/>
                </a:lnTo>
                <a:lnTo>
                  <a:pt x="21377" y="12242"/>
                </a:lnTo>
                <a:lnTo>
                  <a:pt x="7147" y="21262"/>
                </a:lnTo>
                <a:lnTo>
                  <a:pt x="21492" y="12695"/>
                </a:lnTo>
                <a:lnTo>
                  <a:pt x="8253" y="21100"/>
                </a:lnTo>
                <a:lnTo>
                  <a:pt x="20460" y="13811"/>
                </a:lnTo>
                <a:lnTo>
                  <a:pt x="8639" y="21575"/>
                </a:lnTo>
                <a:lnTo>
                  <a:pt x="20593" y="14437"/>
                </a:lnTo>
                <a:lnTo>
                  <a:pt x="9217" y="21600"/>
                </a:lnTo>
                <a:lnTo>
                  <a:pt x="20410" y="14916"/>
                </a:lnTo>
                <a:lnTo>
                  <a:pt x="10485" y="21266"/>
                </a:lnTo>
                <a:lnTo>
                  <a:pt x="19831" y="15686"/>
                </a:lnTo>
                <a:lnTo>
                  <a:pt x="11028" y="21307"/>
                </a:lnTo>
                <a:lnTo>
                  <a:pt x="20272" y="15787"/>
                </a:lnTo>
                <a:lnTo>
                  <a:pt x="12095" y="21307"/>
                </a:lnTo>
                <a:lnTo>
                  <a:pt x="19523" y="16871"/>
                </a:lnTo>
                <a:lnTo>
                  <a:pt x="12425" y="21575"/>
                </a:lnTo>
                <a:lnTo>
                  <a:pt x="18490" y="17953"/>
                </a:lnTo>
                <a:lnTo>
                  <a:pt x="14371" y="20784"/>
                </a:lnTo>
                <a:lnTo>
                  <a:pt x="17840" y="1871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282"/>
          <p:cNvSpPr/>
          <p:nvPr/>
        </p:nvSpPr>
        <p:spPr>
          <a:xfrm>
            <a:off x="9474200" y="12827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Mattis Pharetra</a:t>
            </a:r>
          </a:p>
        </p:txBody>
      </p:sp>
      <p:sp>
        <p:nvSpPr>
          <p:cNvPr id="20" name="Shape 283"/>
          <p:cNvSpPr/>
          <p:nvPr/>
        </p:nvSpPr>
        <p:spPr>
          <a:xfrm>
            <a:off x="9474200" y="72771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Purus Pharetra</a:t>
            </a:r>
          </a:p>
        </p:txBody>
      </p:sp>
      <p:sp>
        <p:nvSpPr>
          <p:cNvPr id="21" name="Shape 284"/>
          <p:cNvSpPr/>
          <p:nvPr/>
        </p:nvSpPr>
        <p:spPr>
          <a:xfrm>
            <a:off x="11239500" y="3924300"/>
            <a:ext cx="1397000" cy="187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Bibendum Sollicitudi</a:t>
            </a:r>
          </a:p>
        </p:txBody>
      </p:sp>
      <p:sp>
        <p:nvSpPr>
          <p:cNvPr id="22" name="Shape 285"/>
          <p:cNvSpPr/>
          <p:nvPr/>
        </p:nvSpPr>
        <p:spPr>
          <a:xfrm>
            <a:off x="1498600" y="12573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Ullamcorper Purus</a:t>
            </a:r>
          </a:p>
        </p:txBody>
      </p:sp>
      <p:sp>
        <p:nvSpPr>
          <p:cNvPr id="23" name="Shape 286"/>
          <p:cNvSpPr/>
          <p:nvPr/>
        </p:nvSpPr>
        <p:spPr>
          <a:xfrm>
            <a:off x="508000" y="3924300"/>
            <a:ext cx="1397000" cy="187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Purus Pharetra</a:t>
            </a:r>
          </a:p>
        </p:txBody>
      </p:sp>
      <p:sp>
        <p:nvSpPr>
          <p:cNvPr id="24" name="Shape 287"/>
          <p:cNvSpPr/>
          <p:nvPr/>
        </p:nvSpPr>
        <p:spPr>
          <a:xfrm>
            <a:off x="1498600" y="72771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Bibendum Sollicitudi</a:t>
            </a:r>
          </a:p>
        </p:txBody>
      </p:sp>
      <p:sp>
        <p:nvSpPr>
          <p:cNvPr id="25" name="Shape 288"/>
          <p:cNvSpPr/>
          <p:nvPr/>
        </p:nvSpPr>
        <p:spPr>
          <a:xfrm>
            <a:off x="4075234"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5</a:t>
            </a:r>
          </a:p>
        </p:txBody>
      </p:sp>
      <p:sp>
        <p:nvSpPr>
          <p:cNvPr id="26" name="Shape 289"/>
          <p:cNvSpPr/>
          <p:nvPr/>
        </p:nvSpPr>
        <p:spPr>
          <a:xfrm>
            <a:off x="9282193" y="4156527"/>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3</a:t>
            </a:r>
          </a:p>
        </p:txBody>
      </p:sp>
      <p:sp>
        <p:nvSpPr>
          <p:cNvPr id="27" name="Shape 290"/>
          <p:cNvSpPr/>
          <p:nvPr/>
        </p:nvSpPr>
        <p:spPr>
          <a:xfrm>
            <a:off x="7538750"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dirty="0">
                <a:solidFill>
                  <a:srgbClr val="FFFFFF"/>
                </a:solidFill>
              </a:rPr>
              <a:t>4</a:t>
            </a:r>
          </a:p>
        </p:txBody>
      </p:sp>
      <p:sp>
        <p:nvSpPr>
          <p:cNvPr id="28" name="Shape 291"/>
          <p:cNvSpPr/>
          <p:nvPr/>
        </p:nvSpPr>
        <p:spPr>
          <a:xfrm>
            <a:off x="4076759" y="1157319"/>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1</a:t>
            </a:r>
          </a:p>
        </p:txBody>
      </p:sp>
      <p:sp>
        <p:nvSpPr>
          <p:cNvPr id="29" name="Shape 292"/>
          <p:cNvSpPr/>
          <p:nvPr/>
        </p:nvSpPr>
        <p:spPr>
          <a:xfrm>
            <a:off x="2332302" y="4156018"/>
            <a:ext cx="1397000"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6</a:t>
            </a:r>
          </a:p>
        </p:txBody>
      </p:sp>
      <p:sp>
        <p:nvSpPr>
          <p:cNvPr id="30" name="Shape 293"/>
          <p:cNvSpPr/>
          <p:nvPr/>
        </p:nvSpPr>
        <p:spPr>
          <a:xfrm>
            <a:off x="7538750" y="1156811"/>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2</a:t>
            </a:r>
          </a:p>
        </p:txBody>
      </p:sp>
      <p:sp>
        <p:nvSpPr>
          <p:cNvPr id="31" name="Shape 294"/>
          <p:cNvSpPr>
            <a:spLocks noGrp="1"/>
          </p:cNvSpPr>
          <p:nvPr>
            <p:ph type="title"/>
          </p:nvPr>
        </p:nvSpPr>
        <p:spPr>
          <a:xfrm>
            <a:off x="4343400" y="3149600"/>
            <a:ext cx="4318000" cy="3378200"/>
          </a:xfrm>
          <a:prstGeom prst="rect">
            <a:avLst/>
          </a:prstGeom>
        </p:spPr>
        <p:txBody>
          <a:bodyPr/>
          <a:lstStyle/>
          <a:p>
            <a:pPr lvl="0"/>
            <a:r>
              <a:rPr lang="en-US"/>
              <a:t>estimated project stages</a:t>
            </a:r>
            <a:endParaRPr/>
          </a:p>
        </p:txBody>
      </p:sp>
    </p:spTree>
    <p:extLst>
      <p:ext uri="{BB962C8B-B14F-4D97-AF65-F5344CB8AC3E}">
        <p14:creationId xmlns:p14="http://schemas.microsoft.com/office/powerpoint/2010/main" val="18711215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7"/>
          <p:cNvSpPr/>
          <p:nvPr/>
        </p:nvSpPr>
        <p:spPr>
          <a:xfrm>
            <a:off x="866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98"/>
          <p:cNvSpPr/>
          <p:nvPr/>
        </p:nvSpPr>
        <p:spPr>
          <a:xfrm>
            <a:off x="485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99"/>
          <p:cNvSpPr/>
          <p:nvPr/>
        </p:nvSpPr>
        <p:spPr>
          <a:xfrm>
            <a:off x="104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296"/>
          <p:cNvSpPr/>
          <p:nvPr/>
        </p:nvSpPr>
        <p:spPr>
          <a:xfrm>
            <a:off x="9271973" y="2843369"/>
            <a:ext cx="2068474"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0" name="Shape 297"/>
          <p:cNvSpPr/>
          <p:nvPr/>
        </p:nvSpPr>
        <p:spPr>
          <a:xfrm>
            <a:off x="5461973" y="2843369"/>
            <a:ext cx="2068473"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1" name="Shape 298"/>
          <p:cNvSpPr/>
          <p:nvPr/>
        </p:nvSpPr>
        <p:spPr>
          <a:xfrm>
            <a:off x="1677373" y="2843369"/>
            <a:ext cx="2068473"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Ridiculus Venenatis</a:t>
            </a:r>
          </a:p>
        </p:txBody>
      </p:sp>
      <p:sp>
        <p:nvSpPr>
          <p:cNvPr id="12" name="Shape 299"/>
          <p:cNvSpPr/>
          <p:nvPr/>
        </p:nvSpPr>
        <p:spPr>
          <a:xfrm>
            <a:off x="104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Nullam quis risus eget urna mollis ornare vel eu leo. Donec sed odio dui. Cras justo odio, dapibus ac facilisis in, egestas eget quam donec id elit non</a:t>
            </a:r>
          </a:p>
        </p:txBody>
      </p:sp>
      <p:sp>
        <p:nvSpPr>
          <p:cNvPr id="13" name="Shape 300"/>
          <p:cNvSpPr/>
          <p:nvPr/>
        </p:nvSpPr>
        <p:spPr>
          <a:xfrm>
            <a:off x="485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Morbi leo risus, porta ac consectetur ac, vestibulum at eros. Cras justo odio, dapibus ac facilisis in, egestas eget quam curabitur blandit</a:t>
            </a:r>
          </a:p>
        </p:txBody>
      </p:sp>
      <p:sp>
        <p:nvSpPr>
          <p:cNvPr id="14" name="Shape 301"/>
          <p:cNvSpPr/>
          <p:nvPr/>
        </p:nvSpPr>
        <p:spPr>
          <a:xfrm>
            <a:off x="866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Maecenas sed diam eget risus varius blandit sit amet non magna. Sed posuere consectetur.</a:t>
            </a:r>
          </a:p>
        </p:txBody>
      </p:sp>
      <p:sp>
        <p:nvSpPr>
          <p:cNvPr id="15" name="Shape 302"/>
          <p:cNvSpPr>
            <a:spLocks noGrp="1"/>
          </p:cNvSpPr>
          <p:nvPr>
            <p:ph type="title"/>
          </p:nvPr>
        </p:nvSpPr>
        <p:spPr>
          <a:xfrm>
            <a:off x="1041400" y="355600"/>
            <a:ext cx="10922000" cy="1066800"/>
          </a:xfrm>
          <a:prstGeom prst="rect">
            <a:avLst/>
          </a:prstGeom>
        </p:spPr>
        <p:txBody>
          <a:bodyPr/>
          <a:lstStyle/>
          <a:p>
            <a:pPr lvl="0"/>
            <a:r>
              <a:rPr lang="en-US"/>
              <a:t>points to consider</a:t>
            </a:r>
            <a:endParaRPr/>
          </a:p>
        </p:txBody>
      </p:sp>
    </p:spTree>
    <p:extLst>
      <p:ext uri="{BB962C8B-B14F-4D97-AF65-F5344CB8AC3E}">
        <p14:creationId xmlns:p14="http://schemas.microsoft.com/office/powerpoint/2010/main" val="20682256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2"/>
          <p:cNvSpPr/>
          <p:nvPr/>
        </p:nvSpPr>
        <p:spPr>
          <a:xfrm>
            <a:off x="1041400" y="5194300"/>
            <a:ext cx="2975308" cy="815745"/>
          </a:xfrm>
          <a:custGeom>
            <a:avLst/>
            <a:gdLst/>
            <a:ahLst/>
            <a:cxnLst>
              <a:cxn ang="0">
                <a:pos x="wd2" y="hd2"/>
              </a:cxn>
              <a:cxn ang="5400000">
                <a:pos x="wd2" y="hd2"/>
              </a:cxn>
              <a:cxn ang="10800000">
                <a:pos x="wd2" y="hd2"/>
              </a:cxn>
              <a:cxn ang="16200000">
                <a:pos x="wd2" y="hd2"/>
              </a:cxn>
            </a:cxnLst>
            <a:rect l="0" t="0" r="r" b="b"/>
            <a:pathLst>
              <a:path w="21600" h="21600" extrusionOk="0">
                <a:moveTo>
                  <a:pt x="449" y="652"/>
                </a:moveTo>
                <a:lnTo>
                  <a:pt x="568" y="401"/>
                </a:lnTo>
                <a:lnTo>
                  <a:pt x="608" y="1303"/>
                </a:lnTo>
                <a:lnTo>
                  <a:pt x="609" y="1302"/>
                </a:lnTo>
                <a:lnTo>
                  <a:pt x="448" y="2803"/>
                </a:lnTo>
                <a:lnTo>
                  <a:pt x="1626" y="320"/>
                </a:lnTo>
                <a:lnTo>
                  <a:pt x="274" y="4009"/>
                </a:lnTo>
                <a:lnTo>
                  <a:pt x="1805" y="782"/>
                </a:lnTo>
                <a:lnTo>
                  <a:pt x="201" y="5498"/>
                </a:lnTo>
                <a:lnTo>
                  <a:pt x="2393" y="878"/>
                </a:lnTo>
                <a:lnTo>
                  <a:pt x="304" y="6134"/>
                </a:lnTo>
                <a:lnTo>
                  <a:pt x="2642" y="1205"/>
                </a:lnTo>
                <a:lnTo>
                  <a:pt x="217" y="7365"/>
                </a:lnTo>
                <a:lnTo>
                  <a:pt x="3295" y="877"/>
                </a:lnTo>
                <a:lnTo>
                  <a:pt x="0" y="8599"/>
                </a:lnTo>
                <a:lnTo>
                  <a:pt x="3501" y="1220"/>
                </a:lnTo>
                <a:lnTo>
                  <a:pt x="183" y="9700"/>
                </a:lnTo>
                <a:lnTo>
                  <a:pt x="4686" y="208"/>
                </a:lnTo>
                <a:lnTo>
                  <a:pt x="103" y="10973"/>
                </a:lnTo>
                <a:lnTo>
                  <a:pt x="5189" y="253"/>
                </a:lnTo>
                <a:lnTo>
                  <a:pt x="101" y="12020"/>
                </a:lnTo>
                <a:lnTo>
                  <a:pt x="5399" y="852"/>
                </a:lnTo>
                <a:lnTo>
                  <a:pt x="465" y="12511"/>
                </a:lnTo>
                <a:lnTo>
                  <a:pt x="5825" y="1212"/>
                </a:lnTo>
                <a:lnTo>
                  <a:pt x="135" y="14395"/>
                </a:lnTo>
                <a:lnTo>
                  <a:pt x="6416" y="1155"/>
                </a:lnTo>
                <a:lnTo>
                  <a:pt x="448" y="15001"/>
                </a:lnTo>
                <a:lnTo>
                  <a:pt x="7158" y="856"/>
                </a:lnTo>
                <a:lnTo>
                  <a:pt x="405" y="16181"/>
                </a:lnTo>
                <a:lnTo>
                  <a:pt x="7972" y="231"/>
                </a:lnTo>
                <a:lnTo>
                  <a:pt x="299" y="17831"/>
                </a:lnTo>
                <a:lnTo>
                  <a:pt x="8331" y="902"/>
                </a:lnTo>
                <a:lnTo>
                  <a:pt x="285" y="18849"/>
                </a:lnTo>
                <a:lnTo>
                  <a:pt x="8906" y="676"/>
                </a:lnTo>
                <a:lnTo>
                  <a:pt x="541" y="19402"/>
                </a:lnTo>
                <a:lnTo>
                  <a:pt x="9213" y="1122"/>
                </a:lnTo>
                <a:lnTo>
                  <a:pt x="111" y="21584"/>
                </a:lnTo>
                <a:lnTo>
                  <a:pt x="10242" y="229"/>
                </a:lnTo>
                <a:lnTo>
                  <a:pt x="893" y="20719"/>
                </a:lnTo>
                <a:lnTo>
                  <a:pt x="10427" y="624"/>
                </a:lnTo>
                <a:lnTo>
                  <a:pt x="1367" y="20990"/>
                </a:lnTo>
                <a:lnTo>
                  <a:pt x="10843" y="1018"/>
                </a:lnTo>
                <a:lnTo>
                  <a:pt x="1609" y="21516"/>
                </a:lnTo>
                <a:lnTo>
                  <a:pt x="11262" y="1168"/>
                </a:lnTo>
                <a:lnTo>
                  <a:pt x="2710" y="20405"/>
                </a:lnTo>
                <a:lnTo>
                  <a:pt x="12290" y="212"/>
                </a:lnTo>
                <a:lnTo>
                  <a:pt x="2877" y="21417"/>
                </a:lnTo>
                <a:lnTo>
                  <a:pt x="12636" y="846"/>
                </a:lnTo>
                <a:lnTo>
                  <a:pt x="3880" y="20574"/>
                </a:lnTo>
                <a:lnTo>
                  <a:pt x="13386" y="536"/>
                </a:lnTo>
                <a:lnTo>
                  <a:pt x="4033" y="21270"/>
                </a:lnTo>
                <a:lnTo>
                  <a:pt x="13664" y="969"/>
                </a:lnTo>
                <a:lnTo>
                  <a:pt x="4549" y="21066"/>
                </a:lnTo>
                <a:lnTo>
                  <a:pt x="14020" y="1102"/>
                </a:lnTo>
                <a:lnTo>
                  <a:pt x="5007" y="21383"/>
                </a:lnTo>
                <a:lnTo>
                  <a:pt x="14942" y="441"/>
                </a:lnTo>
                <a:lnTo>
                  <a:pt x="5875" y="20403"/>
                </a:lnTo>
                <a:lnTo>
                  <a:pt x="15135" y="885"/>
                </a:lnTo>
                <a:lnTo>
                  <a:pt x="5932" y="21600"/>
                </a:lnTo>
                <a:lnTo>
                  <a:pt x="15952" y="479"/>
                </a:lnTo>
                <a:lnTo>
                  <a:pt x="6667" y="21356"/>
                </a:lnTo>
                <a:lnTo>
                  <a:pt x="16433" y="771"/>
                </a:lnTo>
                <a:lnTo>
                  <a:pt x="7134" y="21305"/>
                </a:lnTo>
                <a:lnTo>
                  <a:pt x="16760" y="1014"/>
                </a:lnTo>
                <a:lnTo>
                  <a:pt x="7694" y="21106"/>
                </a:lnTo>
                <a:lnTo>
                  <a:pt x="17220" y="1026"/>
                </a:lnTo>
                <a:lnTo>
                  <a:pt x="8345" y="20750"/>
                </a:lnTo>
                <a:lnTo>
                  <a:pt x="18157" y="67"/>
                </a:lnTo>
                <a:lnTo>
                  <a:pt x="9230" y="20353"/>
                </a:lnTo>
                <a:lnTo>
                  <a:pt x="18408" y="1008"/>
                </a:lnTo>
                <a:lnTo>
                  <a:pt x="9270" y="21222"/>
                </a:lnTo>
                <a:lnTo>
                  <a:pt x="19207" y="275"/>
                </a:lnTo>
                <a:lnTo>
                  <a:pt x="9900" y="21362"/>
                </a:lnTo>
                <a:lnTo>
                  <a:pt x="20034" y="0"/>
                </a:lnTo>
                <a:lnTo>
                  <a:pt x="10506" y="21017"/>
                </a:lnTo>
                <a:lnTo>
                  <a:pt x="19860" y="1300"/>
                </a:lnTo>
                <a:lnTo>
                  <a:pt x="10952" y="21586"/>
                </a:lnTo>
                <a:lnTo>
                  <a:pt x="20772" y="887"/>
                </a:lnTo>
                <a:lnTo>
                  <a:pt x="11590" y="21174"/>
                </a:lnTo>
                <a:lnTo>
                  <a:pt x="21201" y="915"/>
                </a:lnTo>
                <a:lnTo>
                  <a:pt x="11936" y="21524"/>
                </a:lnTo>
                <a:lnTo>
                  <a:pt x="21506" y="1351"/>
                </a:lnTo>
                <a:lnTo>
                  <a:pt x="12845" y="20705"/>
                </a:lnTo>
                <a:lnTo>
                  <a:pt x="21287" y="2910"/>
                </a:lnTo>
                <a:lnTo>
                  <a:pt x="13157" y="20913"/>
                </a:lnTo>
                <a:lnTo>
                  <a:pt x="21600" y="3117"/>
                </a:lnTo>
                <a:lnTo>
                  <a:pt x="13692" y="20949"/>
                </a:lnTo>
                <a:lnTo>
                  <a:pt x="21373" y="4758"/>
                </a:lnTo>
                <a:lnTo>
                  <a:pt x="14247" y="20719"/>
                </a:lnTo>
                <a:lnTo>
                  <a:pt x="21437" y="5562"/>
                </a:lnTo>
                <a:lnTo>
                  <a:pt x="14733" y="20856"/>
                </a:lnTo>
                <a:lnTo>
                  <a:pt x="21136" y="7358"/>
                </a:lnTo>
                <a:lnTo>
                  <a:pt x="15396" y="20842"/>
                </a:lnTo>
                <a:lnTo>
                  <a:pt x="21388" y="8210"/>
                </a:lnTo>
                <a:lnTo>
                  <a:pt x="16036" y="20380"/>
                </a:lnTo>
                <a:lnTo>
                  <a:pt x="21565" y="8725"/>
                </a:lnTo>
                <a:lnTo>
                  <a:pt x="16000" y="21392"/>
                </a:lnTo>
                <a:lnTo>
                  <a:pt x="21432" y="9942"/>
                </a:lnTo>
                <a:lnTo>
                  <a:pt x="16841" y="20485"/>
                </a:lnTo>
                <a:lnTo>
                  <a:pt x="21221" y="11252"/>
                </a:lnTo>
                <a:lnTo>
                  <a:pt x="16838" y="21460"/>
                </a:lnTo>
                <a:lnTo>
                  <a:pt x="21590" y="11443"/>
                </a:lnTo>
                <a:lnTo>
                  <a:pt x="17450" y="21000"/>
                </a:lnTo>
                <a:lnTo>
                  <a:pt x="21065" y="13381"/>
                </a:lnTo>
                <a:lnTo>
                  <a:pt x="17709" y="21238"/>
                </a:lnTo>
                <a:lnTo>
                  <a:pt x="21150" y="13985"/>
                </a:lnTo>
                <a:lnTo>
                  <a:pt x="18123" y="21505"/>
                </a:lnTo>
                <a:lnTo>
                  <a:pt x="21534" y="14315"/>
                </a:lnTo>
                <a:lnTo>
                  <a:pt x="19122" y="20353"/>
                </a:lnTo>
                <a:lnTo>
                  <a:pt x="21352" y="15654"/>
                </a:lnTo>
                <a:lnTo>
                  <a:pt x="19273" y="21143"/>
                </a:lnTo>
                <a:lnTo>
                  <a:pt x="21474" y="16504"/>
                </a:lnTo>
                <a:lnTo>
                  <a:pt x="19678" y="21174"/>
                </a:lnTo>
                <a:lnTo>
                  <a:pt x="21556" y="17215"/>
                </a:lnTo>
                <a:lnTo>
                  <a:pt x="20417" y="21064"/>
                </a:lnTo>
                <a:lnTo>
                  <a:pt x="21505" y="18770"/>
                </a:lnTo>
                <a:lnTo>
                  <a:pt x="20948" y="21123"/>
                </a:lnTo>
                <a:lnTo>
                  <a:pt x="21163" y="20672"/>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03"/>
          <p:cNvSpPr/>
          <p:nvPr/>
        </p:nvSpPr>
        <p:spPr>
          <a:xfrm>
            <a:off x="8991600" y="810204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97" y="1295"/>
                </a:moveTo>
                <a:lnTo>
                  <a:pt x="185" y="1108"/>
                </a:lnTo>
                <a:lnTo>
                  <a:pt x="203" y="2100"/>
                </a:lnTo>
                <a:lnTo>
                  <a:pt x="906" y="617"/>
                </a:lnTo>
                <a:lnTo>
                  <a:pt x="57" y="3887"/>
                </a:lnTo>
                <a:lnTo>
                  <a:pt x="1840" y="125"/>
                </a:lnTo>
                <a:lnTo>
                  <a:pt x="493" y="4475"/>
                </a:lnTo>
                <a:lnTo>
                  <a:pt x="2369" y="518"/>
                </a:lnTo>
                <a:lnTo>
                  <a:pt x="43" y="6335"/>
                </a:lnTo>
                <a:lnTo>
                  <a:pt x="2581" y="981"/>
                </a:lnTo>
                <a:lnTo>
                  <a:pt x="446" y="6668"/>
                </a:lnTo>
                <a:lnTo>
                  <a:pt x="3486" y="256"/>
                </a:lnTo>
                <a:lnTo>
                  <a:pt x="90" y="8471"/>
                </a:lnTo>
                <a:lnTo>
                  <a:pt x="3764" y="721"/>
                </a:lnTo>
                <a:lnTo>
                  <a:pt x="1" y="9720"/>
                </a:lnTo>
                <a:lnTo>
                  <a:pt x="4094" y="1087"/>
                </a:lnTo>
                <a:lnTo>
                  <a:pt x="0" y="10565"/>
                </a:lnTo>
                <a:lnTo>
                  <a:pt x="4473" y="1131"/>
                </a:lnTo>
                <a:lnTo>
                  <a:pt x="107" y="11177"/>
                </a:lnTo>
                <a:lnTo>
                  <a:pt x="5230" y="372"/>
                </a:lnTo>
                <a:lnTo>
                  <a:pt x="141" y="12163"/>
                </a:lnTo>
                <a:lnTo>
                  <a:pt x="5636" y="574"/>
                </a:lnTo>
                <a:lnTo>
                  <a:pt x="1" y="13486"/>
                </a:lnTo>
                <a:lnTo>
                  <a:pt x="6012" y="807"/>
                </a:lnTo>
                <a:lnTo>
                  <a:pt x="203" y="13982"/>
                </a:lnTo>
                <a:lnTo>
                  <a:pt x="6832" y="0"/>
                </a:lnTo>
                <a:lnTo>
                  <a:pt x="345" y="14913"/>
                </a:lnTo>
                <a:lnTo>
                  <a:pt x="6980" y="918"/>
                </a:lnTo>
                <a:lnTo>
                  <a:pt x="149" y="16403"/>
                </a:lnTo>
                <a:lnTo>
                  <a:pt x="7746" y="380"/>
                </a:lnTo>
                <a:lnTo>
                  <a:pt x="450" y="17206"/>
                </a:lnTo>
                <a:lnTo>
                  <a:pt x="8157" y="949"/>
                </a:lnTo>
                <a:lnTo>
                  <a:pt x="298" y="19069"/>
                </a:lnTo>
                <a:lnTo>
                  <a:pt x="9191" y="313"/>
                </a:lnTo>
                <a:lnTo>
                  <a:pt x="143" y="20486"/>
                </a:lnTo>
                <a:lnTo>
                  <a:pt x="9399" y="963"/>
                </a:lnTo>
                <a:lnTo>
                  <a:pt x="382" y="20898"/>
                </a:lnTo>
                <a:lnTo>
                  <a:pt x="9921" y="778"/>
                </a:lnTo>
                <a:lnTo>
                  <a:pt x="875" y="21307"/>
                </a:lnTo>
                <a:lnTo>
                  <a:pt x="10525" y="951"/>
                </a:lnTo>
                <a:lnTo>
                  <a:pt x="1667" y="20724"/>
                </a:lnTo>
                <a:lnTo>
                  <a:pt x="11218" y="578"/>
                </a:lnTo>
                <a:lnTo>
                  <a:pt x="2206" y="21075"/>
                </a:lnTo>
                <a:lnTo>
                  <a:pt x="11628" y="1201"/>
                </a:lnTo>
                <a:lnTo>
                  <a:pt x="2697" y="21177"/>
                </a:lnTo>
                <a:lnTo>
                  <a:pt x="12671" y="139"/>
                </a:lnTo>
                <a:lnTo>
                  <a:pt x="3646" y="20362"/>
                </a:lnTo>
                <a:lnTo>
                  <a:pt x="13047" y="533"/>
                </a:lnTo>
                <a:lnTo>
                  <a:pt x="3729" y="21133"/>
                </a:lnTo>
                <a:lnTo>
                  <a:pt x="13468" y="593"/>
                </a:lnTo>
                <a:lnTo>
                  <a:pt x="4523" y="20523"/>
                </a:lnTo>
                <a:lnTo>
                  <a:pt x="13884" y="779"/>
                </a:lnTo>
                <a:lnTo>
                  <a:pt x="4847" y="21169"/>
                </a:lnTo>
                <a:lnTo>
                  <a:pt x="14521" y="764"/>
                </a:lnTo>
                <a:lnTo>
                  <a:pt x="5373" y="21383"/>
                </a:lnTo>
                <a:lnTo>
                  <a:pt x="15354" y="332"/>
                </a:lnTo>
                <a:lnTo>
                  <a:pt x="5766" y="21573"/>
                </a:lnTo>
                <a:lnTo>
                  <a:pt x="15889" y="221"/>
                </a:lnTo>
                <a:lnTo>
                  <a:pt x="6468" y="21317"/>
                </a:lnTo>
                <a:lnTo>
                  <a:pt x="16558" y="35"/>
                </a:lnTo>
                <a:lnTo>
                  <a:pt x="6714" y="21600"/>
                </a:lnTo>
                <a:lnTo>
                  <a:pt x="16439" y="1088"/>
                </a:lnTo>
                <a:lnTo>
                  <a:pt x="7605" y="20970"/>
                </a:lnTo>
                <a:lnTo>
                  <a:pt x="17422" y="264"/>
                </a:lnTo>
                <a:lnTo>
                  <a:pt x="7924" y="21269"/>
                </a:lnTo>
                <a:lnTo>
                  <a:pt x="17594" y="874"/>
                </a:lnTo>
                <a:lnTo>
                  <a:pt x="8450" y="21346"/>
                </a:lnTo>
                <a:lnTo>
                  <a:pt x="17945" y="1319"/>
                </a:lnTo>
                <a:lnTo>
                  <a:pt x="9020" y="21506"/>
                </a:lnTo>
                <a:lnTo>
                  <a:pt x="19020" y="416"/>
                </a:lnTo>
                <a:lnTo>
                  <a:pt x="9883" y="20676"/>
                </a:lnTo>
                <a:lnTo>
                  <a:pt x="19285" y="845"/>
                </a:lnTo>
                <a:lnTo>
                  <a:pt x="10472" y="20778"/>
                </a:lnTo>
                <a:lnTo>
                  <a:pt x="19840" y="1019"/>
                </a:lnTo>
                <a:lnTo>
                  <a:pt x="10762" y="21070"/>
                </a:lnTo>
                <a:lnTo>
                  <a:pt x="20405" y="731"/>
                </a:lnTo>
                <a:lnTo>
                  <a:pt x="11405" y="21060"/>
                </a:lnTo>
                <a:lnTo>
                  <a:pt x="21170" y="463"/>
                </a:lnTo>
                <a:lnTo>
                  <a:pt x="11944" y="20734"/>
                </a:lnTo>
                <a:lnTo>
                  <a:pt x="21031" y="1566"/>
                </a:lnTo>
                <a:lnTo>
                  <a:pt x="12234" y="21265"/>
                </a:lnTo>
                <a:lnTo>
                  <a:pt x="21418" y="1892"/>
                </a:lnTo>
                <a:lnTo>
                  <a:pt x="13050" y="20603"/>
                </a:lnTo>
                <a:lnTo>
                  <a:pt x="21429" y="2928"/>
                </a:lnTo>
                <a:lnTo>
                  <a:pt x="13406" y="21261"/>
                </a:lnTo>
                <a:lnTo>
                  <a:pt x="21306" y="4598"/>
                </a:lnTo>
                <a:lnTo>
                  <a:pt x="13895" y="21577"/>
                </a:lnTo>
                <a:lnTo>
                  <a:pt x="21110" y="6360"/>
                </a:lnTo>
                <a:lnTo>
                  <a:pt x="15065" y="20621"/>
                </a:lnTo>
                <a:lnTo>
                  <a:pt x="21188" y="7707"/>
                </a:lnTo>
                <a:lnTo>
                  <a:pt x="15664" y="20479"/>
                </a:lnTo>
                <a:lnTo>
                  <a:pt x="21102" y="9008"/>
                </a:lnTo>
                <a:lnTo>
                  <a:pt x="15886" y="21300"/>
                </a:lnTo>
                <a:lnTo>
                  <a:pt x="21557" y="9338"/>
                </a:lnTo>
                <a:lnTo>
                  <a:pt x="16582" y="21082"/>
                </a:lnTo>
                <a:lnTo>
                  <a:pt x="21600" y="10497"/>
                </a:lnTo>
                <a:lnTo>
                  <a:pt x="17268" y="20980"/>
                </a:lnTo>
                <a:lnTo>
                  <a:pt x="21069" y="12964"/>
                </a:lnTo>
                <a:lnTo>
                  <a:pt x="17651" y="21053"/>
                </a:lnTo>
                <a:lnTo>
                  <a:pt x="21146" y="13680"/>
                </a:lnTo>
                <a:lnTo>
                  <a:pt x="18424" y="20414"/>
                </a:lnTo>
                <a:lnTo>
                  <a:pt x="21216" y="14526"/>
                </a:lnTo>
                <a:lnTo>
                  <a:pt x="18551" y="21544"/>
                </a:lnTo>
                <a:lnTo>
                  <a:pt x="21273" y="15804"/>
                </a:lnTo>
                <a:lnTo>
                  <a:pt x="19306" y="21265"/>
                </a:lnTo>
                <a:lnTo>
                  <a:pt x="21033" y="17623"/>
                </a:lnTo>
                <a:lnTo>
                  <a:pt x="19724" y="21466"/>
                </a:lnTo>
                <a:lnTo>
                  <a:pt x="21392" y="17949"/>
                </a:lnTo>
                <a:lnTo>
                  <a:pt x="20469" y="21014"/>
                </a:lnTo>
                <a:lnTo>
                  <a:pt x="21366" y="19120"/>
                </a:lnTo>
                <a:lnTo>
                  <a:pt x="21049" y="20890"/>
                </a:lnTo>
                <a:lnTo>
                  <a:pt x="21295" y="2037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04"/>
          <p:cNvSpPr/>
          <p:nvPr/>
        </p:nvSpPr>
        <p:spPr>
          <a:xfrm>
            <a:off x="8991600" y="710538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77" y="937"/>
                </a:moveTo>
                <a:lnTo>
                  <a:pt x="416" y="648"/>
                </a:lnTo>
                <a:lnTo>
                  <a:pt x="54" y="2361"/>
                </a:lnTo>
                <a:lnTo>
                  <a:pt x="1096" y="178"/>
                </a:lnTo>
                <a:lnTo>
                  <a:pt x="334" y="3194"/>
                </a:lnTo>
                <a:lnTo>
                  <a:pt x="1681" y="372"/>
                </a:lnTo>
                <a:lnTo>
                  <a:pt x="265" y="4191"/>
                </a:lnTo>
                <a:lnTo>
                  <a:pt x="2235" y="63"/>
                </a:lnTo>
                <a:lnTo>
                  <a:pt x="373" y="5285"/>
                </a:lnTo>
                <a:lnTo>
                  <a:pt x="2542" y="741"/>
                </a:lnTo>
                <a:lnTo>
                  <a:pt x="0" y="6928"/>
                </a:lnTo>
                <a:lnTo>
                  <a:pt x="2915" y="822"/>
                </a:lnTo>
                <a:lnTo>
                  <a:pt x="433" y="7009"/>
                </a:lnTo>
                <a:lnTo>
                  <a:pt x="3758" y="43"/>
                </a:lnTo>
                <a:lnTo>
                  <a:pt x="138" y="8774"/>
                </a:lnTo>
                <a:lnTo>
                  <a:pt x="3766" y="1173"/>
                </a:lnTo>
                <a:lnTo>
                  <a:pt x="137" y="9779"/>
                </a:lnTo>
                <a:lnTo>
                  <a:pt x="4456" y="732"/>
                </a:lnTo>
                <a:lnTo>
                  <a:pt x="12" y="11344"/>
                </a:lnTo>
                <a:lnTo>
                  <a:pt x="5104" y="676"/>
                </a:lnTo>
                <a:lnTo>
                  <a:pt x="542" y="11634"/>
                </a:lnTo>
                <a:lnTo>
                  <a:pt x="5543" y="1158"/>
                </a:lnTo>
                <a:lnTo>
                  <a:pt x="525" y="13159"/>
                </a:lnTo>
                <a:lnTo>
                  <a:pt x="6252" y="1162"/>
                </a:lnTo>
                <a:lnTo>
                  <a:pt x="55" y="15423"/>
                </a:lnTo>
                <a:lnTo>
                  <a:pt x="6868" y="1151"/>
                </a:lnTo>
                <a:lnTo>
                  <a:pt x="465" y="15583"/>
                </a:lnTo>
                <a:lnTo>
                  <a:pt x="7711" y="405"/>
                </a:lnTo>
                <a:lnTo>
                  <a:pt x="348" y="17291"/>
                </a:lnTo>
                <a:lnTo>
                  <a:pt x="8515" y="182"/>
                </a:lnTo>
                <a:lnTo>
                  <a:pt x="566" y="18366"/>
                </a:lnTo>
                <a:lnTo>
                  <a:pt x="8781" y="1157"/>
                </a:lnTo>
                <a:lnTo>
                  <a:pt x="249" y="19840"/>
                </a:lnTo>
                <a:lnTo>
                  <a:pt x="9586" y="280"/>
                </a:lnTo>
                <a:lnTo>
                  <a:pt x="503" y="20137"/>
                </a:lnTo>
                <a:lnTo>
                  <a:pt x="9775" y="715"/>
                </a:lnTo>
                <a:lnTo>
                  <a:pt x="723" y="20590"/>
                </a:lnTo>
                <a:lnTo>
                  <a:pt x="10401" y="318"/>
                </a:lnTo>
                <a:lnTo>
                  <a:pt x="946" y="21494"/>
                </a:lnTo>
                <a:lnTo>
                  <a:pt x="10719" y="1021"/>
                </a:lnTo>
                <a:lnTo>
                  <a:pt x="1476" y="21600"/>
                </a:lnTo>
                <a:lnTo>
                  <a:pt x="11459" y="687"/>
                </a:lnTo>
                <a:lnTo>
                  <a:pt x="2406" y="20838"/>
                </a:lnTo>
                <a:lnTo>
                  <a:pt x="11801" y="1156"/>
                </a:lnTo>
                <a:lnTo>
                  <a:pt x="2958" y="20629"/>
                </a:lnTo>
                <a:lnTo>
                  <a:pt x="12587" y="458"/>
                </a:lnTo>
                <a:lnTo>
                  <a:pt x="3361" y="21055"/>
                </a:lnTo>
                <a:lnTo>
                  <a:pt x="13200" y="444"/>
                </a:lnTo>
                <a:lnTo>
                  <a:pt x="3705" y="21217"/>
                </a:lnTo>
                <a:lnTo>
                  <a:pt x="13550" y="592"/>
                </a:lnTo>
                <a:lnTo>
                  <a:pt x="4530" y="20446"/>
                </a:lnTo>
                <a:lnTo>
                  <a:pt x="14189" y="211"/>
                </a:lnTo>
                <a:lnTo>
                  <a:pt x="4964" y="20775"/>
                </a:lnTo>
                <a:lnTo>
                  <a:pt x="14600" y="589"/>
                </a:lnTo>
                <a:lnTo>
                  <a:pt x="5252" y="21567"/>
                </a:lnTo>
                <a:lnTo>
                  <a:pt x="15547" y="0"/>
                </a:lnTo>
                <a:lnTo>
                  <a:pt x="6364" y="20685"/>
                </a:lnTo>
                <a:lnTo>
                  <a:pt x="16030" y="437"/>
                </a:lnTo>
                <a:lnTo>
                  <a:pt x="6978" y="20852"/>
                </a:lnTo>
                <a:lnTo>
                  <a:pt x="16351" y="1217"/>
                </a:lnTo>
                <a:lnTo>
                  <a:pt x="7131" y="21588"/>
                </a:lnTo>
                <a:lnTo>
                  <a:pt x="16987" y="941"/>
                </a:lnTo>
                <a:lnTo>
                  <a:pt x="7943" y="21330"/>
                </a:lnTo>
                <a:lnTo>
                  <a:pt x="17627" y="1042"/>
                </a:lnTo>
                <a:lnTo>
                  <a:pt x="8865" y="20578"/>
                </a:lnTo>
                <a:lnTo>
                  <a:pt x="18538" y="315"/>
                </a:lnTo>
                <a:lnTo>
                  <a:pt x="9507" y="20707"/>
                </a:lnTo>
                <a:lnTo>
                  <a:pt x="18789" y="1264"/>
                </a:lnTo>
                <a:lnTo>
                  <a:pt x="9986" y="20517"/>
                </a:lnTo>
                <a:lnTo>
                  <a:pt x="19326" y="952"/>
                </a:lnTo>
                <a:lnTo>
                  <a:pt x="10452" y="20834"/>
                </a:lnTo>
                <a:lnTo>
                  <a:pt x="19780" y="1295"/>
                </a:lnTo>
                <a:lnTo>
                  <a:pt x="10845" y="21473"/>
                </a:lnTo>
                <a:lnTo>
                  <a:pt x="20788" y="642"/>
                </a:lnTo>
                <a:lnTo>
                  <a:pt x="11783" y="20834"/>
                </a:lnTo>
                <a:lnTo>
                  <a:pt x="21218" y="1070"/>
                </a:lnTo>
                <a:lnTo>
                  <a:pt x="12377" y="21132"/>
                </a:lnTo>
                <a:lnTo>
                  <a:pt x="21421" y="2188"/>
                </a:lnTo>
                <a:lnTo>
                  <a:pt x="12722" y="21466"/>
                </a:lnTo>
                <a:lnTo>
                  <a:pt x="21263" y="3573"/>
                </a:lnTo>
                <a:lnTo>
                  <a:pt x="13581" y="21023"/>
                </a:lnTo>
                <a:lnTo>
                  <a:pt x="21561" y="4306"/>
                </a:lnTo>
                <a:lnTo>
                  <a:pt x="14145" y="20635"/>
                </a:lnTo>
                <a:lnTo>
                  <a:pt x="21343" y="5557"/>
                </a:lnTo>
                <a:lnTo>
                  <a:pt x="14429" y="21065"/>
                </a:lnTo>
                <a:lnTo>
                  <a:pt x="21528" y="6193"/>
                </a:lnTo>
                <a:lnTo>
                  <a:pt x="14624" y="21449"/>
                </a:lnTo>
                <a:lnTo>
                  <a:pt x="21316" y="7430"/>
                </a:lnTo>
                <a:lnTo>
                  <a:pt x="15545" y="20653"/>
                </a:lnTo>
                <a:lnTo>
                  <a:pt x="21600" y="7969"/>
                </a:lnTo>
                <a:lnTo>
                  <a:pt x="16231" y="20508"/>
                </a:lnTo>
                <a:lnTo>
                  <a:pt x="21511" y="9448"/>
                </a:lnTo>
                <a:lnTo>
                  <a:pt x="16349" y="21268"/>
                </a:lnTo>
                <a:lnTo>
                  <a:pt x="21533" y="10410"/>
                </a:lnTo>
                <a:lnTo>
                  <a:pt x="16995" y="21367"/>
                </a:lnTo>
                <a:lnTo>
                  <a:pt x="21558" y="11810"/>
                </a:lnTo>
                <a:lnTo>
                  <a:pt x="17929" y="20598"/>
                </a:lnTo>
                <a:lnTo>
                  <a:pt x="21487" y="13144"/>
                </a:lnTo>
                <a:lnTo>
                  <a:pt x="18014" y="21515"/>
                </a:lnTo>
                <a:lnTo>
                  <a:pt x="21574" y="14057"/>
                </a:lnTo>
                <a:lnTo>
                  <a:pt x="18817" y="20923"/>
                </a:lnTo>
                <a:lnTo>
                  <a:pt x="21326" y="15666"/>
                </a:lnTo>
                <a:lnTo>
                  <a:pt x="19056" y="21500"/>
                </a:lnTo>
                <a:lnTo>
                  <a:pt x="21193" y="17022"/>
                </a:lnTo>
                <a:lnTo>
                  <a:pt x="19597" y="21486"/>
                </a:lnTo>
                <a:lnTo>
                  <a:pt x="21282" y="17958"/>
                </a:lnTo>
                <a:lnTo>
                  <a:pt x="20581" y="20950"/>
                </a:lnTo>
                <a:lnTo>
                  <a:pt x="21578" y="18861"/>
                </a:lnTo>
                <a:lnTo>
                  <a:pt x="21265" y="20931"/>
                </a:lnTo>
                <a:lnTo>
                  <a:pt x="21476" y="20489"/>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05"/>
          <p:cNvSpPr/>
          <p:nvPr/>
        </p:nvSpPr>
        <p:spPr>
          <a:xfrm>
            <a:off x="8991600" y="608348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54" y="1013"/>
                </a:moveTo>
                <a:lnTo>
                  <a:pt x="284" y="948"/>
                </a:lnTo>
                <a:lnTo>
                  <a:pt x="552" y="1485"/>
                </a:lnTo>
                <a:lnTo>
                  <a:pt x="964" y="615"/>
                </a:lnTo>
                <a:lnTo>
                  <a:pt x="117" y="3694"/>
                </a:lnTo>
                <a:lnTo>
                  <a:pt x="1597" y="565"/>
                </a:lnTo>
                <a:lnTo>
                  <a:pt x="559" y="3673"/>
                </a:lnTo>
                <a:lnTo>
                  <a:pt x="1925" y="787"/>
                </a:lnTo>
                <a:lnTo>
                  <a:pt x="591" y="4513"/>
                </a:lnTo>
                <a:lnTo>
                  <a:pt x="2215" y="1081"/>
                </a:lnTo>
                <a:lnTo>
                  <a:pt x="496" y="6018"/>
                </a:lnTo>
                <a:lnTo>
                  <a:pt x="3081" y="557"/>
                </a:lnTo>
                <a:lnTo>
                  <a:pt x="469" y="6986"/>
                </a:lnTo>
                <a:lnTo>
                  <a:pt x="3437" y="714"/>
                </a:lnTo>
                <a:lnTo>
                  <a:pt x="76" y="8848"/>
                </a:lnTo>
                <a:lnTo>
                  <a:pt x="3663" y="1271"/>
                </a:lnTo>
                <a:lnTo>
                  <a:pt x="0" y="10147"/>
                </a:lnTo>
                <a:lnTo>
                  <a:pt x="4603" y="423"/>
                </a:lnTo>
                <a:lnTo>
                  <a:pt x="326" y="10617"/>
                </a:lnTo>
                <a:lnTo>
                  <a:pt x="5313" y="81"/>
                </a:lnTo>
                <a:lnTo>
                  <a:pt x="516" y="11405"/>
                </a:lnTo>
                <a:lnTo>
                  <a:pt x="5639" y="580"/>
                </a:lnTo>
                <a:lnTo>
                  <a:pt x="85" y="13377"/>
                </a:lnTo>
                <a:lnTo>
                  <a:pt x="6324" y="194"/>
                </a:lnTo>
                <a:lnTo>
                  <a:pt x="489" y="13787"/>
                </a:lnTo>
                <a:lnTo>
                  <a:pt x="6568" y="942"/>
                </a:lnTo>
                <a:lnTo>
                  <a:pt x="3" y="15973"/>
                </a:lnTo>
                <a:lnTo>
                  <a:pt x="7226" y="711"/>
                </a:lnTo>
                <a:lnTo>
                  <a:pt x="543" y="16031"/>
                </a:lnTo>
                <a:lnTo>
                  <a:pt x="7884" y="520"/>
                </a:lnTo>
                <a:lnTo>
                  <a:pt x="248" y="17592"/>
                </a:lnTo>
                <a:lnTo>
                  <a:pt x="8150" y="895"/>
                </a:lnTo>
                <a:lnTo>
                  <a:pt x="442" y="17976"/>
                </a:lnTo>
                <a:lnTo>
                  <a:pt x="8520" y="909"/>
                </a:lnTo>
                <a:lnTo>
                  <a:pt x="110" y="19496"/>
                </a:lnTo>
                <a:lnTo>
                  <a:pt x="9004" y="705"/>
                </a:lnTo>
                <a:lnTo>
                  <a:pt x="386" y="20187"/>
                </a:lnTo>
                <a:lnTo>
                  <a:pt x="9402" y="1136"/>
                </a:lnTo>
                <a:lnTo>
                  <a:pt x="297" y="21421"/>
                </a:lnTo>
                <a:lnTo>
                  <a:pt x="10209" y="478"/>
                </a:lnTo>
                <a:lnTo>
                  <a:pt x="1474" y="20294"/>
                </a:lnTo>
                <a:lnTo>
                  <a:pt x="10915" y="347"/>
                </a:lnTo>
                <a:lnTo>
                  <a:pt x="1360" y="21332"/>
                </a:lnTo>
                <a:lnTo>
                  <a:pt x="10892" y="1192"/>
                </a:lnTo>
                <a:lnTo>
                  <a:pt x="2438" y="20585"/>
                </a:lnTo>
                <a:lnTo>
                  <a:pt x="11876" y="642"/>
                </a:lnTo>
                <a:lnTo>
                  <a:pt x="2866" y="20601"/>
                </a:lnTo>
                <a:lnTo>
                  <a:pt x="12604" y="27"/>
                </a:lnTo>
                <a:lnTo>
                  <a:pt x="3505" y="20673"/>
                </a:lnTo>
                <a:lnTo>
                  <a:pt x="13096" y="408"/>
                </a:lnTo>
                <a:lnTo>
                  <a:pt x="3862" y="21076"/>
                </a:lnTo>
                <a:lnTo>
                  <a:pt x="13837" y="0"/>
                </a:lnTo>
                <a:lnTo>
                  <a:pt x="4562" y="20420"/>
                </a:lnTo>
                <a:lnTo>
                  <a:pt x="13801" y="901"/>
                </a:lnTo>
                <a:lnTo>
                  <a:pt x="4569" y="21389"/>
                </a:lnTo>
                <a:lnTo>
                  <a:pt x="14088" y="1277"/>
                </a:lnTo>
                <a:lnTo>
                  <a:pt x="5184" y="21319"/>
                </a:lnTo>
                <a:lnTo>
                  <a:pt x="14692" y="1229"/>
                </a:lnTo>
                <a:lnTo>
                  <a:pt x="5760" y="21113"/>
                </a:lnTo>
                <a:lnTo>
                  <a:pt x="15139" y="1298"/>
                </a:lnTo>
                <a:lnTo>
                  <a:pt x="6769" y="20348"/>
                </a:lnTo>
                <a:lnTo>
                  <a:pt x="15967" y="914"/>
                </a:lnTo>
                <a:lnTo>
                  <a:pt x="6858" y="20965"/>
                </a:lnTo>
                <a:lnTo>
                  <a:pt x="16710" y="149"/>
                </a:lnTo>
                <a:lnTo>
                  <a:pt x="7669" y="20775"/>
                </a:lnTo>
                <a:lnTo>
                  <a:pt x="17112" y="821"/>
                </a:lnTo>
                <a:lnTo>
                  <a:pt x="8183" y="20983"/>
                </a:lnTo>
                <a:lnTo>
                  <a:pt x="17973" y="297"/>
                </a:lnTo>
                <a:lnTo>
                  <a:pt x="8869" y="20396"/>
                </a:lnTo>
                <a:lnTo>
                  <a:pt x="18486" y="77"/>
                </a:lnTo>
                <a:lnTo>
                  <a:pt x="9201" y="20549"/>
                </a:lnTo>
                <a:lnTo>
                  <a:pt x="18805" y="257"/>
                </a:lnTo>
                <a:lnTo>
                  <a:pt x="9937" y="20513"/>
                </a:lnTo>
                <a:lnTo>
                  <a:pt x="19228" y="884"/>
                </a:lnTo>
                <a:lnTo>
                  <a:pt x="10078" y="21449"/>
                </a:lnTo>
                <a:lnTo>
                  <a:pt x="19952" y="588"/>
                </a:lnTo>
                <a:lnTo>
                  <a:pt x="11231" y="20424"/>
                </a:lnTo>
                <a:lnTo>
                  <a:pt x="20579" y="673"/>
                </a:lnTo>
                <a:lnTo>
                  <a:pt x="11756" y="20500"/>
                </a:lnTo>
                <a:lnTo>
                  <a:pt x="21161" y="628"/>
                </a:lnTo>
                <a:lnTo>
                  <a:pt x="12200" y="20890"/>
                </a:lnTo>
                <a:lnTo>
                  <a:pt x="21278" y="1711"/>
                </a:lnTo>
                <a:lnTo>
                  <a:pt x="12742" y="20848"/>
                </a:lnTo>
                <a:lnTo>
                  <a:pt x="21328" y="2708"/>
                </a:lnTo>
                <a:lnTo>
                  <a:pt x="13543" y="20631"/>
                </a:lnTo>
                <a:lnTo>
                  <a:pt x="21066" y="4737"/>
                </a:lnTo>
                <a:lnTo>
                  <a:pt x="14124" y="20368"/>
                </a:lnTo>
                <a:lnTo>
                  <a:pt x="21226" y="5361"/>
                </a:lnTo>
                <a:lnTo>
                  <a:pt x="14336" y="21087"/>
                </a:lnTo>
                <a:lnTo>
                  <a:pt x="21123" y="6748"/>
                </a:lnTo>
                <a:lnTo>
                  <a:pt x="14686" y="21379"/>
                </a:lnTo>
                <a:lnTo>
                  <a:pt x="21600" y="6771"/>
                </a:lnTo>
                <a:lnTo>
                  <a:pt x="15080" y="21600"/>
                </a:lnTo>
                <a:lnTo>
                  <a:pt x="21413" y="8219"/>
                </a:lnTo>
                <a:lnTo>
                  <a:pt x="15935" y="21337"/>
                </a:lnTo>
                <a:lnTo>
                  <a:pt x="21462" y="9658"/>
                </a:lnTo>
                <a:lnTo>
                  <a:pt x="16570" y="21003"/>
                </a:lnTo>
                <a:lnTo>
                  <a:pt x="21358" y="10889"/>
                </a:lnTo>
                <a:lnTo>
                  <a:pt x="17581" y="20370"/>
                </a:lnTo>
                <a:lnTo>
                  <a:pt x="21479" y="12135"/>
                </a:lnTo>
                <a:lnTo>
                  <a:pt x="17808" y="20832"/>
                </a:lnTo>
                <a:lnTo>
                  <a:pt x="21263" y="13532"/>
                </a:lnTo>
                <a:lnTo>
                  <a:pt x="18023" y="21151"/>
                </a:lnTo>
                <a:lnTo>
                  <a:pt x="21211" y="14416"/>
                </a:lnTo>
                <a:lnTo>
                  <a:pt x="18799" y="21041"/>
                </a:lnTo>
                <a:lnTo>
                  <a:pt x="21000" y="16391"/>
                </a:lnTo>
                <a:lnTo>
                  <a:pt x="19482" y="21114"/>
                </a:lnTo>
                <a:lnTo>
                  <a:pt x="21504" y="16842"/>
                </a:lnTo>
                <a:lnTo>
                  <a:pt x="20362" y="20785"/>
                </a:lnTo>
                <a:lnTo>
                  <a:pt x="21008" y="19418"/>
                </a:lnTo>
                <a:lnTo>
                  <a:pt x="21178" y="20394"/>
                </a:lnTo>
                <a:lnTo>
                  <a:pt x="21479" y="19757"/>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106"/>
          <p:cNvSpPr/>
          <p:nvPr/>
        </p:nvSpPr>
        <p:spPr>
          <a:xfrm>
            <a:off x="8991600" y="430463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86" y="1374"/>
                </a:moveTo>
                <a:lnTo>
                  <a:pt x="651" y="179"/>
                </a:lnTo>
                <a:lnTo>
                  <a:pt x="347" y="1711"/>
                </a:lnTo>
                <a:lnTo>
                  <a:pt x="920" y="500"/>
                </a:lnTo>
                <a:lnTo>
                  <a:pt x="319" y="2816"/>
                </a:lnTo>
                <a:lnTo>
                  <a:pt x="1290" y="764"/>
                </a:lnTo>
                <a:lnTo>
                  <a:pt x="131" y="4132"/>
                </a:lnTo>
                <a:lnTo>
                  <a:pt x="1710" y="791"/>
                </a:lnTo>
                <a:lnTo>
                  <a:pt x="310" y="4645"/>
                </a:lnTo>
                <a:lnTo>
                  <a:pt x="2009" y="1051"/>
                </a:lnTo>
                <a:lnTo>
                  <a:pt x="108" y="6573"/>
                </a:lnTo>
                <a:lnTo>
                  <a:pt x="2603" y="1298"/>
                </a:lnTo>
                <a:lnTo>
                  <a:pt x="440" y="6768"/>
                </a:lnTo>
                <a:lnTo>
                  <a:pt x="3300" y="720"/>
                </a:lnTo>
                <a:lnTo>
                  <a:pt x="84" y="8825"/>
                </a:lnTo>
                <a:lnTo>
                  <a:pt x="3856" y="850"/>
                </a:lnTo>
                <a:lnTo>
                  <a:pt x="540" y="9152"/>
                </a:lnTo>
                <a:lnTo>
                  <a:pt x="4248" y="1311"/>
                </a:lnTo>
                <a:lnTo>
                  <a:pt x="493" y="10214"/>
                </a:lnTo>
                <a:lnTo>
                  <a:pt x="5019" y="642"/>
                </a:lnTo>
                <a:lnTo>
                  <a:pt x="432" y="11873"/>
                </a:lnTo>
                <a:lnTo>
                  <a:pt x="6028" y="38"/>
                </a:lnTo>
                <a:lnTo>
                  <a:pt x="568" y="12413"/>
                </a:lnTo>
                <a:lnTo>
                  <a:pt x="6330" y="226"/>
                </a:lnTo>
                <a:lnTo>
                  <a:pt x="451" y="13584"/>
                </a:lnTo>
                <a:lnTo>
                  <a:pt x="6760" y="242"/>
                </a:lnTo>
                <a:lnTo>
                  <a:pt x="54" y="15540"/>
                </a:lnTo>
                <a:lnTo>
                  <a:pt x="7227" y="370"/>
                </a:lnTo>
                <a:lnTo>
                  <a:pt x="0" y="17183"/>
                </a:lnTo>
                <a:lnTo>
                  <a:pt x="8122" y="6"/>
                </a:lnTo>
                <a:lnTo>
                  <a:pt x="411" y="17620"/>
                </a:lnTo>
                <a:lnTo>
                  <a:pt x="8685" y="121"/>
                </a:lnTo>
                <a:lnTo>
                  <a:pt x="307" y="18950"/>
                </a:lnTo>
                <a:lnTo>
                  <a:pt x="8662" y="1282"/>
                </a:lnTo>
                <a:lnTo>
                  <a:pt x="550" y="19774"/>
                </a:lnTo>
                <a:lnTo>
                  <a:pt x="9347" y="1170"/>
                </a:lnTo>
                <a:lnTo>
                  <a:pt x="254" y="21584"/>
                </a:lnTo>
                <a:lnTo>
                  <a:pt x="9911" y="1162"/>
                </a:lnTo>
                <a:lnTo>
                  <a:pt x="1163" y="20755"/>
                </a:lnTo>
                <a:lnTo>
                  <a:pt x="10627" y="739"/>
                </a:lnTo>
                <a:lnTo>
                  <a:pt x="1680" y="20893"/>
                </a:lnTo>
                <a:lnTo>
                  <a:pt x="10946" y="1296"/>
                </a:lnTo>
                <a:lnTo>
                  <a:pt x="2534" y="20553"/>
                </a:lnTo>
                <a:lnTo>
                  <a:pt x="11705" y="1159"/>
                </a:lnTo>
                <a:lnTo>
                  <a:pt x="2586" y="21503"/>
                </a:lnTo>
                <a:lnTo>
                  <a:pt x="12144" y="1290"/>
                </a:lnTo>
                <a:lnTo>
                  <a:pt x="3407" y="21177"/>
                </a:lnTo>
                <a:lnTo>
                  <a:pt x="12969" y="955"/>
                </a:lnTo>
                <a:lnTo>
                  <a:pt x="4173" y="20882"/>
                </a:lnTo>
                <a:lnTo>
                  <a:pt x="13516" y="1124"/>
                </a:lnTo>
                <a:lnTo>
                  <a:pt x="5119" y="20352"/>
                </a:lnTo>
                <a:lnTo>
                  <a:pt x="14262" y="1016"/>
                </a:lnTo>
                <a:lnTo>
                  <a:pt x="5536" y="20927"/>
                </a:lnTo>
                <a:lnTo>
                  <a:pt x="15361" y="148"/>
                </a:lnTo>
                <a:lnTo>
                  <a:pt x="6194" y="20880"/>
                </a:lnTo>
                <a:lnTo>
                  <a:pt x="15997" y="148"/>
                </a:lnTo>
                <a:lnTo>
                  <a:pt x="6794" y="20482"/>
                </a:lnTo>
                <a:lnTo>
                  <a:pt x="16115" y="771"/>
                </a:lnTo>
                <a:lnTo>
                  <a:pt x="7224" y="20473"/>
                </a:lnTo>
                <a:lnTo>
                  <a:pt x="16904" y="0"/>
                </a:lnTo>
                <a:lnTo>
                  <a:pt x="7408" y="21432"/>
                </a:lnTo>
                <a:lnTo>
                  <a:pt x="17186" y="753"/>
                </a:lnTo>
                <a:lnTo>
                  <a:pt x="8301" y="20943"/>
                </a:lnTo>
                <a:lnTo>
                  <a:pt x="17789" y="877"/>
                </a:lnTo>
                <a:lnTo>
                  <a:pt x="8688" y="21522"/>
                </a:lnTo>
                <a:lnTo>
                  <a:pt x="18445" y="889"/>
                </a:lnTo>
                <a:lnTo>
                  <a:pt x="9335" y="21049"/>
                </a:lnTo>
                <a:lnTo>
                  <a:pt x="18680" y="1286"/>
                </a:lnTo>
                <a:lnTo>
                  <a:pt x="9700" y="21459"/>
                </a:lnTo>
                <a:lnTo>
                  <a:pt x="19663" y="389"/>
                </a:lnTo>
                <a:lnTo>
                  <a:pt x="10472" y="20989"/>
                </a:lnTo>
                <a:lnTo>
                  <a:pt x="19888" y="1077"/>
                </a:lnTo>
                <a:lnTo>
                  <a:pt x="11045" y="20647"/>
                </a:lnTo>
                <a:lnTo>
                  <a:pt x="20475" y="703"/>
                </a:lnTo>
                <a:lnTo>
                  <a:pt x="11412" y="20919"/>
                </a:lnTo>
                <a:lnTo>
                  <a:pt x="21192" y="237"/>
                </a:lnTo>
                <a:lnTo>
                  <a:pt x="11634" y="21552"/>
                </a:lnTo>
                <a:lnTo>
                  <a:pt x="21600" y="476"/>
                </a:lnTo>
                <a:lnTo>
                  <a:pt x="12284" y="21140"/>
                </a:lnTo>
                <a:lnTo>
                  <a:pt x="21018" y="2668"/>
                </a:lnTo>
                <a:lnTo>
                  <a:pt x="12935" y="21189"/>
                </a:lnTo>
                <a:lnTo>
                  <a:pt x="21311" y="3474"/>
                </a:lnTo>
                <a:lnTo>
                  <a:pt x="13111" y="21600"/>
                </a:lnTo>
                <a:lnTo>
                  <a:pt x="21223" y="4444"/>
                </a:lnTo>
                <a:lnTo>
                  <a:pt x="14280" y="20500"/>
                </a:lnTo>
                <a:lnTo>
                  <a:pt x="21039" y="6206"/>
                </a:lnTo>
                <a:lnTo>
                  <a:pt x="14916" y="20678"/>
                </a:lnTo>
                <a:lnTo>
                  <a:pt x="21320" y="7135"/>
                </a:lnTo>
                <a:lnTo>
                  <a:pt x="15389" y="21100"/>
                </a:lnTo>
                <a:lnTo>
                  <a:pt x="21074" y="9077"/>
                </a:lnTo>
                <a:lnTo>
                  <a:pt x="16231" y="20730"/>
                </a:lnTo>
                <a:lnTo>
                  <a:pt x="21453" y="9685"/>
                </a:lnTo>
                <a:lnTo>
                  <a:pt x="16622" y="21078"/>
                </a:lnTo>
                <a:lnTo>
                  <a:pt x="21445" y="10877"/>
                </a:lnTo>
                <a:lnTo>
                  <a:pt x="17270" y="21198"/>
                </a:lnTo>
                <a:lnTo>
                  <a:pt x="21184" y="12922"/>
                </a:lnTo>
                <a:lnTo>
                  <a:pt x="17653" y="21433"/>
                </a:lnTo>
                <a:lnTo>
                  <a:pt x="21335" y="13647"/>
                </a:lnTo>
                <a:lnTo>
                  <a:pt x="18451" y="20542"/>
                </a:lnTo>
                <a:lnTo>
                  <a:pt x="21145" y="14846"/>
                </a:lnTo>
                <a:lnTo>
                  <a:pt x="18895" y="20593"/>
                </a:lnTo>
                <a:lnTo>
                  <a:pt x="21449" y="15193"/>
                </a:lnTo>
                <a:lnTo>
                  <a:pt x="19251" y="21355"/>
                </a:lnTo>
                <a:lnTo>
                  <a:pt x="21014" y="17627"/>
                </a:lnTo>
                <a:lnTo>
                  <a:pt x="19629" y="21523"/>
                </a:lnTo>
                <a:lnTo>
                  <a:pt x="21040" y="18539"/>
                </a:lnTo>
                <a:lnTo>
                  <a:pt x="20418" y="21379"/>
                </a:lnTo>
                <a:lnTo>
                  <a:pt x="21329" y="19453"/>
                </a:lnTo>
                <a:lnTo>
                  <a:pt x="21038" y="20965"/>
                </a:lnTo>
                <a:lnTo>
                  <a:pt x="21308" y="2039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107"/>
          <p:cNvSpPr/>
          <p:nvPr/>
        </p:nvSpPr>
        <p:spPr>
          <a:xfrm>
            <a:off x="5024187" y="7105380"/>
            <a:ext cx="2971801" cy="812801"/>
          </a:xfrm>
          <a:custGeom>
            <a:avLst/>
            <a:gdLst/>
            <a:ahLst/>
            <a:cxnLst>
              <a:cxn ang="0">
                <a:pos x="wd2" y="hd2"/>
              </a:cxn>
              <a:cxn ang="5400000">
                <a:pos x="wd2" y="hd2"/>
              </a:cxn>
              <a:cxn ang="10800000">
                <a:pos x="wd2" y="hd2"/>
              </a:cxn>
              <a:cxn ang="16200000">
                <a:pos x="wd2" y="hd2"/>
              </a:cxn>
            </a:cxnLst>
            <a:rect l="0" t="0" r="r" b="b"/>
            <a:pathLst>
              <a:path w="21600" h="21600" extrusionOk="0">
                <a:moveTo>
                  <a:pt x="33" y="1477"/>
                </a:moveTo>
                <a:lnTo>
                  <a:pt x="471" y="550"/>
                </a:lnTo>
                <a:lnTo>
                  <a:pt x="484" y="1856"/>
                </a:lnTo>
                <a:lnTo>
                  <a:pt x="1285" y="162"/>
                </a:lnTo>
                <a:lnTo>
                  <a:pt x="591" y="2540"/>
                </a:lnTo>
                <a:lnTo>
                  <a:pt x="1186" y="1283"/>
                </a:lnTo>
                <a:lnTo>
                  <a:pt x="81" y="5089"/>
                </a:lnTo>
                <a:lnTo>
                  <a:pt x="2053" y="918"/>
                </a:lnTo>
                <a:lnTo>
                  <a:pt x="180" y="6052"/>
                </a:lnTo>
                <a:lnTo>
                  <a:pt x="2964" y="163"/>
                </a:lnTo>
                <a:lnTo>
                  <a:pt x="292" y="7065"/>
                </a:lnTo>
                <a:lnTo>
                  <a:pt x="3111" y="1101"/>
                </a:lnTo>
                <a:lnTo>
                  <a:pt x="412" y="7657"/>
                </a:lnTo>
                <a:lnTo>
                  <a:pt x="3414" y="1308"/>
                </a:lnTo>
                <a:lnTo>
                  <a:pt x="520" y="8608"/>
                </a:lnTo>
                <a:lnTo>
                  <a:pt x="4135" y="958"/>
                </a:lnTo>
                <a:lnTo>
                  <a:pt x="320" y="10529"/>
                </a:lnTo>
                <a:lnTo>
                  <a:pt x="4768" y="1119"/>
                </a:lnTo>
                <a:lnTo>
                  <a:pt x="599" y="10879"/>
                </a:lnTo>
                <a:lnTo>
                  <a:pt x="5705" y="78"/>
                </a:lnTo>
                <a:lnTo>
                  <a:pt x="394" y="12334"/>
                </a:lnTo>
                <a:lnTo>
                  <a:pt x="6072" y="323"/>
                </a:lnTo>
                <a:lnTo>
                  <a:pt x="61" y="13913"/>
                </a:lnTo>
                <a:lnTo>
                  <a:pt x="6155" y="1021"/>
                </a:lnTo>
                <a:lnTo>
                  <a:pt x="240" y="14616"/>
                </a:lnTo>
                <a:lnTo>
                  <a:pt x="6558" y="1249"/>
                </a:lnTo>
                <a:lnTo>
                  <a:pt x="274" y="15898"/>
                </a:lnTo>
                <a:lnTo>
                  <a:pt x="7602" y="396"/>
                </a:lnTo>
                <a:lnTo>
                  <a:pt x="222" y="16825"/>
                </a:lnTo>
                <a:lnTo>
                  <a:pt x="8046" y="273"/>
                </a:lnTo>
                <a:lnTo>
                  <a:pt x="478" y="17081"/>
                </a:lnTo>
                <a:lnTo>
                  <a:pt x="8045" y="1073"/>
                </a:lnTo>
                <a:lnTo>
                  <a:pt x="0" y="19479"/>
                </a:lnTo>
                <a:lnTo>
                  <a:pt x="9138" y="147"/>
                </a:lnTo>
                <a:lnTo>
                  <a:pt x="606" y="18992"/>
                </a:lnTo>
                <a:lnTo>
                  <a:pt x="9035" y="1159"/>
                </a:lnTo>
                <a:lnTo>
                  <a:pt x="209" y="21138"/>
                </a:lnTo>
                <a:lnTo>
                  <a:pt x="9785" y="879"/>
                </a:lnTo>
                <a:lnTo>
                  <a:pt x="735" y="20849"/>
                </a:lnTo>
                <a:lnTo>
                  <a:pt x="10590" y="0"/>
                </a:lnTo>
                <a:lnTo>
                  <a:pt x="943" y="21497"/>
                </a:lnTo>
                <a:lnTo>
                  <a:pt x="10549" y="1174"/>
                </a:lnTo>
                <a:lnTo>
                  <a:pt x="1991" y="20733"/>
                </a:lnTo>
                <a:lnTo>
                  <a:pt x="11216" y="1218"/>
                </a:lnTo>
                <a:lnTo>
                  <a:pt x="2256" y="21346"/>
                </a:lnTo>
                <a:lnTo>
                  <a:pt x="11844" y="1062"/>
                </a:lnTo>
                <a:lnTo>
                  <a:pt x="3013" y="20745"/>
                </a:lnTo>
                <a:lnTo>
                  <a:pt x="12362" y="966"/>
                </a:lnTo>
                <a:lnTo>
                  <a:pt x="3478" y="20672"/>
                </a:lnTo>
                <a:lnTo>
                  <a:pt x="13163" y="185"/>
                </a:lnTo>
                <a:lnTo>
                  <a:pt x="3860" y="21145"/>
                </a:lnTo>
                <a:lnTo>
                  <a:pt x="13650" y="436"/>
                </a:lnTo>
                <a:lnTo>
                  <a:pt x="4711" y="20422"/>
                </a:lnTo>
                <a:lnTo>
                  <a:pt x="13888" y="1007"/>
                </a:lnTo>
                <a:lnTo>
                  <a:pt x="4959" y="21121"/>
                </a:lnTo>
                <a:lnTo>
                  <a:pt x="14650" y="620"/>
                </a:lnTo>
                <a:lnTo>
                  <a:pt x="5687" y="21105"/>
                </a:lnTo>
                <a:lnTo>
                  <a:pt x="15625" y="82"/>
                </a:lnTo>
                <a:lnTo>
                  <a:pt x="6170" y="21134"/>
                </a:lnTo>
                <a:lnTo>
                  <a:pt x="15852" y="650"/>
                </a:lnTo>
                <a:lnTo>
                  <a:pt x="6853" y="21132"/>
                </a:lnTo>
                <a:lnTo>
                  <a:pt x="16484" y="757"/>
                </a:lnTo>
                <a:lnTo>
                  <a:pt x="7456" y="20920"/>
                </a:lnTo>
                <a:lnTo>
                  <a:pt x="17152" y="407"/>
                </a:lnTo>
                <a:lnTo>
                  <a:pt x="8114" y="20514"/>
                </a:lnTo>
                <a:lnTo>
                  <a:pt x="17289" y="1104"/>
                </a:lnTo>
                <a:lnTo>
                  <a:pt x="8668" y="20399"/>
                </a:lnTo>
                <a:lnTo>
                  <a:pt x="18304" y="16"/>
                </a:lnTo>
                <a:lnTo>
                  <a:pt x="9035" y="20439"/>
                </a:lnTo>
                <a:lnTo>
                  <a:pt x="18127" y="1205"/>
                </a:lnTo>
                <a:lnTo>
                  <a:pt x="9528" y="20507"/>
                </a:lnTo>
                <a:lnTo>
                  <a:pt x="18685" y="1136"/>
                </a:lnTo>
                <a:lnTo>
                  <a:pt x="9474" y="21600"/>
                </a:lnTo>
                <a:lnTo>
                  <a:pt x="19398" y="605"/>
                </a:lnTo>
                <a:lnTo>
                  <a:pt x="10008" y="21543"/>
                </a:lnTo>
                <a:lnTo>
                  <a:pt x="19935" y="542"/>
                </a:lnTo>
                <a:lnTo>
                  <a:pt x="10900" y="21076"/>
                </a:lnTo>
                <a:lnTo>
                  <a:pt x="20540" y="681"/>
                </a:lnTo>
                <a:lnTo>
                  <a:pt x="11650" y="20905"/>
                </a:lnTo>
                <a:lnTo>
                  <a:pt x="21400" y="280"/>
                </a:lnTo>
                <a:lnTo>
                  <a:pt x="11908" y="21572"/>
                </a:lnTo>
                <a:lnTo>
                  <a:pt x="21401" y="1490"/>
                </a:lnTo>
                <a:lnTo>
                  <a:pt x="12815" y="20856"/>
                </a:lnTo>
                <a:lnTo>
                  <a:pt x="21140" y="3245"/>
                </a:lnTo>
                <a:lnTo>
                  <a:pt x="13109" y="21438"/>
                </a:lnTo>
                <a:lnTo>
                  <a:pt x="21122" y="4485"/>
                </a:lnTo>
                <a:lnTo>
                  <a:pt x="13823" y="21435"/>
                </a:lnTo>
                <a:lnTo>
                  <a:pt x="21578" y="5027"/>
                </a:lnTo>
                <a:lnTo>
                  <a:pt x="14561" y="21181"/>
                </a:lnTo>
                <a:lnTo>
                  <a:pt x="21099" y="7350"/>
                </a:lnTo>
                <a:lnTo>
                  <a:pt x="15214" y="20800"/>
                </a:lnTo>
                <a:lnTo>
                  <a:pt x="21296" y="7933"/>
                </a:lnTo>
                <a:lnTo>
                  <a:pt x="15973" y="20677"/>
                </a:lnTo>
                <a:lnTo>
                  <a:pt x="21337" y="9331"/>
                </a:lnTo>
                <a:lnTo>
                  <a:pt x="16213" y="21580"/>
                </a:lnTo>
                <a:lnTo>
                  <a:pt x="21347" y="10718"/>
                </a:lnTo>
                <a:lnTo>
                  <a:pt x="17197" y="20665"/>
                </a:lnTo>
                <a:lnTo>
                  <a:pt x="21028" y="12561"/>
                </a:lnTo>
                <a:lnTo>
                  <a:pt x="17890" y="20706"/>
                </a:lnTo>
                <a:lnTo>
                  <a:pt x="21535" y="12995"/>
                </a:lnTo>
                <a:lnTo>
                  <a:pt x="17929" y="21512"/>
                </a:lnTo>
                <a:lnTo>
                  <a:pt x="21361" y="14250"/>
                </a:lnTo>
                <a:lnTo>
                  <a:pt x="18504" y="21500"/>
                </a:lnTo>
                <a:lnTo>
                  <a:pt x="21103" y="16001"/>
                </a:lnTo>
                <a:lnTo>
                  <a:pt x="19665" y="20357"/>
                </a:lnTo>
                <a:lnTo>
                  <a:pt x="21471" y="16536"/>
                </a:lnTo>
                <a:lnTo>
                  <a:pt x="20126" y="20680"/>
                </a:lnTo>
                <a:lnTo>
                  <a:pt x="21600" y="17562"/>
                </a:lnTo>
                <a:lnTo>
                  <a:pt x="20570" y="20655"/>
                </a:lnTo>
                <a:lnTo>
                  <a:pt x="21473" y="18744"/>
                </a:lnTo>
                <a:lnTo>
                  <a:pt x="20826" y="20981"/>
                </a:lnTo>
                <a:lnTo>
                  <a:pt x="21340" y="19893"/>
                </a:lnTo>
                <a:lnTo>
                  <a:pt x="20935" y="21546"/>
                </a:lnTo>
                <a:lnTo>
                  <a:pt x="21129" y="2113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08"/>
          <p:cNvSpPr/>
          <p:nvPr/>
        </p:nvSpPr>
        <p:spPr>
          <a:xfrm>
            <a:off x="5074891" y="3302000"/>
            <a:ext cx="2971801" cy="812800"/>
          </a:xfrm>
          <a:custGeom>
            <a:avLst/>
            <a:gdLst/>
            <a:ahLst/>
            <a:cxnLst>
              <a:cxn ang="0">
                <a:pos x="wd2" y="hd2"/>
              </a:cxn>
              <a:cxn ang="5400000">
                <a:pos x="wd2" y="hd2"/>
              </a:cxn>
              <a:cxn ang="10800000">
                <a:pos x="wd2" y="hd2"/>
              </a:cxn>
              <a:cxn ang="16200000">
                <a:pos x="wd2" y="hd2"/>
              </a:cxn>
            </a:cxnLst>
            <a:rect l="0" t="0" r="r" b="b"/>
            <a:pathLst>
              <a:path w="21600" h="21600" extrusionOk="0">
                <a:moveTo>
                  <a:pt x="171" y="1017"/>
                </a:moveTo>
                <a:lnTo>
                  <a:pt x="610" y="89"/>
                </a:lnTo>
                <a:lnTo>
                  <a:pt x="541" y="1608"/>
                </a:lnTo>
                <a:lnTo>
                  <a:pt x="1105" y="416"/>
                </a:lnTo>
                <a:lnTo>
                  <a:pt x="131" y="3295"/>
                </a:lnTo>
                <a:lnTo>
                  <a:pt x="1565" y="260"/>
                </a:lnTo>
                <a:lnTo>
                  <a:pt x="211" y="4652"/>
                </a:lnTo>
                <a:lnTo>
                  <a:pt x="1956" y="962"/>
                </a:lnTo>
                <a:lnTo>
                  <a:pt x="423" y="5296"/>
                </a:lnTo>
                <a:lnTo>
                  <a:pt x="2827" y="212"/>
                </a:lnTo>
                <a:lnTo>
                  <a:pt x="60" y="7143"/>
                </a:lnTo>
                <a:lnTo>
                  <a:pt x="3089" y="736"/>
                </a:lnTo>
                <a:lnTo>
                  <a:pt x="350" y="7767"/>
                </a:lnTo>
                <a:lnTo>
                  <a:pt x="3684" y="714"/>
                </a:lnTo>
                <a:lnTo>
                  <a:pt x="448" y="8837"/>
                </a:lnTo>
                <a:lnTo>
                  <a:pt x="4158" y="990"/>
                </a:lnTo>
                <a:lnTo>
                  <a:pt x="124" y="10875"/>
                </a:lnTo>
                <a:lnTo>
                  <a:pt x="4802" y="981"/>
                </a:lnTo>
                <a:lnTo>
                  <a:pt x="73" y="12215"/>
                </a:lnTo>
                <a:lnTo>
                  <a:pt x="5592" y="542"/>
                </a:lnTo>
                <a:lnTo>
                  <a:pt x="438" y="12600"/>
                </a:lnTo>
                <a:lnTo>
                  <a:pt x="6395" y="0"/>
                </a:lnTo>
                <a:lnTo>
                  <a:pt x="339" y="13847"/>
                </a:lnTo>
                <a:lnTo>
                  <a:pt x="6806" y="169"/>
                </a:lnTo>
                <a:lnTo>
                  <a:pt x="0" y="15461"/>
                </a:lnTo>
                <a:lnTo>
                  <a:pt x="6893" y="880"/>
                </a:lnTo>
                <a:lnTo>
                  <a:pt x="541" y="15306"/>
                </a:lnTo>
                <a:lnTo>
                  <a:pt x="7249" y="1119"/>
                </a:lnTo>
                <a:lnTo>
                  <a:pt x="197" y="16817"/>
                </a:lnTo>
                <a:lnTo>
                  <a:pt x="8026" y="257"/>
                </a:lnTo>
                <a:lnTo>
                  <a:pt x="530" y="17314"/>
                </a:lnTo>
                <a:lnTo>
                  <a:pt x="8209" y="1073"/>
                </a:lnTo>
                <a:lnTo>
                  <a:pt x="452" y="18568"/>
                </a:lnTo>
                <a:lnTo>
                  <a:pt x="8699" y="1124"/>
                </a:lnTo>
                <a:lnTo>
                  <a:pt x="287" y="20243"/>
                </a:lnTo>
                <a:lnTo>
                  <a:pt x="9457" y="848"/>
                </a:lnTo>
                <a:lnTo>
                  <a:pt x="675" y="20791"/>
                </a:lnTo>
                <a:lnTo>
                  <a:pt x="10047" y="970"/>
                </a:lnTo>
                <a:lnTo>
                  <a:pt x="1293" y="20405"/>
                </a:lnTo>
                <a:lnTo>
                  <a:pt x="10655" y="603"/>
                </a:lnTo>
                <a:lnTo>
                  <a:pt x="1594" y="21225"/>
                </a:lnTo>
                <a:lnTo>
                  <a:pt x="11114" y="1090"/>
                </a:lnTo>
                <a:lnTo>
                  <a:pt x="2461" y="20329"/>
                </a:lnTo>
                <a:lnTo>
                  <a:pt x="12062" y="20"/>
                </a:lnTo>
                <a:lnTo>
                  <a:pt x="2731" y="20936"/>
                </a:lnTo>
                <a:lnTo>
                  <a:pt x="12556" y="156"/>
                </a:lnTo>
                <a:lnTo>
                  <a:pt x="3240" y="21092"/>
                </a:lnTo>
                <a:lnTo>
                  <a:pt x="12707" y="1070"/>
                </a:lnTo>
                <a:lnTo>
                  <a:pt x="3815" y="20917"/>
                </a:lnTo>
                <a:lnTo>
                  <a:pt x="13555" y="316"/>
                </a:lnTo>
                <a:lnTo>
                  <a:pt x="3986" y="21381"/>
                </a:lnTo>
                <a:lnTo>
                  <a:pt x="14000" y="201"/>
                </a:lnTo>
                <a:lnTo>
                  <a:pt x="4672" y="21102"/>
                </a:lnTo>
                <a:lnTo>
                  <a:pt x="14076" y="1213"/>
                </a:lnTo>
                <a:lnTo>
                  <a:pt x="5165" y="21473"/>
                </a:lnTo>
                <a:lnTo>
                  <a:pt x="15043" y="582"/>
                </a:lnTo>
                <a:lnTo>
                  <a:pt x="5937" y="20794"/>
                </a:lnTo>
                <a:lnTo>
                  <a:pt x="15267" y="1061"/>
                </a:lnTo>
                <a:lnTo>
                  <a:pt x="6457" y="20552"/>
                </a:lnTo>
                <a:lnTo>
                  <a:pt x="16001" y="365"/>
                </a:lnTo>
                <a:lnTo>
                  <a:pt x="6787" y="20914"/>
                </a:lnTo>
                <a:lnTo>
                  <a:pt x="16538" y="290"/>
                </a:lnTo>
                <a:lnTo>
                  <a:pt x="7000" y="21488"/>
                </a:lnTo>
                <a:lnTo>
                  <a:pt x="16751" y="862"/>
                </a:lnTo>
                <a:lnTo>
                  <a:pt x="7898" y="20692"/>
                </a:lnTo>
                <a:lnTo>
                  <a:pt x="17340" y="723"/>
                </a:lnTo>
                <a:lnTo>
                  <a:pt x="8195" y="21405"/>
                </a:lnTo>
                <a:lnTo>
                  <a:pt x="17951" y="772"/>
                </a:lnTo>
                <a:lnTo>
                  <a:pt x="9010" y="20557"/>
                </a:lnTo>
                <a:lnTo>
                  <a:pt x="18307" y="892"/>
                </a:lnTo>
                <a:lnTo>
                  <a:pt x="9327" y="21105"/>
                </a:lnTo>
                <a:lnTo>
                  <a:pt x="19226" y="168"/>
                </a:lnTo>
                <a:lnTo>
                  <a:pt x="10064" y="20846"/>
                </a:lnTo>
                <a:lnTo>
                  <a:pt x="19750" y="360"/>
                </a:lnTo>
                <a:lnTo>
                  <a:pt x="10881" y="20599"/>
                </a:lnTo>
                <a:lnTo>
                  <a:pt x="20303" y="670"/>
                </a:lnTo>
                <a:lnTo>
                  <a:pt x="11118" y="21185"/>
                </a:lnTo>
                <a:lnTo>
                  <a:pt x="20642" y="1042"/>
                </a:lnTo>
                <a:lnTo>
                  <a:pt x="11706" y="20738"/>
                </a:lnTo>
                <a:lnTo>
                  <a:pt x="21490" y="45"/>
                </a:lnTo>
                <a:lnTo>
                  <a:pt x="12066" y="21130"/>
                </a:lnTo>
                <a:lnTo>
                  <a:pt x="21043" y="2142"/>
                </a:lnTo>
                <a:lnTo>
                  <a:pt x="12525" y="20943"/>
                </a:lnTo>
                <a:lnTo>
                  <a:pt x="21199" y="2597"/>
                </a:lnTo>
                <a:lnTo>
                  <a:pt x="12804" y="21278"/>
                </a:lnTo>
                <a:lnTo>
                  <a:pt x="21088" y="3758"/>
                </a:lnTo>
                <a:lnTo>
                  <a:pt x="13676" y="20839"/>
                </a:lnTo>
                <a:lnTo>
                  <a:pt x="21452" y="4392"/>
                </a:lnTo>
                <a:lnTo>
                  <a:pt x="14284" y="20925"/>
                </a:lnTo>
                <a:lnTo>
                  <a:pt x="21516" y="5626"/>
                </a:lnTo>
                <a:lnTo>
                  <a:pt x="14746" y="21379"/>
                </a:lnTo>
                <a:lnTo>
                  <a:pt x="21188" y="7754"/>
                </a:lnTo>
                <a:lnTo>
                  <a:pt x="15703" y="20471"/>
                </a:lnTo>
                <a:lnTo>
                  <a:pt x="21600" y="7999"/>
                </a:lnTo>
                <a:lnTo>
                  <a:pt x="16167" y="20635"/>
                </a:lnTo>
                <a:lnTo>
                  <a:pt x="21589" y="9168"/>
                </a:lnTo>
                <a:lnTo>
                  <a:pt x="16486" y="20744"/>
                </a:lnTo>
                <a:lnTo>
                  <a:pt x="21375" y="10403"/>
                </a:lnTo>
                <a:lnTo>
                  <a:pt x="17326" y="20441"/>
                </a:lnTo>
                <a:lnTo>
                  <a:pt x="21600" y="11400"/>
                </a:lnTo>
                <a:lnTo>
                  <a:pt x="17422" y="21600"/>
                </a:lnTo>
                <a:lnTo>
                  <a:pt x="21213" y="13582"/>
                </a:lnTo>
                <a:lnTo>
                  <a:pt x="18377" y="20671"/>
                </a:lnTo>
                <a:lnTo>
                  <a:pt x="21160" y="14786"/>
                </a:lnTo>
                <a:lnTo>
                  <a:pt x="18825" y="20700"/>
                </a:lnTo>
                <a:lnTo>
                  <a:pt x="21050" y="15993"/>
                </a:lnTo>
                <a:lnTo>
                  <a:pt x="19211" y="20716"/>
                </a:lnTo>
                <a:lnTo>
                  <a:pt x="21433" y="16017"/>
                </a:lnTo>
                <a:lnTo>
                  <a:pt x="19616" y="21010"/>
                </a:lnTo>
                <a:lnTo>
                  <a:pt x="21445" y="17141"/>
                </a:lnTo>
                <a:lnTo>
                  <a:pt x="19975" y="21046"/>
                </a:lnTo>
                <a:lnTo>
                  <a:pt x="21131" y="18600"/>
                </a:lnTo>
                <a:lnTo>
                  <a:pt x="20631" y="20977"/>
                </a:lnTo>
                <a:lnTo>
                  <a:pt x="21132" y="19918"/>
                </a:lnTo>
                <a:lnTo>
                  <a:pt x="21176" y="20928"/>
                </a:lnTo>
                <a:lnTo>
                  <a:pt x="21313" y="20638"/>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09"/>
          <p:cNvSpPr/>
          <p:nvPr/>
        </p:nvSpPr>
        <p:spPr>
          <a:xfrm>
            <a:off x="8991600" y="3307976"/>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72" y="1430"/>
                </a:moveTo>
                <a:lnTo>
                  <a:pt x="159" y="1245"/>
                </a:lnTo>
                <a:lnTo>
                  <a:pt x="348" y="2112"/>
                </a:lnTo>
                <a:lnTo>
                  <a:pt x="855" y="1042"/>
                </a:lnTo>
                <a:lnTo>
                  <a:pt x="548" y="2546"/>
                </a:lnTo>
                <a:lnTo>
                  <a:pt x="1379" y="793"/>
                </a:lnTo>
                <a:lnTo>
                  <a:pt x="205" y="4788"/>
                </a:lnTo>
                <a:lnTo>
                  <a:pt x="2379" y="201"/>
                </a:lnTo>
                <a:lnTo>
                  <a:pt x="107" y="6097"/>
                </a:lnTo>
                <a:lnTo>
                  <a:pt x="2570" y="900"/>
                </a:lnTo>
                <a:lnTo>
                  <a:pt x="521" y="6650"/>
                </a:lnTo>
                <a:lnTo>
                  <a:pt x="3630" y="92"/>
                </a:lnTo>
                <a:lnTo>
                  <a:pt x="123" y="8907"/>
                </a:lnTo>
                <a:lnTo>
                  <a:pt x="4269" y="159"/>
                </a:lnTo>
                <a:lnTo>
                  <a:pt x="127" y="10371"/>
                </a:lnTo>
                <a:lnTo>
                  <a:pt x="4526" y="1089"/>
                </a:lnTo>
                <a:lnTo>
                  <a:pt x="389" y="11138"/>
                </a:lnTo>
                <a:lnTo>
                  <a:pt x="5592" y="159"/>
                </a:lnTo>
                <a:lnTo>
                  <a:pt x="15" y="12856"/>
                </a:lnTo>
                <a:lnTo>
                  <a:pt x="6108" y="0"/>
                </a:lnTo>
                <a:lnTo>
                  <a:pt x="416" y="13078"/>
                </a:lnTo>
                <a:lnTo>
                  <a:pt x="6465" y="313"/>
                </a:lnTo>
                <a:lnTo>
                  <a:pt x="325" y="14442"/>
                </a:lnTo>
                <a:lnTo>
                  <a:pt x="6629" y="1143"/>
                </a:lnTo>
                <a:lnTo>
                  <a:pt x="381" y="15441"/>
                </a:lnTo>
                <a:lnTo>
                  <a:pt x="7250" y="948"/>
                </a:lnTo>
                <a:lnTo>
                  <a:pt x="168" y="16931"/>
                </a:lnTo>
                <a:lnTo>
                  <a:pt x="7711" y="1014"/>
                </a:lnTo>
                <a:lnTo>
                  <a:pt x="15" y="18689"/>
                </a:lnTo>
                <a:lnTo>
                  <a:pt x="8382" y="1033"/>
                </a:lnTo>
                <a:lnTo>
                  <a:pt x="0" y="20187"/>
                </a:lnTo>
                <a:lnTo>
                  <a:pt x="9219" y="734"/>
                </a:lnTo>
                <a:lnTo>
                  <a:pt x="200" y="20865"/>
                </a:lnTo>
                <a:lnTo>
                  <a:pt x="10071" y="38"/>
                </a:lnTo>
                <a:lnTo>
                  <a:pt x="428" y="21184"/>
                </a:lnTo>
                <a:lnTo>
                  <a:pt x="10111" y="753"/>
                </a:lnTo>
                <a:lnTo>
                  <a:pt x="1055" y="20799"/>
                </a:lnTo>
                <a:lnTo>
                  <a:pt x="10527" y="814"/>
                </a:lnTo>
                <a:lnTo>
                  <a:pt x="1379" y="21307"/>
                </a:lnTo>
                <a:lnTo>
                  <a:pt x="11425" y="110"/>
                </a:lnTo>
                <a:lnTo>
                  <a:pt x="2003" y="21205"/>
                </a:lnTo>
                <a:lnTo>
                  <a:pt x="11964" y="188"/>
                </a:lnTo>
                <a:lnTo>
                  <a:pt x="2512" y="21275"/>
                </a:lnTo>
                <a:lnTo>
                  <a:pt x="12458" y="290"/>
                </a:lnTo>
                <a:lnTo>
                  <a:pt x="2957" y="21204"/>
                </a:lnTo>
                <a:lnTo>
                  <a:pt x="12894" y="238"/>
                </a:lnTo>
                <a:lnTo>
                  <a:pt x="3649" y="20558"/>
                </a:lnTo>
                <a:lnTo>
                  <a:pt x="13178" y="451"/>
                </a:lnTo>
                <a:lnTo>
                  <a:pt x="4222" y="20656"/>
                </a:lnTo>
                <a:lnTo>
                  <a:pt x="13606" y="857"/>
                </a:lnTo>
                <a:lnTo>
                  <a:pt x="4805" y="20828"/>
                </a:lnTo>
                <a:lnTo>
                  <a:pt x="14098" y="1219"/>
                </a:lnTo>
                <a:lnTo>
                  <a:pt x="5471" y="20835"/>
                </a:lnTo>
                <a:lnTo>
                  <a:pt x="14781" y="1189"/>
                </a:lnTo>
                <a:lnTo>
                  <a:pt x="5695" y="21514"/>
                </a:lnTo>
                <a:lnTo>
                  <a:pt x="15465" y="899"/>
                </a:lnTo>
                <a:lnTo>
                  <a:pt x="6397" y="20924"/>
                </a:lnTo>
                <a:lnTo>
                  <a:pt x="16226" y="186"/>
                </a:lnTo>
                <a:lnTo>
                  <a:pt x="7159" y="20604"/>
                </a:lnTo>
                <a:lnTo>
                  <a:pt x="16548" y="793"/>
                </a:lnTo>
                <a:lnTo>
                  <a:pt x="7541" y="20746"/>
                </a:lnTo>
                <a:lnTo>
                  <a:pt x="16849" y="1107"/>
                </a:lnTo>
                <a:lnTo>
                  <a:pt x="7640" y="21475"/>
                </a:lnTo>
                <a:lnTo>
                  <a:pt x="17366" y="952"/>
                </a:lnTo>
                <a:lnTo>
                  <a:pt x="8571" y="20582"/>
                </a:lnTo>
                <a:lnTo>
                  <a:pt x="18123" y="427"/>
                </a:lnTo>
                <a:lnTo>
                  <a:pt x="8920" y="20971"/>
                </a:lnTo>
                <a:lnTo>
                  <a:pt x="18417" y="933"/>
                </a:lnTo>
                <a:lnTo>
                  <a:pt x="9400" y="21354"/>
                </a:lnTo>
                <a:lnTo>
                  <a:pt x="19082" y="926"/>
                </a:lnTo>
                <a:lnTo>
                  <a:pt x="10301" y="20578"/>
                </a:lnTo>
                <a:lnTo>
                  <a:pt x="19618" y="919"/>
                </a:lnTo>
                <a:lnTo>
                  <a:pt x="10426" y="21587"/>
                </a:lnTo>
                <a:lnTo>
                  <a:pt x="20528" y="271"/>
                </a:lnTo>
                <a:lnTo>
                  <a:pt x="11295" y="20787"/>
                </a:lnTo>
                <a:lnTo>
                  <a:pt x="20848" y="630"/>
                </a:lnTo>
                <a:lnTo>
                  <a:pt x="11955" y="20594"/>
                </a:lnTo>
                <a:lnTo>
                  <a:pt x="21492" y="471"/>
                </a:lnTo>
                <a:lnTo>
                  <a:pt x="12535" y="20481"/>
                </a:lnTo>
                <a:lnTo>
                  <a:pt x="21482" y="1602"/>
                </a:lnTo>
                <a:lnTo>
                  <a:pt x="13101" y="20746"/>
                </a:lnTo>
                <a:lnTo>
                  <a:pt x="21187" y="3685"/>
                </a:lnTo>
                <a:lnTo>
                  <a:pt x="13404" y="21199"/>
                </a:lnTo>
                <a:lnTo>
                  <a:pt x="21239" y="4668"/>
                </a:lnTo>
                <a:lnTo>
                  <a:pt x="13957" y="21226"/>
                </a:lnTo>
                <a:lnTo>
                  <a:pt x="21202" y="5939"/>
                </a:lnTo>
                <a:lnTo>
                  <a:pt x="14422" y="21243"/>
                </a:lnTo>
                <a:lnTo>
                  <a:pt x="21088" y="7179"/>
                </a:lnTo>
                <a:lnTo>
                  <a:pt x="15009" y="20962"/>
                </a:lnTo>
                <a:lnTo>
                  <a:pt x="21166" y="7972"/>
                </a:lnTo>
                <a:lnTo>
                  <a:pt x="15707" y="20408"/>
                </a:lnTo>
                <a:lnTo>
                  <a:pt x="21535" y="8112"/>
                </a:lnTo>
                <a:lnTo>
                  <a:pt x="16190" y="20451"/>
                </a:lnTo>
                <a:lnTo>
                  <a:pt x="21505" y="9235"/>
                </a:lnTo>
                <a:lnTo>
                  <a:pt x="16248" y="21544"/>
                </a:lnTo>
                <a:lnTo>
                  <a:pt x="21368" y="10742"/>
                </a:lnTo>
                <a:lnTo>
                  <a:pt x="17205" y="20990"/>
                </a:lnTo>
                <a:lnTo>
                  <a:pt x="21331" y="12285"/>
                </a:lnTo>
                <a:lnTo>
                  <a:pt x="17884" y="20971"/>
                </a:lnTo>
                <a:lnTo>
                  <a:pt x="21216" y="13942"/>
                </a:lnTo>
                <a:lnTo>
                  <a:pt x="18086" y="21332"/>
                </a:lnTo>
                <a:lnTo>
                  <a:pt x="21600" y="13917"/>
                </a:lnTo>
                <a:lnTo>
                  <a:pt x="18667" y="21372"/>
                </a:lnTo>
                <a:lnTo>
                  <a:pt x="21369" y="15671"/>
                </a:lnTo>
                <a:lnTo>
                  <a:pt x="19604" y="20860"/>
                </a:lnTo>
                <a:lnTo>
                  <a:pt x="21307" y="17266"/>
                </a:lnTo>
                <a:lnTo>
                  <a:pt x="20020" y="20948"/>
                </a:lnTo>
                <a:lnTo>
                  <a:pt x="21416" y="18002"/>
                </a:lnTo>
                <a:lnTo>
                  <a:pt x="20779" y="20398"/>
                </a:lnTo>
                <a:lnTo>
                  <a:pt x="21269" y="19364"/>
                </a:lnTo>
                <a:lnTo>
                  <a:pt x="20831" y="21600"/>
                </a:lnTo>
                <a:lnTo>
                  <a:pt x="21379" y="2044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10"/>
          <p:cNvSpPr/>
          <p:nvPr/>
        </p:nvSpPr>
        <p:spPr>
          <a:xfrm>
            <a:off x="8991600" y="2298700"/>
            <a:ext cx="2971800" cy="812800"/>
          </a:xfrm>
          <a:custGeom>
            <a:avLst/>
            <a:gdLst/>
            <a:ahLst/>
            <a:cxnLst>
              <a:cxn ang="0">
                <a:pos x="wd2" y="hd2"/>
              </a:cxn>
              <a:cxn ang="5400000">
                <a:pos x="wd2" y="hd2"/>
              </a:cxn>
              <a:cxn ang="10800000">
                <a:pos x="wd2" y="hd2"/>
              </a:cxn>
              <a:cxn ang="16200000">
                <a:pos x="wd2" y="hd2"/>
              </a:cxn>
            </a:cxnLst>
            <a:rect l="0" t="0" r="r" b="b"/>
            <a:pathLst>
              <a:path w="21600" h="21600" extrusionOk="0">
                <a:moveTo>
                  <a:pt x="355" y="808"/>
                </a:moveTo>
                <a:lnTo>
                  <a:pt x="632" y="220"/>
                </a:lnTo>
                <a:lnTo>
                  <a:pt x="598" y="1667"/>
                </a:lnTo>
                <a:lnTo>
                  <a:pt x="1195" y="404"/>
                </a:lnTo>
                <a:lnTo>
                  <a:pt x="550" y="2830"/>
                </a:lnTo>
                <a:lnTo>
                  <a:pt x="1841" y="98"/>
                </a:lnTo>
                <a:lnTo>
                  <a:pt x="303" y="4162"/>
                </a:lnTo>
                <a:lnTo>
                  <a:pt x="1671" y="1267"/>
                </a:lnTo>
                <a:lnTo>
                  <a:pt x="598" y="4968"/>
                </a:lnTo>
                <a:lnTo>
                  <a:pt x="2901" y="97"/>
                </a:lnTo>
                <a:lnTo>
                  <a:pt x="234" y="7166"/>
                </a:lnTo>
                <a:lnTo>
                  <a:pt x="3172" y="951"/>
                </a:lnTo>
                <a:lnTo>
                  <a:pt x="285" y="8582"/>
                </a:lnTo>
                <a:lnTo>
                  <a:pt x="4341" y="0"/>
                </a:lnTo>
                <a:lnTo>
                  <a:pt x="328" y="9516"/>
                </a:lnTo>
                <a:lnTo>
                  <a:pt x="4219" y="1285"/>
                </a:lnTo>
                <a:lnTo>
                  <a:pt x="397" y="10443"/>
                </a:lnTo>
                <a:lnTo>
                  <a:pt x="5289" y="96"/>
                </a:lnTo>
                <a:lnTo>
                  <a:pt x="408" y="11413"/>
                </a:lnTo>
                <a:lnTo>
                  <a:pt x="5772" y="66"/>
                </a:lnTo>
                <a:lnTo>
                  <a:pt x="0" y="13515"/>
                </a:lnTo>
                <a:lnTo>
                  <a:pt x="6251" y="290"/>
                </a:lnTo>
                <a:lnTo>
                  <a:pt x="83" y="14406"/>
                </a:lnTo>
                <a:lnTo>
                  <a:pt x="6577" y="669"/>
                </a:lnTo>
                <a:lnTo>
                  <a:pt x="521" y="14298"/>
                </a:lnTo>
                <a:lnTo>
                  <a:pt x="6732" y="1159"/>
                </a:lnTo>
                <a:lnTo>
                  <a:pt x="113" y="16449"/>
                </a:lnTo>
                <a:lnTo>
                  <a:pt x="7494" y="835"/>
                </a:lnTo>
                <a:lnTo>
                  <a:pt x="190" y="17101"/>
                </a:lnTo>
                <a:lnTo>
                  <a:pt x="7890" y="811"/>
                </a:lnTo>
                <a:lnTo>
                  <a:pt x="9" y="18465"/>
                </a:lnTo>
                <a:lnTo>
                  <a:pt x="8254" y="1022"/>
                </a:lnTo>
                <a:lnTo>
                  <a:pt x="478" y="18915"/>
                </a:lnTo>
                <a:lnTo>
                  <a:pt x="9080" y="717"/>
                </a:lnTo>
                <a:lnTo>
                  <a:pt x="474" y="19750"/>
                </a:lnTo>
                <a:lnTo>
                  <a:pt x="9776" y="73"/>
                </a:lnTo>
                <a:lnTo>
                  <a:pt x="136" y="21559"/>
                </a:lnTo>
                <a:lnTo>
                  <a:pt x="10173" y="327"/>
                </a:lnTo>
                <a:lnTo>
                  <a:pt x="1213" y="20359"/>
                </a:lnTo>
                <a:lnTo>
                  <a:pt x="10512" y="688"/>
                </a:lnTo>
                <a:lnTo>
                  <a:pt x="1736" y="20661"/>
                </a:lnTo>
                <a:lnTo>
                  <a:pt x="11218" y="603"/>
                </a:lnTo>
                <a:lnTo>
                  <a:pt x="2514" y="20366"/>
                </a:lnTo>
                <a:lnTo>
                  <a:pt x="11957" y="389"/>
                </a:lnTo>
                <a:lnTo>
                  <a:pt x="2551" y="21159"/>
                </a:lnTo>
                <a:lnTo>
                  <a:pt x="12043" y="1080"/>
                </a:lnTo>
                <a:lnTo>
                  <a:pt x="3236" y="20949"/>
                </a:lnTo>
                <a:lnTo>
                  <a:pt x="12614" y="1110"/>
                </a:lnTo>
                <a:lnTo>
                  <a:pt x="3652" y="21170"/>
                </a:lnTo>
                <a:lnTo>
                  <a:pt x="13249" y="868"/>
                </a:lnTo>
                <a:lnTo>
                  <a:pt x="4094" y="21600"/>
                </a:lnTo>
                <a:lnTo>
                  <a:pt x="13992" y="663"/>
                </a:lnTo>
                <a:lnTo>
                  <a:pt x="4869" y="20937"/>
                </a:lnTo>
                <a:lnTo>
                  <a:pt x="14230" y="1133"/>
                </a:lnTo>
                <a:lnTo>
                  <a:pt x="5064" y="21393"/>
                </a:lnTo>
                <a:lnTo>
                  <a:pt x="14736" y="931"/>
                </a:lnTo>
                <a:lnTo>
                  <a:pt x="5826" y="20957"/>
                </a:lnTo>
                <a:lnTo>
                  <a:pt x="15191" y="1145"/>
                </a:lnTo>
                <a:lnTo>
                  <a:pt x="6469" y="20477"/>
                </a:lnTo>
                <a:lnTo>
                  <a:pt x="15780" y="780"/>
                </a:lnTo>
                <a:lnTo>
                  <a:pt x="7108" y="20456"/>
                </a:lnTo>
                <a:lnTo>
                  <a:pt x="16251" y="1113"/>
                </a:lnTo>
                <a:lnTo>
                  <a:pt x="7487" y="20820"/>
                </a:lnTo>
                <a:lnTo>
                  <a:pt x="16734" y="1260"/>
                </a:lnTo>
                <a:lnTo>
                  <a:pt x="7683" y="21189"/>
                </a:lnTo>
                <a:lnTo>
                  <a:pt x="17206" y="1043"/>
                </a:lnTo>
                <a:lnTo>
                  <a:pt x="8263" y="21085"/>
                </a:lnTo>
                <a:lnTo>
                  <a:pt x="17788" y="937"/>
                </a:lnTo>
                <a:lnTo>
                  <a:pt x="8701" y="21324"/>
                </a:lnTo>
                <a:lnTo>
                  <a:pt x="18544" y="500"/>
                </a:lnTo>
                <a:lnTo>
                  <a:pt x="9628" y="20499"/>
                </a:lnTo>
                <a:lnTo>
                  <a:pt x="18956" y="765"/>
                </a:lnTo>
                <a:lnTo>
                  <a:pt x="9973" y="20727"/>
                </a:lnTo>
                <a:lnTo>
                  <a:pt x="19226" y="1154"/>
                </a:lnTo>
                <a:lnTo>
                  <a:pt x="10269" y="21294"/>
                </a:lnTo>
                <a:lnTo>
                  <a:pt x="20073" y="553"/>
                </a:lnTo>
                <a:lnTo>
                  <a:pt x="10893" y="21302"/>
                </a:lnTo>
                <a:lnTo>
                  <a:pt x="20627" y="709"/>
                </a:lnTo>
                <a:lnTo>
                  <a:pt x="11996" y="20343"/>
                </a:lnTo>
                <a:lnTo>
                  <a:pt x="21577" y="74"/>
                </a:lnTo>
                <a:lnTo>
                  <a:pt x="12002" y="21477"/>
                </a:lnTo>
                <a:lnTo>
                  <a:pt x="21512" y="1359"/>
                </a:lnTo>
                <a:lnTo>
                  <a:pt x="12691" y="20992"/>
                </a:lnTo>
                <a:lnTo>
                  <a:pt x="21017" y="3379"/>
                </a:lnTo>
                <a:lnTo>
                  <a:pt x="13473" y="20437"/>
                </a:lnTo>
                <a:lnTo>
                  <a:pt x="21207" y="4075"/>
                </a:lnTo>
                <a:lnTo>
                  <a:pt x="13451" y="21361"/>
                </a:lnTo>
                <a:lnTo>
                  <a:pt x="21377" y="4594"/>
                </a:lnTo>
                <a:lnTo>
                  <a:pt x="14055" y="21245"/>
                </a:lnTo>
                <a:lnTo>
                  <a:pt x="21435" y="5635"/>
                </a:lnTo>
                <a:lnTo>
                  <a:pt x="14984" y="20690"/>
                </a:lnTo>
                <a:lnTo>
                  <a:pt x="21001" y="7962"/>
                </a:lnTo>
                <a:lnTo>
                  <a:pt x="15168" y="21115"/>
                </a:lnTo>
                <a:lnTo>
                  <a:pt x="21381" y="7973"/>
                </a:lnTo>
                <a:lnTo>
                  <a:pt x="15603" y="21101"/>
                </a:lnTo>
                <a:lnTo>
                  <a:pt x="21024" y="9633"/>
                </a:lnTo>
                <a:lnTo>
                  <a:pt x="16443" y="20473"/>
                </a:lnTo>
                <a:lnTo>
                  <a:pt x="21202" y="10406"/>
                </a:lnTo>
                <a:lnTo>
                  <a:pt x="17042" y="20626"/>
                </a:lnTo>
                <a:lnTo>
                  <a:pt x="21040" y="12168"/>
                </a:lnTo>
                <a:lnTo>
                  <a:pt x="17594" y="20651"/>
                </a:lnTo>
                <a:lnTo>
                  <a:pt x="21033" y="13376"/>
                </a:lnTo>
                <a:lnTo>
                  <a:pt x="18126" y="20641"/>
                </a:lnTo>
                <a:lnTo>
                  <a:pt x="21231" y="14075"/>
                </a:lnTo>
                <a:lnTo>
                  <a:pt x="18728" y="20408"/>
                </a:lnTo>
                <a:lnTo>
                  <a:pt x="21353" y="14855"/>
                </a:lnTo>
                <a:lnTo>
                  <a:pt x="19200" y="20523"/>
                </a:lnTo>
                <a:lnTo>
                  <a:pt x="21223" y="16244"/>
                </a:lnTo>
                <a:lnTo>
                  <a:pt x="19551" y="21133"/>
                </a:lnTo>
                <a:lnTo>
                  <a:pt x="21233" y="17573"/>
                </a:lnTo>
                <a:lnTo>
                  <a:pt x="20314" y="20819"/>
                </a:lnTo>
                <a:lnTo>
                  <a:pt x="21600" y="18098"/>
                </a:lnTo>
                <a:lnTo>
                  <a:pt x="21166" y="20360"/>
                </a:lnTo>
                <a:lnTo>
                  <a:pt x="21432" y="19797"/>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nvGrpSpPr>
          <p:cNvPr id="15" name="Group 115"/>
          <p:cNvGrpSpPr/>
          <p:nvPr/>
        </p:nvGrpSpPr>
        <p:grpSpPr>
          <a:xfrm>
            <a:off x="4175297" y="3746493"/>
            <a:ext cx="610831" cy="3708414"/>
            <a:chOff x="-25406" y="-25406"/>
            <a:chExt cx="610830" cy="3708413"/>
          </a:xfrm>
        </p:grpSpPr>
        <p:pic>
          <p:nvPicPr>
            <p:cNvPr id="16" name="Picture 15"/>
            <p:cNvPicPr/>
            <p:nvPr/>
          </p:nvPicPr>
          <p:blipFill>
            <a:blip r:embed="rId2">
              <a:extLst/>
            </a:blip>
            <a:stretch>
              <a:fillRect/>
            </a:stretch>
          </p:blipFill>
          <p:spPr>
            <a:xfrm>
              <a:off x="-25407" y="-25407"/>
              <a:ext cx="610831" cy="1867010"/>
            </a:xfrm>
            <a:prstGeom prst="rect">
              <a:avLst/>
            </a:prstGeom>
            <a:effectLst/>
          </p:spPr>
        </p:pic>
        <p:pic>
          <p:nvPicPr>
            <p:cNvPr id="17" name="Picture 16"/>
            <p:cNvPicPr/>
            <p:nvPr/>
          </p:nvPicPr>
          <p:blipFill>
            <a:blip r:embed="rId3">
              <a:extLst/>
            </a:blip>
            <a:stretch>
              <a:fillRect/>
            </a:stretch>
          </p:blipFill>
          <p:spPr>
            <a:xfrm>
              <a:off x="-18260" y="1943371"/>
              <a:ext cx="573053" cy="1739636"/>
            </a:xfrm>
            <a:prstGeom prst="rect">
              <a:avLst/>
            </a:prstGeom>
            <a:effectLst/>
          </p:spPr>
        </p:pic>
      </p:grpSp>
      <p:grpSp>
        <p:nvGrpSpPr>
          <p:cNvPr id="18" name="Group 122"/>
          <p:cNvGrpSpPr/>
          <p:nvPr/>
        </p:nvGrpSpPr>
        <p:grpSpPr>
          <a:xfrm>
            <a:off x="8229719" y="2666995"/>
            <a:ext cx="603433" cy="2082810"/>
            <a:chOff x="-25404" y="-25404"/>
            <a:chExt cx="603431" cy="2082809"/>
          </a:xfrm>
        </p:grpSpPr>
        <p:pic>
          <p:nvPicPr>
            <p:cNvPr id="19" name="Picture 18"/>
            <p:cNvPicPr/>
            <p:nvPr/>
          </p:nvPicPr>
          <p:blipFill>
            <a:blip r:embed="rId4">
              <a:extLst/>
            </a:blip>
            <a:stretch>
              <a:fillRect/>
            </a:stretch>
          </p:blipFill>
          <p:spPr>
            <a:xfrm>
              <a:off x="-25405" y="-25405"/>
              <a:ext cx="596910" cy="1054110"/>
            </a:xfrm>
            <a:prstGeom prst="rect">
              <a:avLst/>
            </a:prstGeom>
            <a:effectLst/>
          </p:spPr>
        </p:pic>
        <p:pic>
          <p:nvPicPr>
            <p:cNvPr id="20" name="Picture 19"/>
            <p:cNvPicPr/>
            <p:nvPr/>
          </p:nvPicPr>
          <p:blipFill>
            <a:blip r:embed="rId5">
              <a:extLst/>
            </a:blip>
            <a:stretch>
              <a:fillRect/>
            </a:stretch>
          </p:blipFill>
          <p:spPr>
            <a:xfrm>
              <a:off x="61282" y="876417"/>
              <a:ext cx="461707" cy="242899"/>
            </a:xfrm>
            <a:prstGeom prst="rect">
              <a:avLst/>
            </a:prstGeom>
            <a:effectLst/>
          </p:spPr>
        </p:pic>
        <p:pic>
          <p:nvPicPr>
            <p:cNvPr id="21" name="Picture 20"/>
            <p:cNvPicPr/>
            <p:nvPr/>
          </p:nvPicPr>
          <p:blipFill>
            <a:blip r:embed="rId6">
              <a:extLst/>
            </a:blip>
            <a:stretch>
              <a:fillRect/>
            </a:stretch>
          </p:blipFill>
          <p:spPr>
            <a:xfrm>
              <a:off x="-25405" y="1003295"/>
              <a:ext cx="603432" cy="1054110"/>
            </a:xfrm>
            <a:prstGeom prst="rect">
              <a:avLst/>
            </a:prstGeom>
            <a:effectLst/>
          </p:spPr>
        </p:pic>
      </p:grpSp>
      <p:grpSp>
        <p:nvGrpSpPr>
          <p:cNvPr id="22" name="Group 129"/>
          <p:cNvGrpSpPr/>
          <p:nvPr/>
        </p:nvGrpSpPr>
        <p:grpSpPr>
          <a:xfrm>
            <a:off x="8229719" y="6464295"/>
            <a:ext cx="603433" cy="2082810"/>
            <a:chOff x="-25404" y="-25404"/>
            <a:chExt cx="603431" cy="2082809"/>
          </a:xfrm>
        </p:grpSpPr>
        <p:pic>
          <p:nvPicPr>
            <p:cNvPr id="23" name="Picture 22"/>
            <p:cNvPicPr/>
            <p:nvPr/>
          </p:nvPicPr>
          <p:blipFill>
            <a:blip r:embed="rId4">
              <a:extLst/>
            </a:blip>
            <a:stretch>
              <a:fillRect/>
            </a:stretch>
          </p:blipFill>
          <p:spPr>
            <a:xfrm>
              <a:off x="-25405" y="-25405"/>
              <a:ext cx="596910" cy="1054110"/>
            </a:xfrm>
            <a:prstGeom prst="rect">
              <a:avLst/>
            </a:prstGeom>
            <a:effectLst/>
          </p:spPr>
        </p:pic>
        <p:pic>
          <p:nvPicPr>
            <p:cNvPr id="24" name="Picture 23"/>
            <p:cNvPicPr/>
            <p:nvPr/>
          </p:nvPicPr>
          <p:blipFill>
            <a:blip r:embed="rId7">
              <a:extLst/>
            </a:blip>
            <a:stretch>
              <a:fillRect/>
            </a:stretch>
          </p:blipFill>
          <p:spPr>
            <a:xfrm>
              <a:off x="-25400" y="876417"/>
              <a:ext cx="548389" cy="242899"/>
            </a:xfrm>
            <a:prstGeom prst="rect">
              <a:avLst/>
            </a:prstGeom>
            <a:effectLst/>
          </p:spPr>
        </p:pic>
        <p:pic>
          <p:nvPicPr>
            <p:cNvPr id="25" name="Picture 24"/>
            <p:cNvPicPr/>
            <p:nvPr/>
          </p:nvPicPr>
          <p:blipFill>
            <a:blip r:embed="rId6">
              <a:extLst/>
            </a:blip>
            <a:stretch>
              <a:fillRect/>
            </a:stretch>
          </p:blipFill>
          <p:spPr>
            <a:xfrm>
              <a:off x="-25405" y="1003295"/>
              <a:ext cx="603432" cy="1054110"/>
            </a:xfrm>
            <a:prstGeom prst="rect">
              <a:avLst/>
            </a:prstGeom>
            <a:effectLst/>
          </p:spPr>
        </p:pic>
      </p:grpSp>
      <p:sp>
        <p:nvSpPr>
          <p:cNvPr id="26" name="Shape 304"/>
          <p:cNvSpPr/>
          <p:nvPr/>
        </p:nvSpPr>
        <p:spPr>
          <a:xfrm>
            <a:off x="9194800" y="34618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Ligula</a:t>
            </a:r>
          </a:p>
        </p:txBody>
      </p:sp>
      <p:sp>
        <p:nvSpPr>
          <p:cNvPr id="27" name="Shape 305"/>
          <p:cNvSpPr/>
          <p:nvPr/>
        </p:nvSpPr>
        <p:spPr>
          <a:xfrm>
            <a:off x="1257300" y="53922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corper</a:t>
            </a:r>
          </a:p>
        </p:txBody>
      </p:sp>
      <p:sp>
        <p:nvSpPr>
          <p:cNvPr id="28" name="Shape 306"/>
          <p:cNvSpPr/>
          <p:nvPr/>
        </p:nvSpPr>
        <p:spPr>
          <a:xfrm>
            <a:off x="9194800" y="7259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Fringilla Lorem</a:t>
            </a:r>
          </a:p>
        </p:txBody>
      </p:sp>
      <p:sp>
        <p:nvSpPr>
          <p:cNvPr id="29" name="Shape 307"/>
          <p:cNvSpPr/>
          <p:nvPr/>
        </p:nvSpPr>
        <p:spPr>
          <a:xfrm>
            <a:off x="9194800" y="4465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Dapibus Mattis</a:t>
            </a:r>
          </a:p>
        </p:txBody>
      </p:sp>
      <p:sp>
        <p:nvSpPr>
          <p:cNvPr id="30" name="Shape 308"/>
          <p:cNvSpPr/>
          <p:nvPr/>
        </p:nvSpPr>
        <p:spPr>
          <a:xfrm>
            <a:off x="9194800" y="6243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Cras Risus</a:t>
            </a:r>
          </a:p>
        </p:txBody>
      </p:sp>
      <p:sp>
        <p:nvSpPr>
          <p:cNvPr id="31" name="Shape 309"/>
          <p:cNvSpPr/>
          <p:nvPr/>
        </p:nvSpPr>
        <p:spPr>
          <a:xfrm>
            <a:off x="9194800" y="8275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Pellentesque</a:t>
            </a:r>
          </a:p>
        </p:txBody>
      </p:sp>
      <p:sp>
        <p:nvSpPr>
          <p:cNvPr id="32" name="Shape 310"/>
          <p:cNvSpPr/>
          <p:nvPr/>
        </p:nvSpPr>
        <p:spPr>
          <a:xfrm>
            <a:off x="5232400" y="34618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Dapibus</a:t>
            </a:r>
          </a:p>
        </p:txBody>
      </p:sp>
      <p:sp>
        <p:nvSpPr>
          <p:cNvPr id="33" name="Shape 311"/>
          <p:cNvSpPr/>
          <p:nvPr/>
        </p:nvSpPr>
        <p:spPr>
          <a:xfrm>
            <a:off x="9194800" y="24585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Euismod Vehicula</a:t>
            </a:r>
          </a:p>
        </p:txBody>
      </p:sp>
      <p:sp>
        <p:nvSpPr>
          <p:cNvPr id="34" name="Shape 312"/>
          <p:cNvSpPr/>
          <p:nvPr/>
        </p:nvSpPr>
        <p:spPr>
          <a:xfrm>
            <a:off x="5232400" y="7270092"/>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Mattis</a:t>
            </a:r>
          </a:p>
        </p:txBody>
      </p:sp>
      <p:sp>
        <p:nvSpPr>
          <p:cNvPr id="35" name="Shape 313"/>
          <p:cNvSpPr>
            <a:spLocks noGrp="1"/>
          </p:cNvSpPr>
          <p:nvPr>
            <p:ph type="title"/>
          </p:nvPr>
        </p:nvSpPr>
        <p:spPr>
          <a:xfrm>
            <a:off x="1041400" y="355600"/>
            <a:ext cx="10922000" cy="1066800"/>
          </a:xfrm>
          <a:prstGeom prst="rect">
            <a:avLst/>
          </a:prstGeom>
        </p:spPr>
        <p:txBody>
          <a:bodyPr/>
          <a:lstStyle/>
          <a:p>
            <a:pPr lvl="0"/>
            <a:r>
              <a:rPr lang="en-US"/>
              <a:t>team structure</a:t>
            </a:r>
            <a:endParaRPr/>
          </a:p>
        </p:txBody>
      </p:sp>
    </p:spTree>
    <p:extLst>
      <p:ext uri="{BB962C8B-B14F-4D97-AF65-F5344CB8AC3E}">
        <p14:creationId xmlns:p14="http://schemas.microsoft.com/office/powerpoint/2010/main" val="40976406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2"/>
          <p:cNvSpPr/>
          <p:nvPr/>
        </p:nvSpPr>
        <p:spPr>
          <a:xfrm>
            <a:off x="1041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4" name="Shape 13"/>
          <p:cNvSpPr/>
          <p:nvPr/>
        </p:nvSpPr>
        <p:spPr>
          <a:xfrm>
            <a:off x="1041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5" name="Shape 14"/>
          <p:cNvSpPr/>
          <p:nvPr/>
        </p:nvSpPr>
        <p:spPr>
          <a:xfrm>
            <a:off x="1041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6" name="Shape 15"/>
          <p:cNvSpPr/>
          <p:nvPr/>
        </p:nvSpPr>
        <p:spPr>
          <a:xfrm>
            <a:off x="1041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7" name="Shape 16"/>
          <p:cNvSpPr/>
          <p:nvPr/>
        </p:nvSpPr>
        <p:spPr>
          <a:xfrm>
            <a:off x="6756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8" name="Shape 17"/>
          <p:cNvSpPr/>
          <p:nvPr/>
        </p:nvSpPr>
        <p:spPr>
          <a:xfrm>
            <a:off x="6756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9" name="Shape 18"/>
          <p:cNvSpPr/>
          <p:nvPr/>
        </p:nvSpPr>
        <p:spPr>
          <a:xfrm>
            <a:off x="6756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0" name="Shape 19"/>
          <p:cNvSpPr/>
          <p:nvPr/>
        </p:nvSpPr>
        <p:spPr>
          <a:xfrm>
            <a:off x="6756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6" name="Shape 188"/>
          <p:cNvSpPr/>
          <p:nvPr/>
        </p:nvSpPr>
        <p:spPr>
          <a:xfrm>
            <a:off x="1041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4</a:t>
            </a:r>
          </a:p>
        </p:txBody>
      </p:sp>
      <p:sp>
        <p:nvSpPr>
          <p:cNvPr id="7" name="Shape 189"/>
          <p:cNvSpPr/>
          <p:nvPr/>
        </p:nvSpPr>
        <p:spPr>
          <a:xfrm>
            <a:off x="1041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3</a:t>
            </a:r>
          </a:p>
        </p:txBody>
      </p:sp>
      <p:sp>
        <p:nvSpPr>
          <p:cNvPr id="8" name="Shape 190"/>
          <p:cNvSpPr/>
          <p:nvPr/>
        </p:nvSpPr>
        <p:spPr>
          <a:xfrm>
            <a:off x="6756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6</a:t>
            </a:r>
          </a:p>
        </p:txBody>
      </p:sp>
      <p:sp>
        <p:nvSpPr>
          <p:cNvPr id="9" name="Shape 191"/>
          <p:cNvSpPr/>
          <p:nvPr/>
        </p:nvSpPr>
        <p:spPr>
          <a:xfrm>
            <a:off x="1041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2</a:t>
            </a:r>
          </a:p>
        </p:txBody>
      </p:sp>
      <p:sp>
        <p:nvSpPr>
          <p:cNvPr id="10" name="Shape 192"/>
          <p:cNvSpPr/>
          <p:nvPr/>
        </p:nvSpPr>
        <p:spPr>
          <a:xfrm>
            <a:off x="6756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5</a:t>
            </a:r>
          </a:p>
        </p:txBody>
      </p:sp>
      <p:sp>
        <p:nvSpPr>
          <p:cNvPr id="11" name="Shape 193"/>
          <p:cNvSpPr/>
          <p:nvPr/>
        </p:nvSpPr>
        <p:spPr>
          <a:xfrm>
            <a:off x="6756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8</a:t>
            </a:r>
          </a:p>
        </p:txBody>
      </p:sp>
      <p:sp>
        <p:nvSpPr>
          <p:cNvPr id="12" name="Shape 194"/>
          <p:cNvSpPr/>
          <p:nvPr/>
        </p:nvSpPr>
        <p:spPr>
          <a:xfrm>
            <a:off x="6756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7</a:t>
            </a:r>
          </a:p>
        </p:txBody>
      </p:sp>
      <p:sp>
        <p:nvSpPr>
          <p:cNvPr id="13" name="Shape 195"/>
          <p:cNvSpPr/>
          <p:nvPr/>
        </p:nvSpPr>
        <p:spPr>
          <a:xfrm>
            <a:off x="1041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1</a:t>
            </a:r>
          </a:p>
        </p:txBody>
      </p:sp>
      <p:sp>
        <p:nvSpPr>
          <p:cNvPr id="14" name="Shape 196"/>
          <p:cNvSpPr/>
          <p:nvPr/>
        </p:nvSpPr>
        <p:spPr>
          <a:xfrm>
            <a:off x="7899400" y="40513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Etiam porta sem malesuada magna mollis euismod. Nulla vitae elit libero, a pharetra.</a:t>
            </a:r>
          </a:p>
        </p:txBody>
      </p:sp>
      <p:sp>
        <p:nvSpPr>
          <p:cNvPr id="15" name="Shape 197"/>
          <p:cNvSpPr/>
          <p:nvPr/>
        </p:nvSpPr>
        <p:spPr>
          <a:xfrm>
            <a:off x="2184400" y="22860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lang="en-US" sz="2400" dirty="0">
                <a:solidFill>
                  <a:schemeClr val="bg2">
                    <a:lumMod val="50000"/>
                  </a:schemeClr>
                </a:solidFill>
              </a:rPr>
              <a:t>Proof legitimacy of algorithm</a:t>
            </a:r>
            <a:endParaRPr sz="2800" dirty="0">
              <a:solidFill>
                <a:schemeClr val="bg2">
                  <a:lumMod val="50000"/>
                </a:schemeClr>
              </a:solidFill>
            </a:endParaRPr>
          </a:p>
        </p:txBody>
      </p:sp>
      <p:sp>
        <p:nvSpPr>
          <p:cNvPr id="16" name="Shape 198"/>
          <p:cNvSpPr/>
          <p:nvPr/>
        </p:nvSpPr>
        <p:spPr>
          <a:xfrm>
            <a:off x="7899400" y="22860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dirty="0">
                <a:solidFill>
                  <a:srgbClr val="727272"/>
                </a:solidFill>
              </a:rPr>
              <a:t>Maecenas </a:t>
            </a:r>
            <a:r>
              <a:rPr sz="2200" dirty="0" err="1">
                <a:solidFill>
                  <a:srgbClr val="727272"/>
                </a:solidFill>
              </a:rPr>
              <a:t>faucibus</a:t>
            </a:r>
            <a:r>
              <a:rPr sz="2200" dirty="0">
                <a:solidFill>
                  <a:srgbClr val="727272"/>
                </a:solidFill>
              </a:rPr>
              <a:t> </a:t>
            </a:r>
            <a:r>
              <a:rPr sz="2200" dirty="0" err="1">
                <a:solidFill>
                  <a:srgbClr val="727272"/>
                </a:solidFill>
              </a:rPr>
              <a:t>mollis</a:t>
            </a:r>
            <a:r>
              <a:rPr sz="2200" dirty="0">
                <a:solidFill>
                  <a:srgbClr val="727272"/>
                </a:solidFill>
              </a:rPr>
              <a:t> </a:t>
            </a:r>
            <a:r>
              <a:rPr sz="2200" dirty="0" err="1">
                <a:solidFill>
                  <a:srgbClr val="727272"/>
                </a:solidFill>
              </a:rPr>
              <a:t>interdum</a:t>
            </a:r>
            <a:r>
              <a:rPr sz="2200" dirty="0">
                <a:solidFill>
                  <a:srgbClr val="727272"/>
                </a:solidFill>
              </a:rPr>
              <a:t>. Maecenas </a:t>
            </a:r>
            <a:r>
              <a:rPr sz="2200" dirty="0" err="1">
                <a:solidFill>
                  <a:srgbClr val="727272"/>
                </a:solidFill>
              </a:rPr>
              <a:t>sed</a:t>
            </a:r>
            <a:r>
              <a:rPr sz="2200" dirty="0">
                <a:solidFill>
                  <a:srgbClr val="727272"/>
                </a:solidFill>
              </a:rPr>
              <a:t> </a:t>
            </a:r>
            <a:r>
              <a:rPr sz="2200" dirty="0" err="1">
                <a:solidFill>
                  <a:srgbClr val="727272"/>
                </a:solidFill>
              </a:rPr>
              <a:t>diam</a:t>
            </a:r>
            <a:r>
              <a:rPr sz="2200" dirty="0">
                <a:solidFill>
                  <a:srgbClr val="727272"/>
                </a:solidFill>
              </a:rPr>
              <a:t> </a:t>
            </a:r>
            <a:r>
              <a:rPr sz="2200" dirty="0" err="1">
                <a:solidFill>
                  <a:srgbClr val="727272"/>
                </a:solidFill>
              </a:rPr>
              <a:t>eget</a:t>
            </a:r>
            <a:r>
              <a:rPr sz="2200" dirty="0">
                <a:solidFill>
                  <a:srgbClr val="727272"/>
                </a:solidFill>
              </a:rPr>
              <a:t> </a:t>
            </a:r>
            <a:r>
              <a:rPr sz="2200" dirty="0" err="1">
                <a:solidFill>
                  <a:srgbClr val="727272"/>
                </a:solidFill>
              </a:rPr>
              <a:t>risus</a:t>
            </a:r>
            <a:r>
              <a:rPr sz="2200" dirty="0">
                <a:solidFill>
                  <a:srgbClr val="727272"/>
                </a:solidFill>
              </a:rPr>
              <a:t> </a:t>
            </a:r>
            <a:r>
              <a:rPr sz="2200" dirty="0" err="1">
                <a:solidFill>
                  <a:srgbClr val="727272"/>
                </a:solidFill>
              </a:rPr>
              <a:t>varius</a:t>
            </a:r>
            <a:r>
              <a:rPr sz="2200" dirty="0">
                <a:solidFill>
                  <a:srgbClr val="727272"/>
                </a:solidFill>
              </a:rPr>
              <a:t> </a:t>
            </a:r>
            <a:r>
              <a:rPr sz="2200" dirty="0" err="1">
                <a:solidFill>
                  <a:srgbClr val="727272"/>
                </a:solidFill>
              </a:rPr>
              <a:t>blandit</a:t>
            </a:r>
            <a:r>
              <a:rPr sz="2200" dirty="0">
                <a:solidFill>
                  <a:srgbClr val="727272"/>
                </a:solidFill>
              </a:rPr>
              <a:t>. </a:t>
            </a:r>
          </a:p>
        </p:txBody>
      </p:sp>
      <p:sp>
        <p:nvSpPr>
          <p:cNvPr id="17" name="Shape 199"/>
          <p:cNvSpPr/>
          <p:nvPr/>
        </p:nvSpPr>
        <p:spPr>
          <a:xfrm>
            <a:off x="2184400" y="58166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18" name="Shape 200"/>
          <p:cNvSpPr/>
          <p:nvPr/>
        </p:nvSpPr>
        <p:spPr>
          <a:xfrm>
            <a:off x="2184400" y="40513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dirty="0" err="1">
                <a:solidFill>
                  <a:srgbClr val="727272"/>
                </a:solidFill>
              </a:rPr>
              <a:t>Etiam</a:t>
            </a:r>
            <a:r>
              <a:rPr sz="2200" dirty="0">
                <a:solidFill>
                  <a:srgbClr val="727272"/>
                </a:solidFill>
              </a:rPr>
              <a:t> porta </a:t>
            </a:r>
            <a:r>
              <a:rPr sz="2200" dirty="0" err="1">
                <a:solidFill>
                  <a:srgbClr val="727272"/>
                </a:solidFill>
              </a:rPr>
              <a:t>sem</a:t>
            </a:r>
            <a:r>
              <a:rPr sz="2200" dirty="0">
                <a:solidFill>
                  <a:srgbClr val="727272"/>
                </a:solidFill>
              </a:rPr>
              <a:t> </a:t>
            </a:r>
            <a:r>
              <a:rPr sz="2200" dirty="0" err="1">
                <a:solidFill>
                  <a:srgbClr val="727272"/>
                </a:solidFill>
              </a:rPr>
              <a:t>malesuada</a:t>
            </a:r>
            <a:r>
              <a:rPr sz="2200" dirty="0">
                <a:solidFill>
                  <a:srgbClr val="727272"/>
                </a:solidFill>
              </a:rPr>
              <a:t> magna </a:t>
            </a:r>
            <a:r>
              <a:rPr sz="2200" dirty="0" err="1">
                <a:solidFill>
                  <a:srgbClr val="727272"/>
                </a:solidFill>
              </a:rPr>
              <a:t>mollis</a:t>
            </a:r>
            <a:r>
              <a:rPr sz="2200" dirty="0">
                <a:solidFill>
                  <a:srgbClr val="727272"/>
                </a:solidFill>
              </a:rPr>
              <a:t> </a:t>
            </a:r>
            <a:r>
              <a:rPr sz="2200" dirty="0" err="1">
                <a:solidFill>
                  <a:srgbClr val="727272"/>
                </a:solidFill>
              </a:rPr>
              <a:t>euismod</a:t>
            </a:r>
            <a:r>
              <a:rPr sz="2200" dirty="0">
                <a:solidFill>
                  <a:srgbClr val="727272"/>
                </a:solidFill>
              </a:rPr>
              <a:t>. </a:t>
            </a:r>
            <a:r>
              <a:rPr sz="2200" dirty="0" err="1">
                <a:solidFill>
                  <a:srgbClr val="727272"/>
                </a:solidFill>
              </a:rPr>
              <a:t>Nulla</a:t>
            </a:r>
            <a:r>
              <a:rPr sz="2200" dirty="0">
                <a:solidFill>
                  <a:srgbClr val="727272"/>
                </a:solidFill>
              </a:rPr>
              <a:t> vitae </a:t>
            </a:r>
            <a:r>
              <a:rPr sz="2200" dirty="0" err="1">
                <a:solidFill>
                  <a:srgbClr val="727272"/>
                </a:solidFill>
              </a:rPr>
              <a:t>elit</a:t>
            </a:r>
            <a:r>
              <a:rPr sz="2200" dirty="0">
                <a:solidFill>
                  <a:srgbClr val="727272"/>
                </a:solidFill>
              </a:rPr>
              <a:t> libero, a pharetra.</a:t>
            </a:r>
          </a:p>
        </p:txBody>
      </p:sp>
      <p:sp>
        <p:nvSpPr>
          <p:cNvPr id="19" name="Shape 201"/>
          <p:cNvSpPr/>
          <p:nvPr/>
        </p:nvSpPr>
        <p:spPr>
          <a:xfrm>
            <a:off x="2184400" y="75819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0" name="Shape 202"/>
          <p:cNvSpPr/>
          <p:nvPr/>
        </p:nvSpPr>
        <p:spPr>
          <a:xfrm>
            <a:off x="7899400" y="58166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21" name="Shape 203"/>
          <p:cNvSpPr/>
          <p:nvPr/>
        </p:nvSpPr>
        <p:spPr>
          <a:xfrm>
            <a:off x="7899400" y="75819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2" name="Shape 204"/>
          <p:cNvSpPr>
            <a:spLocks noGrp="1"/>
          </p:cNvSpPr>
          <p:nvPr>
            <p:ph type="title"/>
          </p:nvPr>
        </p:nvSpPr>
        <p:spPr>
          <a:xfrm>
            <a:off x="1041400" y="355600"/>
            <a:ext cx="10922000" cy="1066800"/>
          </a:xfrm>
          <a:prstGeom prst="rect">
            <a:avLst/>
          </a:prstGeom>
        </p:spPr>
        <p:txBody>
          <a:bodyPr/>
          <a:lstStyle/>
          <a:p>
            <a:pPr lvl="0"/>
            <a:r>
              <a:rPr lang="en-US" dirty="0"/>
              <a:t>today’s agenda</a:t>
            </a:r>
            <a:endParaRPr dirty="0"/>
          </a:p>
        </p:txBody>
      </p:sp>
    </p:spTree>
    <p:extLst>
      <p:ext uri="{BB962C8B-B14F-4D97-AF65-F5344CB8AC3E}">
        <p14:creationId xmlns:p14="http://schemas.microsoft.com/office/powerpoint/2010/main" val="19251231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32"/>
          <p:cNvSpPr/>
          <p:nvPr/>
        </p:nvSpPr>
        <p:spPr>
          <a:xfrm>
            <a:off x="41147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33"/>
          <p:cNvSpPr/>
          <p:nvPr/>
        </p:nvSpPr>
        <p:spPr>
          <a:xfrm>
            <a:off x="71881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34"/>
          <p:cNvSpPr/>
          <p:nvPr/>
        </p:nvSpPr>
        <p:spPr>
          <a:xfrm>
            <a:off x="10413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35"/>
          <p:cNvSpPr/>
          <p:nvPr/>
        </p:nvSpPr>
        <p:spPr>
          <a:xfrm>
            <a:off x="102615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10" name="Picture 9"/>
          <p:cNvPicPr/>
          <p:nvPr/>
        </p:nvPicPr>
        <p:blipFill>
          <a:blip r:embed="rId2">
            <a:extLst/>
          </a:blip>
          <a:stretch>
            <a:fillRect/>
          </a:stretch>
        </p:blipFill>
        <p:spPr>
          <a:xfrm rot="2366">
            <a:off x="1016007" y="4269066"/>
            <a:ext cx="10972799" cy="242909"/>
          </a:xfrm>
          <a:prstGeom prst="rect">
            <a:avLst/>
          </a:prstGeom>
        </p:spPr>
      </p:pic>
      <p:sp>
        <p:nvSpPr>
          <p:cNvPr id="11" name="Shape 139"/>
          <p:cNvSpPr/>
          <p:nvPr/>
        </p:nvSpPr>
        <p:spPr>
          <a:xfrm>
            <a:off x="16637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40"/>
          <p:cNvSpPr/>
          <p:nvPr/>
        </p:nvSpPr>
        <p:spPr>
          <a:xfrm>
            <a:off x="47371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41"/>
          <p:cNvSpPr/>
          <p:nvPr/>
        </p:nvSpPr>
        <p:spPr>
          <a:xfrm>
            <a:off x="78105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42"/>
          <p:cNvSpPr/>
          <p:nvPr/>
        </p:nvSpPr>
        <p:spPr>
          <a:xfrm>
            <a:off x="108839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315"/>
          <p:cNvSpPr/>
          <p:nvPr/>
        </p:nvSpPr>
        <p:spPr>
          <a:xfrm>
            <a:off x="10267950" y="46672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October</a:t>
            </a:r>
          </a:p>
        </p:txBody>
      </p:sp>
      <p:sp>
        <p:nvSpPr>
          <p:cNvPr id="16" name="Shape 316"/>
          <p:cNvSpPr/>
          <p:nvPr/>
        </p:nvSpPr>
        <p:spPr>
          <a:xfrm>
            <a:off x="1047750" y="368300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July</a:t>
            </a:r>
          </a:p>
        </p:txBody>
      </p:sp>
      <p:sp>
        <p:nvSpPr>
          <p:cNvPr id="17" name="Shape 317"/>
          <p:cNvSpPr/>
          <p:nvPr/>
        </p:nvSpPr>
        <p:spPr>
          <a:xfrm>
            <a:off x="7194550" y="36766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September</a:t>
            </a:r>
          </a:p>
        </p:txBody>
      </p:sp>
      <p:sp>
        <p:nvSpPr>
          <p:cNvPr id="18" name="Shape 318"/>
          <p:cNvSpPr/>
          <p:nvPr/>
        </p:nvSpPr>
        <p:spPr>
          <a:xfrm>
            <a:off x="4121150" y="46672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August</a:t>
            </a:r>
          </a:p>
        </p:txBody>
      </p:sp>
      <p:sp>
        <p:nvSpPr>
          <p:cNvPr id="19" name="Shape 319"/>
          <p:cNvSpPr/>
          <p:nvPr/>
        </p:nvSpPr>
        <p:spPr>
          <a:xfrm>
            <a:off x="10572750" y="27368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600</a:t>
            </a:r>
          </a:p>
        </p:txBody>
      </p:sp>
      <p:sp>
        <p:nvSpPr>
          <p:cNvPr id="20" name="Shape 320"/>
          <p:cNvSpPr/>
          <p:nvPr/>
        </p:nvSpPr>
        <p:spPr>
          <a:xfrm>
            <a:off x="7499350" y="55054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500</a:t>
            </a:r>
          </a:p>
        </p:txBody>
      </p:sp>
      <p:sp>
        <p:nvSpPr>
          <p:cNvPr id="21" name="Shape 321"/>
          <p:cNvSpPr/>
          <p:nvPr/>
        </p:nvSpPr>
        <p:spPr>
          <a:xfrm>
            <a:off x="4425950" y="27368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150</a:t>
            </a:r>
          </a:p>
        </p:txBody>
      </p:sp>
      <p:sp>
        <p:nvSpPr>
          <p:cNvPr id="22" name="Shape 322"/>
          <p:cNvSpPr/>
          <p:nvPr/>
        </p:nvSpPr>
        <p:spPr>
          <a:xfrm>
            <a:off x="1352550" y="55054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300</a:t>
            </a:r>
          </a:p>
        </p:txBody>
      </p:sp>
      <p:sp>
        <p:nvSpPr>
          <p:cNvPr id="23" name="Shape 323"/>
          <p:cNvSpPr>
            <a:spLocks noGrp="1"/>
          </p:cNvSpPr>
          <p:nvPr>
            <p:ph type="title"/>
          </p:nvPr>
        </p:nvSpPr>
        <p:spPr>
          <a:xfrm>
            <a:off x="1041400" y="355600"/>
            <a:ext cx="10922000" cy="1066800"/>
          </a:xfrm>
          <a:prstGeom prst="rect">
            <a:avLst/>
          </a:prstGeom>
        </p:spPr>
        <p:txBody>
          <a:bodyPr/>
          <a:lstStyle/>
          <a:p>
            <a:pPr lvl="0"/>
            <a:r>
              <a:rPr lang="en-US"/>
              <a:t>project timeline</a:t>
            </a:r>
            <a:endParaRPr/>
          </a:p>
        </p:txBody>
      </p:sp>
      <p:sp>
        <p:nvSpPr>
          <p:cNvPr id="24" name="Shape 324"/>
          <p:cNvSpPr>
            <a:spLocks noGrp="1"/>
          </p:cNvSpPr>
          <p:nvPr>
            <p:ph type="body" idx="1"/>
          </p:nvPr>
        </p:nvSpPr>
        <p:spPr>
          <a:xfrm>
            <a:off x="1041400" y="6946900"/>
            <a:ext cx="10922000" cy="1955800"/>
          </a:xfrm>
          <a:prstGeom prst="rect">
            <a:avLst/>
          </a:prstGeom>
        </p:spPr>
        <p:txBody>
          <a:bodyPr/>
          <a:lstStyle/>
          <a:p>
            <a:pPr lvl="0"/>
            <a:r>
              <a:rPr lang="en-US"/>
              <a:t>Nullam id dolor id nibh ultricies vehicula ut id elit. Donec ullamcorper nulla non metus auctor fringilla. Cras mattis consectetur purus sit amet fermentum. Nullam quis risus eget urna mollis ornare vel eu leo. Cras mattis consectetur purus sit amet fermentum. Integer posuere erat a ante venenatis dapibus posuere velit aliquet. Nulla vitae elit libero, a pharetra augue. Vestibulum id ligula porta felis.</a:t>
            </a:r>
            <a:endParaRPr/>
          </a:p>
        </p:txBody>
      </p:sp>
    </p:spTree>
    <p:extLst>
      <p:ext uri="{BB962C8B-B14F-4D97-AF65-F5344CB8AC3E}">
        <p14:creationId xmlns:p14="http://schemas.microsoft.com/office/powerpoint/2010/main" val="29842562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6"/>
          <p:cNvSpPr/>
          <p:nvPr/>
        </p:nvSpPr>
        <p:spPr>
          <a:xfrm>
            <a:off x="1041400" y="6783292"/>
            <a:ext cx="6731032" cy="2119416"/>
          </a:xfrm>
          <a:custGeom>
            <a:avLst/>
            <a:gdLst/>
            <a:ahLst/>
            <a:cxnLst>
              <a:cxn ang="0">
                <a:pos x="wd2" y="hd2"/>
              </a:cxn>
              <a:cxn ang="5400000">
                <a:pos x="wd2" y="hd2"/>
              </a:cxn>
              <a:cxn ang="10800000">
                <a:pos x="wd2" y="hd2"/>
              </a:cxn>
              <a:cxn ang="16200000">
                <a:pos x="wd2" y="hd2"/>
              </a:cxn>
            </a:cxnLst>
            <a:rect l="0" t="0" r="r" b="b"/>
            <a:pathLst>
              <a:path w="21578" h="21532" extrusionOk="0">
                <a:moveTo>
                  <a:pt x="10694" y="21532"/>
                </a:moveTo>
                <a:cubicBezTo>
                  <a:pt x="10667" y="21532"/>
                  <a:pt x="10641" y="21484"/>
                  <a:pt x="10626" y="21396"/>
                </a:cubicBezTo>
                <a:cubicBezTo>
                  <a:pt x="10605" y="21266"/>
                  <a:pt x="10617" y="21097"/>
                  <a:pt x="10653" y="21019"/>
                </a:cubicBezTo>
                <a:lnTo>
                  <a:pt x="11083" y="20104"/>
                </a:lnTo>
                <a:lnTo>
                  <a:pt x="10441" y="21420"/>
                </a:lnTo>
                <a:cubicBezTo>
                  <a:pt x="10404" y="21496"/>
                  <a:pt x="10357" y="21451"/>
                  <a:pt x="10335" y="21321"/>
                </a:cubicBezTo>
                <a:cubicBezTo>
                  <a:pt x="10313" y="21190"/>
                  <a:pt x="10325" y="21022"/>
                  <a:pt x="10362" y="20944"/>
                </a:cubicBezTo>
                <a:lnTo>
                  <a:pt x="11826" y="17802"/>
                </a:lnTo>
                <a:lnTo>
                  <a:pt x="10279" y="20973"/>
                </a:lnTo>
                <a:cubicBezTo>
                  <a:pt x="10242" y="21049"/>
                  <a:pt x="10195" y="21004"/>
                  <a:pt x="10173" y="20873"/>
                </a:cubicBezTo>
                <a:cubicBezTo>
                  <a:pt x="10166" y="20831"/>
                  <a:pt x="10163" y="20786"/>
                  <a:pt x="10163" y="20741"/>
                </a:cubicBezTo>
                <a:lnTo>
                  <a:pt x="10047" y="20979"/>
                </a:lnTo>
                <a:cubicBezTo>
                  <a:pt x="10010" y="21055"/>
                  <a:pt x="9962" y="21010"/>
                  <a:pt x="9941" y="20879"/>
                </a:cubicBezTo>
                <a:cubicBezTo>
                  <a:pt x="9929" y="20812"/>
                  <a:pt x="9927" y="20735"/>
                  <a:pt x="9933" y="20665"/>
                </a:cubicBezTo>
                <a:lnTo>
                  <a:pt x="9761" y="21017"/>
                </a:lnTo>
                <a:cubicBezTo>
                  <a:pt x="9724" y="21093"/>
                  <a:pt x="9676" y="21049"/>
                  <a:pt x="9655" y="20917"/>
                </a:cubicBezTo>
                <a:cubicBezTo>
                  <a:pt x="9645" y="20859"/>
                  <a:pt x="9642" y="20793"/>
                  <a:pt x="9645" y="20731"/>
                </a:cubicBezTo>
                <a:lnTo>
                  <a:pt x="9323" y="21391"/>
                </a:lnTo>
                <a:cubicBezTo>
                  <a:pt x="9286" y="21467"/>
                  <a:pt x="9239" y="21422"/>
                  <a:pt x="9217" y="21292"/>
                </a:cubicBezTo>
                <a:cubicBezTo>
                  <a:pt x="9196" y="21161"/>
                  <a:pt x="9208" y="20992"/>
                  <a:pt x="9245" y="20914"/>
                </a:cubicBezTo>
                <a:lnTo>
                  <a:pt x="9276" y="20848"/>
                </a:lnTo>
                <a:cubicBezTo>
                  <a:pt x="9240" y="20908"/>
                  <a:pt x="9196" y="20862"/>
                  <a:pt x="9176" y="20738"/>
                </a:cubicBezTo>
                <a:cubicBezTo>
                  <a:pt x="9158" y="20628"/>
                  <a:pt x="9163" y="20493"/>
                  <a:pt x="9187" y="20405"/>
                </a:cubicBezTo>
                <a:lnTo>
                  <a:pt x="8851" y="21093"/>
                </a:lnTo>
                <a:cubicBezTo>
                  <a:pt x="8814" y="21170"/>
                  <a:pt x="8767" y="21125"/>
                  <a:pt x="8745" y="20993"/>
                </a:cubicBezTo>
                <a:cubicBezTo>
                  <a:pt x="8737" y="20943"/>
                  <a:pt x="8734" y="20888"/>
                  <a:pt x="8735" y="20834"/>
                </a:cubicBezTo>
                <a:cubicBezTo>
                  <a:pt x="8712" y="20824"/>
                  <a:pt x="8690" y="20777"/>
                  <a:pt x="8677" y="20700"/>
                </a:cubicBezTo>
                <a:cubicBezTo>
                  <a:pt x="8661" y="20602"/>
                  <a:pt x="8664" y="20484"/>
                  <a:pt x="8681" y="20397"/>
                </a:cubicBezTo>
                <a:lnTo>
                  <a:pt x="8410" y="20954"/>
                </a:lnTo>
                <a:cubicBezTo>
                  <a:pt x="8373" y="21030"/>
                  <a:pt x="8326" y="20985"/>
                  <a:pt x="8304" y="20854"/>
                </a:cubicBezTo>
                <a:cubicBezTo>
                  <a:pt x="8282" y="20723"/>
                  <a:pt x="8294" y="20555"/>
                  <a:pt x="8331" y="20477"/>
                </a:cubicBezTo>
                <a:lnTo>
                  <a:pt x="8563" y="19986"/>
                </a:lnTo>
                <a:lnTo>
                  <a:pt x="8085" y="20967"/>
                </a:lnTo>
                <a:cubicBezTo>
                  <a:pt x="8047" y="21043"/>
                  <a:pt x="8000" y="20998"/>
                  <a:pt x="7978" y="20867"/>
                </a:cubicBezTo>
                <a:cubicBezTo>
                  <a:pt x="7965" y="20784"/>
                  <a:pt x="7965" y="20686"/>
                  <a:pt x="7976" y="20606"/>
                </a:cubicBezTo>
                <a:lnTo>
                  <a:pt x="7745" y="21079"/>
                </a:lnTo>
                <a:cubicBezTo>
                  <a:pt x="7708" y="21155"/>
                  <a:pt x="7661" y="21111"/>
                  <a:pt x="7639" y="20980"/>
                </a:cubicBezTo>
                <a:cubicBezTo>
                  <a:pt x="7617" y="20849"/>
                  <a:pt x="7629" y="20680"/>
                  <a:pt x="7666" y="20603"/>
                </a:cubicBezTo>
                <a:lnTo>
                  <a:pt x="8462" y="18912"/>
                </a:lnTo>
                <a:lnTo>
                  <a:pt x="7439" y="21008"/>
                </a:lnTo>
                <a:cubicBezTo>
                  <a:pt x="7402" y="21085"/>
                  <a:pt x="7355" y="21040"/>
                  <a:pt x="7333" y="20909"/>
                </a:cubicBezTo>
                <a:cubicBezTo>
                  <a:pt x="7317" y="20813"/>
                  <a:pt x="7320" y="20697"/>
                  <a:pt x="7337" y="20611"/>
                </a:cubicBezTo>
                <a:lnTo>
                  <a:pt x="7115" y="21064"/>
                </a:lnTo>
                <a:cubicBezTo>
                  <a:pt x="7078" y="21140"/>
                  <a:pt x="7031" y="21096"/>
                  <a:pt x="7009" y="20965"/>
                </a:cubicBezTo>
                <a:cubicBezTo>
                  <a:pt x="6988" y="20834"/>
                  <a:pt x="7000" y="20666"/>
                  <a:pt x="7037" y="20588"/>
                </a:cubicBezTo>
                <a:lnTo>
                  <a:pt x="7876" y="18804"/>
                </a:lnTo>
                <a:lnTo>
                  <a:pt x="6811" y="20987"/>
                </a:lnTo>
                <a:cubicBezTo>
                  <a:pt x="6774" y="21063"/>
                  <a:pt x="6727" y="21018"/>
                  <a:pt x="6705" y="20887"/>
                </a:cubicBezTo>
                <a:cubicBezTo>
                  <a:pt x="6694" y="20817"/>
                  <a:pt x="6692" y="20737"/>
                  <a:pt x="6698" y="20666"/>
                </a:cubicBezTo>
                <a:lnTo>
                  <a:pt x="6299" y="21482"/>
                </a:lnTo>
                <a:cubicBezTo>
                  <a:pt x="6262" y="21559"/>
                  <a:pt x="6215" y="21514"/>
                  <a:pt x="6193" y="21382"/>
                </a:cubicBezTo>
                <a:cubicBezTo>
                  <a:pt x="6185" y="21332"/>
                  <a:pt x="6182" y="21277"/>
                  <a:pt x="6183" y="21223"/>
                </a:cubicBezTo>
                <a:lnTo>
                  <a:pt x="6125" y="21341"/>
                </a:lnTo>
                <a:cubicBezTo>
                  <a:pt x="6088" y="21417"/>
                  <a:pt x="6041" y="21372"/>
                  <a:pt x="6019" y="21242"/>
                </a:cubicBezTo>
                <a:cubicBezTo>
                  <a:pt x="5998" y="21111"/>
                  <a:pt x="6010" y="20943"/>
                  <a:pt x="6046" y="20865"/>
                </a:cubicBezTo>
                <a:lnTo>
                  <a:pt x="7656" y="17437"/>
                </a:lnTo>
                <a:lnTo>
                  <a:pt x="5690" y="21466"/>
                </a:lnTo>
                <a:cubicBezTo>
                  <a:pt x="5653" y="21542"/>
                  <a:pt x="5605" y="21498"/>
                  <a:pt x="5584" y="21367"/>
                </a:cubicBezTo>
                <a:cubicBezTo>
                  <a:pt x="5565" y="21252"/>
                  <a:pt x="5572" y="21109"/>
                  <a:pt x="5598" y="21022"/>
                </a:cubicBezTo>
                <a:lnTo>
                  <a:pt x="5516" y="21191"/>
                </a:lnTo>
                <a:cubicBezTo>
                  <a:pt x="5479" y="21267"/>
                  <a:pt x="5432" y="21222"/>
                  <a:pt x="5410" y="21092"/>
                </a:cubicBezTo>
                <a:cubicBezTo>
                  <a:pt x="5389" y="20961"/>
                  <a:pt x="5401" y="20793"/>
                  <a:pt x="5437" y="20714"/>
                </a:cubicBezTo>
                <a:lnTo>
                  <a:pt x="6849" y="17709"/>
                </a:lnTo>
                <a:lnTo>
                  <a:pt x="5086" y="21322"/>
                </a:lnTo>
                <a:cubicBezTo>
                  <a:pt x="5049" y="21398"/>
                  <a:pt x="5002" y="21353"/>
                  <a:pt x="4980" y="21222"/>
                </a:cubicBezTo>
                <a:cubicBezTo>
                  <a:pt x="4962" y="21112"/>
                  <a:pt x="4967" y="20977"/>
                  <a:pt x="4991" y="20890"/>
                </a:cubicBezTo>
                <a:lnTo>
                  <a:pt x="4742" y="21401"/>
                </a:lnTo>
                <a:cubicBezTo>
                  <a:pt x="4705" y="21478"/>
                  <a:pt x="4657" y="21433"/>
                  <a:pt x="4636" y="21302"/>
                </a:cubicBezTo>
                <a:cubicBezTo>
                  <a:pt x="4614" y="21171"/>
                  <a:pt x="4626" y="21003"/>
                  <a:pt x="4663" y="20925"/>
                </a:cubicBezTo>
                <a:lnTo>
                  <a:pt x="6217" y="17618"/>
                </a:lnTo>
                <a:lnTo>
                  <a:pt x="4409" y="21323"/>
                </a:lnTo>
                <a:cubicBezTo>
                  <a:pt x="4372" y="21399"/>
                  <a:pt x="4325" y="21354"/>
                  <a:pt x="4303" y="21224"/>
                </a:cubicBezTo>
                <a:cubicBezTo>
                  <a:pt x="4281" y="21093"/>
                  <a:pt x="4293" y="20925"/>
                  <a:pt x="4330" y="20847"/>
                </a:cubicBezTo>
                <a:lnTo>
                  <a:pt x="6309" y="16627"/>
                </a:lnTo>
                <a:lnTo>
                  <a:pt x="4141" y="21069"/>
                </a:lnTo>
                <a:cubicBezTo>
                  <a:pt x="4104" y="21145"/>
                  <a:pt x="4057" y="21101"/>
                  <a:pt x="4035" y="20969"/>
                </a:cubicBezTo>
                <a:cubicBezTo>
                  <a:pt x="4021" y="20884"/>
                  <a:pt x="4021" y="20781"/>
                  <a:pt x="4034" y="20700"/>
                </a:cubicBezTo>
                <a:lnTo>
                  <a:pt x="3722" y="21339"/>
                </a:lnTo>
                <a:cubicBezTo>
                  <a:pt x="3685" y="21415"/>
                  <a:pt x="3637" y="21370"/>
                  <a:pt x="3616" y="21239"/>
                </a:cubicBezTo>
                <a:cubicBezTo>
                  <a:pt x="3600" y="21146"/>
                  <a:pt x="3602" y="21035"/>
                  <a:pt x="3617" y="20950"/>
                </a:cubicBezTo>
                <a:lnTo>
                  <a:pt x="3536" y="21116"/>
                </a:lnTo>
                <a:cubicBezTo>
                  <a:pt x="3499" y="21193"/>
                  <a:pt x="3451" y="21148"/>
                  <a:pt x="3430" y="21016"/>
                </a:cubicBezTo>
                <a:cubicBezTo>
                  <a:pt x="3424" y="20980"/>
                  <a:pt x="3421" y="20942"/>
                  <a:pt x="3420" y="20902"/>
                </a:cubicBezTo>
                <a:lnTo>
                  <a:pt x="3390" y="20964"/>
                </a:lnTo>
                <a:cubicBezTo>
                  <a:pt x="3353" y="21040"/>
                  <a:pt x="3305" y="20995"/>
                  <a:pt x="3284" y="20864"/>
                </a:cubicBezTo>
                <a:cubicBezTo>
                  <a:pt x="3275" y="20811"/>
                  <a:pt x="3272" y="20753"/>
                  <a:pt x="3273" y="20697"/>
                </a:cubicBezTo>
                <a:lnTo>
                  <a:pt x="3229" y="20787"/>
                </a:lnTo>
                <a:cubicBezTo>
                  <a:pt x="3192" y="20863"/>
                  <a:pt x="3145" y="20818"/>
                  <a:pt x="3123" y="20687"/>
                </a:cubicBezTo>
                <a:cubicBezTo>
                  <a:pt x="3112" y="20617"/>
                  <a:pt x="3110" y="20536"/>
                  <a:pt x="3116" y="20463"/>
                </a:cubicBezTo>
                <a:lnTo>
                  <a:pt x="2721" y="21274"/>
                </a:lnTo>
                <a:cubicBezTo>
                  <a:pt x="2684" y="21350"/>
                  <a:pt x="2636" y="21306"/>
                  <a:pt x="2615" y="21175"/>
                </a:cubicBezTo>
                <a:cubicBezTo>
                  <a:pt x="2593" y="21044"/>
                  <a:pt x="2605" y="20875"/>
                  <a:pt x="2642" y="20798"/>
                </a:cubicBezTo>
                <a:lnTo>
                  <a:pt x="3513" y="18949"/>
                </a:lnTo>
                <a:lnTo>
                  <a:pt x="2410" y="21210"/>
                </a:lnTo>
                <a:cubicBezTo>
                  <a:pt x="2373" y="21286"/>
                  <a:pt x="2326" y="21241"/>
                  <a:pt x="2304" y="21110"/>
                </a:cubicBezTo>
                <a:cubicBezTo>
                  <a:pt x="2299" y="21078"/>
                  <a:pt x="2296" y="21043"/>
                  <a:pt x="2294" y="21009"/>
                </a:cubicBezTo>
                <a:lnTo>
                  <a:pt x="2125" y="21356"/>
                </a:lnTo>
                <a:cubicBezTo>
                  <a:pt x="2088" y="21432"/>
                  <a:pt x="2040" y="21387"/>
                  <a:pt x="2019" y="21256"/>
                </a:cubicBezTo>
                <a:cubicBezTo>
                  <a:pt x="2001" y="21148"/>
                  <a:pt x="2006" y="21015"/>
                  <a:pt x="2029" y="20928"/>
                </a:cubicBezTo>
                <a:lnTo>
                  <a:pt x="1801" y="21396"/>
                </a:lnTo>
                <a:cubicBezTo>
                  <a:pt x="1764" y="21472"/>
                  <a:pt x="1716" y="21427"/>
                  <a:pt x="1695" y="21297"/>
                </a:cubicBezTo>
                <a:cubicBezTo>
                  <a:pt x="1677" y="21187"/>
                  <a:pt x="1682" y="21052"/>
                  <a:pt x="1706" y="20965"/>
                </a:cubicBezTo>
                <a:lnTo>
                  <a:pt x="1571" y="21241"/>
                </a:lnTo>
                <a:cubicBezTo>
                  <a:pt x="1534" y="21317"/>
                  <a:pt x="1487" y="21273"/>
                  <a:pt x="1465" y="21142"/>
                </a:cubicBezTo>
                <a:cubicBezTo>
                  <a:pt x="1443" y="21011"/>
                  <a:pt x="1455" y="20842"/>
                  <a:pt x="1492" y="20764"/>
                </a:cubicBezTo>
                <a:lnTo>
                  <a:pt x="2076" y="19526"/>
                </a:lnTo>
                <a:lnTo>
                  <a:pt x="1271" y="21177"/>
                </a:lnTo>
                <a:cubicBezTo>
                  <a:pt x="1234" y="21253"/>
                  <a:pt x="1186" y="21208"/>
                  <a:pt x="1165" y="21078"/>
                </a:cubicBezTo>
                <a:cubicBezTo>
                  <a:pt x="1143" y="20947"/>
                  <a:pt x="1155" y="20779"/>
                  <a:pt x="1192" y="20701"/>
                </a:cubicBezTo>
                <a:lnTo>
                  <a:pt x="2737" y="17410"/>
                </a:lnTo>
                <a:lnTo>
                  <a:pt x="870" y="21236"/>
                </a:lnTo>
                <a:cubicBezTo>
                  <a:pt x="833" y="21312"/>
                  <a:pt x="786" y="21267"/>
                  <a:pt x="764" y="21136"/>
                </a:cubicBezTo>
                <a:cubicBezTo>
                  <a:pt x="754" y="21070"/>
                  <a:pt x="751" y="20996"/>
                  <a:pt x="756" y="20927"/>
                </a:cubicBezTo>
                <a:lnTo>
                  <a:pt x="521" y="21410"/>
                </a:lnTo>
                <a:cubicBezTo>
                  <a:pt x="484" y="21486"/>
                  <a:pt x="436" y="21441"/>
                  <a:pt x="415" y="21311"/>
                </a:cubicBezTo>
                <a:cubicBezTo>
                  <a:pt x="393" y="21180"/>
                  <a:pt x="405" y="21012"/>
                  <a:pt x="442" y="20934"/>
                </a:cubicBezTo>
                <a:lnTo>
                  <a:pt x="2633" y="16258"/>
                </a:lnTo>
                <a:lnTo>
                  <a:pt x="117" y="21415"/>
                </a:lnTo>
                <a:cubicBezTo>
                  <a:pt x="80" y="21492"/>
                  <a:pt x="32" y="21447"/>
                  <a:pt x="11" y="21315"/>
                </a:cubicBezTo>
                <a:cubicBezTo>
                  <a:pt x="-11" y="21184"/>
                  <a:pt x="1" y="21015"/>
                  <a:pt x="38" y="20938"/>
                </a:cubicBezTo>
                <a:lnTo>
                  <a:pt x="100" y="20809"/>
                </a:lnTo>
                <a:cubicBezTo>
                  <a:pt x="93" y="20788"/>
                  <a:pt x="87" y="20763"/>
                  <a:pt x="82" y="20734"/>
                </a:cubicBezTo>
                <a:cubicBezTo>
                  <a:pt x="60" y="20603"/>
                  <a:pt x="73" y="20435"/>
                  <a:pt x="109" y="20357"/>
                </a:cubicBezTo>
                <a:lnTo>
                  <a:pt x="1430" y="17547"/>
                </a:lnTo>
                <a:lnTo>
                  <a:pt x="550" y="19351"/>
                </a:lnTo>
                <a:cubicBezTo>
                  <a:pt x="513" y="19427"/>
                  <a:pt x="465" y="19383"/>
                  <a:pt x="444" y="19252"/>
                </a:cubicBezTo>
                <a:cubicBezTo>
                  <a:pt x="422" y="19121"/>
                  <a:pt x="434" y="18953"/>
                  <a:pt x="471" y="18875"/>
                </a:cubicBezTo>
                <a:lnTo>
                  <a:pt x="1819" y="15994"/>
                </a:lnTo>
                <a:lnTo>
                  <a:pt x="750" y="18186"/>
                </a:lnTo>
                <a:cubicBezTo>
                  <a:pt x="713" y="18263"/>
                  <a:pt x="665" y="18218"/>
                  <a:pt x="644" y="18088"/>
                </a:cubicBezTo>
                <a:cubicBezTo>
                  <a:pt x="622" y="17957"/>
                  <a:pt x="634" y="17789"/>
                  <a:pt x="670" y="17711"/>
                </a:cubicBezTo>
                <a:lnTo>
                  <a:pt x="1669" y="15573"/>
                </a:lnTo>
                <a:lnTo>
                  <a:pt x="800" y="17354"/>
                </a:lnTo>
                <a:cubicBezTo>
                  <a:pt x="763" y="17431"/>
                  <a:pt x="716" y="17386"/>
                  <a:pt x="694" y="17256"/>
                </a:cubicBezTo>
                <a:cubicBezTo>
                  <a:pt x="672" y="17125"/>
                  <a:pt x="684" y="16957"/>
                  <a:pt x="721" y="16879"/>
                </a:cubicBezTo>
                <a:lnTo>
                  <a:pt x="1835" y="14489"/>
                </a:lnTo>
                <a:lnTo>
                  <a:pt x="1057" y="16083"/>
                </a:lnTo>
                <a:cubicBezTo>
                  <a:pt x="1020" y="16159"/>
                  <a:pt x="973" y="16115"/>
                  <a:pt x="951" y="15984"/>
                </a:cubicBezTo>
                <a:cubicBezTo>
                  <a:pt x="929" y="15853"/>
                  <a:pt x="942" y="15684"/>
                  <a:pt x="978" y="15607"/>
                </a:cubicBezTo>
                <a:lnTo>
                  <a:pt x="1114" y="15319"/>
                </a:lnTo>
                <a:cubicBezTo>
                  <a:pt x="1103" y="15296"/>
                  <a:pt x="1094" y="15263"/>
                  <a:pt x="1087" y="15222"/>
                </a:cubicBezTo>
                <a:cubicBezTo>
                  <a:pt x="1065" y="15091"/>
                  <a:pt x="1077" y="14923"/>
                  <a:pt x="1113" y="14845"/>
                </a:cubicBezTo>
                <a:lnTo>
                  <a:pt x="2081" y="12751"/>
                </a:lnTo>
                <a:lnTo>
                  <a:pt x="1326" y="14298"/>
                </a:lnTo>
                <a:cubicBezTo>
                  <a:pt x="1289" y="14374"/>
                  <a:pt x="1242" y="14330"/>
                  <a:pt x="1220" y="14199"/>
                </a:cubicBezTo>
                <a:cubicBezTo>
                  <a:pt x="1198" y="14068"/>
                  <a:pt x="1210" y="13900"/>
                  <a:pt x="1247" y="13822"/>
                </a:cubicBezTo>
                <a:lnTo>
                  <a:pt x="1323" y="13659"/>
                </a:lnTo>
                <a:cubicBezTo>
                  <a:pt x="1301" y="13647"/>
                  <a:pt x="1280" y="13601"/>
                  <a:pt x="1268" y="13527"/>
                </a:cubicBezTo>
                <a:cubicBezTo>
                  <a:pt x="1246" y="13397"/>
                  <a:pt x="1258" y="13229"/>
                  <a:pt x="1294" y="13150"/>
                </a:cubicBezTo>
                <a:lnTo>
                  <a:pt x="2356" y="10831"/>
                </a:lnTo>
                <a:lnTo>
                  <a:pt x="1602" y="12376"/>
                </a:lnTo>
                <a:cubicBezTo>
                  <a:pt x="1565" y="12452"/>
                  <a:pt x="1518" y="12408"/>
                  <a:pt x="1496" y="12278"/>
                </a:cubicBezTo>
                <a:cubicBezTo>
                  <a:pt x="1474" y="12147"/>
                  <a:pt x="1486" y="11979"/>
                  <a:pt x="1522" y="11900"/>
                </a:cubicBezTo>
                <a:lnTo>
                  <a:pt x="1633" y="11662"/>
                </a:lnTo>
                <a:cubicBezTo>
                  <a:pt x="1607" y="11658"/>
                  <a:pt x="1583" y="11610"/>
                  <a:pt x="1569" y="11527"/>
                </a:cubicBezTo>
                <a:cubicBezTo>
                  <a:pt x="1547" y="11397"/>
                  <a:pt x="1559" y="11229"/>
                  <a:pt x="1595" y="11150"/>
                </a:cubicBezTo>
                <a:lnTo>
                  <a:pt x="2067" y="10122"/>
                </a:lnTo>
                <a:cubicBezTo>
                  <a:pt x="2043" y="10122"/>
                  <a:pt x="2014" y="10075"/>
                  <a:pt x="1999" y="9988"/>
                </a:cubicBezTo>
                <a:cubicBezTo>
                  <a:pt x="1977" y="9859"/>
                  <a:pt x="1988" y="9692"/>
                  <a:pt x="2024" y="9612"/>
                </a:cubicBezTo>
                <a:lnTo>
                  <a:pt x="2596" y="8337"/>
                </a:lnTo>
                <a:lnTo>
                  <a:pt x="2275" y="8996"/>
                </a:lnTo>
                <a:cubicBezTo>
                  <a:pt x="2238" y="9071"/>
                  <a:pt x="2192" y="9029"/>
                  <a:pt x="2170" y="8900"/>
                </a:cubicBezTo>
                <a:cubicBezTo>
                  <a:pt x="2148" y="8772"/>
                  <a:pt x="2159" y="8605"/>
                  <a:pt x="2194" y="8524"/>
                </a:cubicBezTo>
                <a:lnTo>
                  <a:pt x="3006" y="6681"/>
                </a:lnTo>
                <a:lnTo>
                  <a:pt x="2321" y="8083"/>
                </a:lnTo>
                <a:cubicBezTo>
                  <a:pt x="2284" y="8159"/>
                  <a:pt x="2238" y="8116"/>
                  <a:pt x="2216" y="7988"/>
                </a:cubicBezTo>
                <a:cubicBezTo>
                  <a:pt x="2194" y="7860"/>
                  <a:pt x="2205" y="7693"/>
                  <a:pt x="2240" y="7612"/>
                </a:cubicBezTo>
                <a:lnTo>
                  <a:pt x="2586" y="6824"/>
                </a:lnTo>
                <a:cubicBezTo>
                  <a:pt x="2557" y="6836"/>
                  <a:pt x="2527" y="6788"/>
                  <a:pt x="2510" y="6692"/>
                </a:cubicBezTo>
                <a:cubicBezTo>
                  <a:pt x="2488" y="6563"/>
                  <a:pt x="2500" y="6396"/>
                  <a:pt x="2535" y="6316"/>
                </a:cubicBezTo>
                <a:lnTo>
                  <a:pt x="2576" y="6225"/>
                </a:lnTo>
                <a:cubicBezTo>
                  <a:pt x="2563" y="6202"/>
                  <a:pt x="2551" y="6167"/>
                  <a:pt x="2543" y="6120"/>
                </a:cubicBezTo>
                <a:cubicBezTo>
                  <a:pt x="2521" y="5992"/>
                  <a:pt x="2532" y="5825"/>
                  <a:pt x="2567" y="5744"/>
                </a:cubicBezTo>
                <a:lnTo>
                  <a:pt x="2593" y="5685"/>
                </a:lnTo>
                <a:cubicBezTo>
                  <a:pt x="2576" y="5666"/>
                  <a:pt x="2560" y="5627"/>
                  <a:pt x="2550" y="5569"/>
                </a:cubicBezTo>
                <a:cubicBezTo>
                  <a:pt x="2527" y="5444"/>
                  <a:pt x="2536" y="5279"/>
                  <a:pt x="2571" y="5194"/>
                </a:cubicBezTo>
                <a:lnTo>
                  <a:pt x="2985" y="4160"/>
                </a:lnTo>
                <a:lnTo>
                  <a:pt x="2962" y="4207"/>
                </a:lnTo>
                <a:cubicBezTo>
                  <a:pt x="2927" y="4280"/>
                  <a:pt x="2881" y="4242"/>
                  <a:pt x="2858" y="4121"/>
                </a:cubicBezTo>
                <a:cubicBezTo>
                  <a:pt x="2836" y="4000"/>
                  <a:pt x="2843" y="3837"/>
                  <a:pt x="2876" y="3748"/>
                </a:cubicBezTo>
                <a:lnTo>
                  <a:pt x="3174" y="2935"/>
                </a:lnTo>
                <a:cubicBezTo>
                  <a:pt x="3148" y="2947"/>
                  <a:pt x="3121" y="2910"/>
                  <a:pt x="3104" y="2833"/>
                </a:cubicBezTo>
                <a:cubicBezTo>
                  <a:pt x="3080" y="2727"/>
                  <a:pt x="3081" y="2574"/>
                  <a:pt x="3107" y="2473"/>
                </a:cubicBezTo>
                <a:lnTo>
                  <a:pt x="3285" y="1789"/>
                </a:lnTo>
                <a:cubicBezTo>
                  <a:pt x="3274" y="1776"/>
                  <a:pt x="3263" y="1753"/>
                  <a:pt x="3254" y="1721"/>
                </a:cubicBezTo>
                <a:cubicBezTo>
                  <a:pt x="3233" y="1645"/>
                  <a:pt x="3226" y="1535"/>
                  <a:pt x="3235" y="1437"/>
                </a:cubicBezTo>
                <a:cubicBezTo>
                  <a:pt x="3218" y="1417"/>
                  <a:pt x="3203" y="1374"/>
                  <a:pt x="3193" y="1314"/>
                </a:cubicBezTo>
                <a:cubicBezTo>
                  <a:pt x="3172" y="1182"/>
                  <a:pt x="3184" y="1013"/>
                  <a:pt x="3222" y="937"/>
                </a:cubicBezTo>
                <a:lnTo>
                  <a:pt x="3383" y="605"/>
                </a:lnTo>
                <a:cubicBezTo>
                  <a:pt x="3414" y="542"/>
                  <a:pt x="3453" y="561"/>
                  <a:pt x="3477" y="650"/>
                </a:cubicBezTo>
                <a:cubicBezTo>
                  <a:pt x="3490" y="696"/>
                  <a:pt x="3498" y="755"/>
                  <a:pt x="3500" y="816"/>
                </a:cubicBezTo>
                <a:lnTo>
                  <a:pt x="3592" y="627"/>
                </a:lnTo>
                <a:cubicBezTo>
                  <a:pt x="3625" y="559"/>
                  <a:pt x="3668" y="587"/>
                  <a:pt x="3692" y="694"/>
                </a:cubicBezTo>
                <a:cubicBezTo>
                  <a:pt x="3716" y="800"/>
                  <a:pt x="3714" y="953"/>
                  <a:pt x="3688" y="1054"/>
                </a:cubicBezTo>
                <a:lnTo>
                  <a:pt x="3569" y="1513"/>
                </a:lnTo>
                <a:lnTo>
                  <a:pt x="4088" y="448"/>
                </a:lnTo>
                <a:cubicBezTo>
                  <a:pt x="4124" y="375"/>
                  <a:pt x="4169" y="413"/>
                  <a:pt x="4192" y="534"/>
                </a:cubicBezTo>
                <a:cubicBezTo>
                  <a:pt x="4215" y="655"/>
                  <a:pt x="4207" y="818"/>
                  <a:pt x="4175" y="907"/>
                </a:cubicBezTo>
                <a:lnTo>
                  <a:pt x="3913" y="1620"/>
                </a:lnTo>
                <a:lnTo>
                  <a:pt x="4418" y="584"/>
                </a:lnTo>
                <a:cubicBezTo>
                  <a:pt x="4454" y="510"/>
                  <a:pt x="4500" y="550"/>
                  <a:pt x="4523" y="674"/>
                </a:cubicBezTo>
                <a:cubicBezTo>
                  <a:pt x="4545" y="799"/>
                  <a:pt x="4536" y="964"/>
                  <a:pt x="4502" y="1049"/>
                </a:cubicBezTo>
                <a:lnTo>
                  <a:pt x="4088" y="2083"/>
                </a:lnTo>
                <a:lnTo>
                  <a:pt x="4784" y="656"/>
                </a:lnTo>
                <a:cubicBezTo>
                  <a:pt x="4821" y="581"/>
                  <a:pt x="4867" y="623"/>
                  <a:pt x="4889" y="751"/>
                </a:cubicBezTo>
                <a:cubicBezTo>
                  <a:pt x="4901" y="818"/>
                  <a:pt x="4904" y="896"/>
                  <a:pt x="4898" y="966"/>
                </a:cubicBezTo>
                <a:lnTo>
                  <a:pt x="5127" y="498"/>
                </a:lnTo>
                <a:cubicBezTo>
                  <a:pt x="5164" y="422"/>
                  <a:pt x="5211" y="465"/>
                  <a:pt x="5232" y="594"/>
                </a:cubicBezTo>
                <a:cubicBezTo>
                  <a:pt x="5242" y="648"/>
                  <a:pt x="5245" y="708"/>
                  <a:pt x="5243" y="766"/>
                </a:cubicBezTo>
                <a:lnTo>
                  <a:pt x="5272" y="707"/>
                </a:lnTo>
                <a:cubicBezTo>
                  <a:pt x="5308" y="632"/>
                  <a:pt x="5355" y="675"/>
                  <a:pt x="5377" y="803"/>
                </a:cubicBezTo>
                <a:cubicBezTo>
                  <a:pt x="5399" y="931"/>
                  <a:pt x="5388" y="1098"/>
                  <a:pt x="5353" y="1179"/>
                </a:cubicBezTo>
                <a:lnTo>
                  <a:pt x="5120" y="1709"/>
                </a:lnTo>
                <a:lnTo>
                  <a:pt x="5881" y="150"/>
                </a:lnTo>
                <a:cubicBezTo>
                  <a:pt x="5918" y="74"/>
                  <a:pt x="5964" y="117"/>
                  <a:pt x="5986" y="245"/>
                </a:cubicBezTo>
                <a:cubicBezTo>
                  <a:pt x="6008" y="374"/>
                  <a:pt x="5997" y="541"/>
                  <a:pt x="5962" y="622"/>
                </a:cubicBezTo>
                <a:lnTo>
                  <a:pt x="5150" y="2465"/>
                </a:lnTo>
                <a:lnTo>
                  <a:pt x="6184" y="348"/>
                </a:lnTo>
                <a:cubicBezTo>
                  <a:pt x="6220" y="272"/>
                  <a:pt x="6267" y="315"/>
                  <a:pt x="6289" y="444"/>
                </a:cubicBezTo>
                <a:cubicBezTo>
                  <a:pt x="6311" y="573"/>
                  <a:pt x="6300" y="741"/>
                  <a:pt x="6264" y="821"/>
                </a:cubicBezTo>
                <a:lnTo>
                  <a:pt x="5692" y="2094"/>
                </a:lnTo>
                <a:lnTo>
                  <a:pt x="6667" y="97"/>
                </a:lnTo>
                <a:cubicBezTo>
                  <a:pt x="6703" y="21"/>
                  <a:pt x="6751" y="65"/>
                  <a:pt x="6772" y="195"/>
                </a:cubicBezTo>
                <a:cubicBezTo>
                  <a:pt x="6794" y="325"/>
                  <a:pt x="6783" y="493"/>
                  <a:pt x="6746" y="572"/>
                </a:cubicBezTo>
                <a:lnTo>
                  <a:pt x="6586" y="921"/>
                </a:lnTo>
                <a:lnTo>
                  <a:pt x="6831" y="420"/>
                </a:lnTo>
                <a:cubicBezTo>
                  <a:pt x="6868" y="344"/>
                  <a:pt x="6915" y="388"/>
                  <a:pt x="6937" y="518"/>
                </a:cubicBezTo>
                <a:cubicBezTo>
                  <a:pt x="6952" y="610"/>
                  <a:pt x="6951" y="721"/>
                  <a:pt x="6936" y="806"/>
                </a:cubicBezTo>
                <a:lnTo>
                  <a:pt x="7105" y="460"/>
                </a:lnTo>
                <a:cubicBezTo>
                  <a:pt x="7142" y="384"/>
                  <a:pt x="7189" y="428"/>
                  <a:pt x="7210" y="558"/>
                </a:cubicBezTo>
                <a:cubicBezTo>
                  <a:pt x="7232" y="688"/>
                  <a:pt x="7221" y="855"/>
                  <a:pt x="7184" y="935"/>
                </a:cubicBezTo>
                <a:lnTo>
                  <a:pt x="6123" y="3253"/>
                </a:lnTo>
                <a:lnTo>
                  <a:pt x="7563" y="301"/>
                </a:lnTo>
                <a:cubicBezTo>
                  <a:pt x="7600" y="225"/>
                  <a:pt x="7647" y="270"/>
                  <a:pt x="7669" y="400"/>
                </a:cubicBezTo>
                <a:cubicBezTo>
                  <a:pt x="7682" y="480"/>
                  <a:pt x="7683" y="575"/>
                  <a:pt x="7673" y="653"/>
                </a:cubicBezTo>
                <a:cubicBezTo>
                  <a:pt x="7709" y="597"/>
                  <a:pt x="7752" y="642"/>
                  <a:pt x="7772" y="764"/>
                </a:cubicBezTo>
                <a:cubicBezTo>
                  <a:pt x="7794" y="895"/>
                  <a:pt x="7782" y="1063"/>
                  <a:pt x="7746" y="1141"/>
                </a:cubicBezTo>
                <a:lnTo>
                  <a:pt x="6779" y="3233"/>
                </a:lnTo>
                <a:lnTo>
                  <a:pt x="8012" y="706"/>
                </a:lnTo>
                <a:cubicBezTo>
                  <a:pt x="8049" y="630"/>
                  <a:pt x="8096" y="674"/>
                  <a:pt x="8118" y="805"/>
                </a:cubicBezTo>
                <a:cubicBezTo>
                  <a:pt x="8126" y="852"/>
                  <a:pt x="8129" y="903"/>
                  <a:pt x="8129" y="952"/>
                </a:cubicBezTo>
                <a:lnTo>
                  <a:pt x="8555" y="78"/>
                </a:lnTo>
                <a:cubicBezTo>
                  <a:pt x="8592" y="2"/>
                  <a:pt x="8640" y="46"/>
                  <a:pt x="8661" y="177"/>
                </a:cubicBezTo>
                <a:cubicBezTo>
                  <a:pt x="8683" y="307"/>
                  <a:pt x="8671" y="475"/>
                  <a:pt x="8634" y="554"/>
                </a:cubicBezTo>
                <a:lnTo>
                  <a:pt x="7519" y="2946"/>
                </a:lnTo>
                <a:lnTo>
                  <a:pt x="8704" y="516"/>
                </a:lnTo>
                <a:cubicBezTo>
                  <a:pt x="8741" y="440"/>
                  <a:pt x="8789" y="485"/>
                  <a:pt x="8810" y="615"/>
                </a:cubicBezTo>
                <a:cubicBezTo>
                  <a:pt x="8832" y="746"/>
                  <a:pt x="8820" y="914"/>
                  <a:pt x="8784" y="992"/>
                </a:cubicBezTo>
                <a:lnTo>
                  <a:pt x="7785" y="3130"/>
                </a:lnTo>
                <a:lnTo>
                  <a:pt x="9181" y="268"/>
                </a:lnTo>
                <a:cubicBezTo>
                  <a:pt x="9218" y="191"/>
                  <a:pt x="9266" y="236"/>
                  <a:pt x="9287" y="367"/>
                </a:cubicBezTo>
                <a:cubicBezTo>
                  <a:pt x="9309" y="497"/>
                  <a:pt x="9297" y="666"/>
                  <a:pt x="9260" y="744"/>
                </a:cubicBezTo>
                <a:lnTo>
                  <a:pt x="7913" y="3622"/>
                </a:lnTo>
                <a:lnTo>
                  <a:pt x="9617" y="130"/>
                </a:lnTo>
                <a:cubicBezTo>
                  <a:pt x="9654" y="54"/>
                  <a:pt x="9701" y="98"/>
                  <a:pt x="9723" y="229"/>
                </a:cubicBezTo>
                <a:cubicBezTo>
                  <a:pt x="9745" y="360"/>
                  <a:pt x="9733" y="528"/>
                  <a:pt x="9696" y="606"/>
                </a:cubicBezTo>
                <a:lnTo>
                  <a:pt x="8374" y="3418"/>
                </a:lnTo>
                <a:lnTo>
                  <a:pt x="9956" y="177"/>
                </a:lnTo>
                <a:cubicBezTo>
                  <a:pt x="9993" y="100"/>
                  <a:pt x="10041" y="145"/>
                  <a:pt x="10062" y="277"/>
                </a:cubicBezTo>
                <a:cubicBezTo>
                  <a:pt x="10067" y="308"/>
                  <a:pt x="10070" y="341"/>
                  <a:pt x="10072" y="375"/>
                </a:cubicBezTo>
                <a:lnTo>
                  <a:pt x="10237" y="37"/>
                </a:lnTo>
                <a:cubicBezTo>
                  <a:pt x="10274" y="-39"/>
                  <a:pt x="10321" y="6"/>
                  <a:pt x="10343" y="136"/>
                </a:cubicBezTo>
                <a:cubicBezTo>
                  <a:pt x="10364" y="267"/>
                  <a:pt x="10352" y="435"/>
                  <a:pt x="10316" y="514"/>
                </a:cubicBezTo>
                <a:lnTo>
                  <a:pt x="8122" y="5193"/>
                </a:lnTo>
                <a:lnTo>
                  <a:pt x="10325" y="679"/>
                </a:lnTo>
                <a:cubicBezTo>
                  <a:pt x="10362" y="602"/>
                  <a:pt x="10409" y="647"/>
                  <a:pt x="10431" y="778"/>
                </a:cubicBezTo>
                <a:cubicBezTo>
                  <a:pt x="10442" y="844"/>
                  <a:pt x="10444" y="919"/>
                  <a:pt x="10439" y="987"/>
                </a:cubicBezTo>
                <a:lnTo>
                  <a:pt x="10737" y="376"/>
                </a:lnTo>
                <a:cubicBezTo>
                  <a:pt x="10774" y="300"/>
                  <a:pt x="10821" y="345"/>
                  <a:pt x="10843" y="476"/>
                </a:cubicBezTo>
                <a:cubicBezTo>
                  <a:pt x="10865" y="606"/>
                  <a:pt x="10853" y="775"/>
                  <a:pt x="10816" y="853"/>
                </a:cubicBezTo>
                <a:lnTo>
                  <a:pt x="9271" y="4142"/>
                </a:lnTo>
                <a:lnTo>
                  <a:pt x="11094" y="407"/>
                </a:lnTo>
                <a:cubicBezTo>
                  <a:pt x="11131" y="331"/>
                  <a:pt x="11178" y="375"/>
                  <a:pt x="11200" y="506"/>
                </a:cubicBezTo>
                <a:cubicBezTo>
                  <a:pt x="11222" y="637"/>
                  <a:pt x="11209" y="805"/>
                  <a:pt x="11173" y="883"/>
                </a:cubicBezTo>
                <a:lnTo>
                  <a:pt x="10588" y="2122"/>
                </a:lnTo>
                <a:lnTo>
                  <a:pt x="11603" y="43"/>
                </a:lnTo>
                <a:cubicBezTo>
                  <a:pt x="11640" y="-34"/>
                  <a:pt x="11688" y="11"/>
                  <a:pt x="11709" y="142"/>
                </a:cubicBezTo>
                <a:cubicBezTo>
                  <a:pt x="11727" y="251"/>
                  <a:pt x="11722" y="387"/>
                  <a:pt x="11698" y="474"/>
                </a:cubicBezTo>
                <a:lnTo>
                  <a:pt x="11905" y="49"/>
                </a:lnTo>
                <a:cubicBezTo>
                  <a:pt x="11942" y="-28"/>
                  <a:pt x="11990" y="17"/>
                  <a:pt x="12012" y="148"/>
                </a:cubicBezTo>
                <a:cubicBezTo>
                  <a:pt x="12029" y="256"/>
                  <a:pt x="12024" y="389"/>
                  <a:pt x="12002" y="476"/>
                </a:cubicBezTo>
                <a:lnTo>
                  <a:pt x="12174" y="122"/>
                </a:lnTo>
                <a:cubicBezTo>
                  <a:pt x="12211" y="45"/>
                  <a:pt x="12259" y="90"/>
                  <a:pt x="12280" y="222"/>
                </a:cubicBezTo>
                <a:cubicBezTo>
                  <a:pt x="12286" y="254"/>
                  <a:pt x="12289" y="288"/>
                  <a:pt x="12290" y="323"/>
                </a:cubicBezTo>
                <a:lnTo>
                  <a:pt x="12364" y="171"/>
                </a:lnTo>
                <a:cubicBezTo>
                  <a:pt x="12402" y="95"/>
                  <a:pt x="12449" y="139"/>
                  <a:pt x="12471" y="270"/>
                </a:cubicBezTo>
                <a:cubicBezTo>
                  <a:pt x="12492" y="401"/>
                  <a:pt x="12480" y="569"/>
                  <a:pt x="12443" y="647"/>
                </a:cubicBezTo>
                <a:lnTo>
                  <a:pt x="11573" y="2494"/>
                </a:lnTo>
                <a:lnTo>
                  <a:pt x="12583" y="424"/>
                </a:lnTo>
                <a:cubicBezTo>
                  <a:pt x="12620" y="348"/>
                  <a:pt x="12667" y="393"/>
                  <a:pt x="12689" y="524"/>
                </a:cubicBezTo>
                <a:cubicBezTo>
                  <a:pt x="12700" y="595"/>
                  <a:pt x="12702" y="676"/>
                  <a:pt x="12696" y="748"/>
                </a:cubicBezTo>
                <a:lnTo>
                  <a:pt x="12788" y="560"/>
                </a:lnTo>
                <a:cubicBezTo>
                  <a:pt x="12825" y="483"/>
                  <a:pt x="12872" y="528"/>
                  <a:pt x="12894" y="660"/>
                </a:cubicBezTo>
                <a:cubicBezTo>
                  <a:pt x="12902" y="712"/>
                  <a:pt x="12906" y="770"/>
                  <a:pt x="12904" y="826"/>
                </a:cubicBezTo>
                <a:lnTo>
                  <a:pt x="13242" y="134"/>
                </a:lnTo>
                <a:cubicBezTo>
                  <a:pt x="13279" y="58"/>
                  <a:pt x="13326" y="103"/>
                  <a:pt x="13348" y="234"/>
                </a:cubicBezTo>
                <a:cubicBezTo>
                  <a:pt x="13357" y="288"/>
                  <a:pt x="13360" y="348"/>
                  <a:pt x="13358" y="406"/>
                </a:cubicBezTo>
                <a:cubicBezTo>
                  <a:pt x="13382" y="414"/>
                  <a:pt x="13405" y="462"/>
                  <a:pt x="13418" y="542"/>
                </a:cubicBezTo>
                <a:cubicBezTo>
                  <a:pt x="13434" y="635"/>
                  <a:pt x="13432" y="747"/>
                  <a:pt x="13417" y="831"/>
                </a:cubicBezTo>
                <a:lnTo>
                  <a:pt x="13724" y="202"/>
                </a:lnTo>
                <a:cubicBezTo>
                  <a:pt x="13761" y="126"/>
                  <a:pt x="13808" y="171"/>
                  <a:pt x="13830" y="302"/>
                </a:cubicBezTo>
                <a:cubicBezTo>
                  <a:pt x="13844" y="388"/>
                  <a:pt x="13844" y="490"/>
                  <a:pt x="13831" y="572"/>
                </a:cubicBezTo>
                <a:lnTo>
                  <a:pt x="13992" y="243"/>
                </a:lnTo>
                <a:cubicBezTo>
                  <a:pt x="14029" y="167"/>
                  <a:pt x="14076" y="212"/>
                  <a:pt x="14098" y="342"/>
                </a:cubicBezTo>
                <a:cubicBezTo>
                  <a:pt x="14119" y="473"/>
                  <a:pt x="14107" y="641"/>
                  <a:pt x="14071" y="719"/>
                </a:cubicBezTo>
                <a:lnTo>
                  <a:pt x="12091" y="4941"/>
                </a:lnTo>
                <a:lnTo>
                  <a:pt x="14359" y="293"/>
                </a:lnTo>
                <a:cubicBezTo>
                  <a:pt x="14396" y="217"/>
                  <a:pt x="14443" y="262"/>
                  <a:pt x="14465" y="393"/>
                </a:cubicBezTo>
                <a:cubicBezTo>
                  <a:pt x="14486" y="523"/>
                  <a:pt x="14474" y="692"/>
                  <a:pt x="14438" y="770"/>
                </a:cubicBezTo>
                <a:lnTo>
                  <a:pt x="12884" y="4075"/>
                </a:lnTo>
                <a:lnTo>
                  <a:pt x="14792" y="165"/>
                </a:lnTo>
                <a:cubicBezTo>
                  <a:pt x="14829" y="89"/>
                  <a:pt x="14877" y="134"/>
                  <a:pt x="14898" y="265"/>
                </a:cubicBezTo>
                <a:cubicBezTo>
                  <a:pt x="14920" y="396"/>
                  <a:pt x="14908" y="564"/>
                  <a:pt x="14871" y="642"/>
                </a:cubicBezTo>
                <a:lnTo>
                  <a:pt x="14864" y="656"/>
                </a:lnTo>
                <a:cubicBezTo>
                  <a:pt x="14897" y="628"/>
                  <a:pt x="14932" y="677"/>
                  <a:pt x="14950" y="785"/>
                </a:cubicBezTo>
                <a:cubicBezTo>
                  <a:pt x="14971" y="915"/>
                  <a:pt x="14959" y="1084"/>
                  <a:pt x="14923" y="1162"/>
                </a:cubicBezTo>
                <a:lnTo>
                  <a:pt x="13510" y="4169"/>
                </a:lnTo>
                <a:lnTo>
                  <a:pt x="15353" y="392"/>
                </a:lnTo>
                <a:cubicBezTo>
                  <a:pt x="15390" y="316"/>
                  <a:pt x="15438" y="361"/>
                  <a:pt x="15459" y="492"/>
                </a:cubicBezTo>
                <a:cubicBezTo>
                  <a:pt x="15478" y="607"/>
                  <a:pt x="15471" y="750"/>
                  <a:pt x="15445" y="836"/>
                </a:cubicBezTo>
                <a:lnTo>
                  <a:pt x="15597" y="523"/>
                </a:lnTo>
                <a:cubicBezTo>
                  <a:pt x="15634" y="447"/>
                  <a:pt x="15682" y="492"/>
                  <a:pt x="15703" y="622"/>
                </a:cubicBezTo>
                <a:cubicBezTo>
                  <a:pt x="15725" y="753"/>
                  <a:pt x="15713" y="921"/>
                  <a:pt x="15676" y="999"/>
                </a:cubicBezTo>
                <a:lnTo>
                  <a:pt x="14067" y="4427"/>
                </a:lnTo>
                <a:lnTo>
                  <a:pt x="16197" y="62"/>
                </a:lnTo>
                <a:cubicBezTo>
                  <a:pt x="16234" y="-14"/>
                  <a:pt x="16281" y="31"/>
                  <a:pt x="16303" y="162"/>
                </a:cubicBezTo>
                <a:cubicBezTo>
                  <a:pt x="16312" y="215"/>
                  <a:pt x="16315" y="275"/>
                  <a:pt x="16313" y="331"/>
                </a:cubicBezTo>
                <a:cubicBezTo>
                  <a:pt x="16346" y="299"/>
                  <a:pt x="16383" y="348"/>
                  <a:pt x="16401" y="458"/>
                </a:cubicBezTo>
                <a:cubicBezTo>
                  <a:pt x="16413" y="528"/>
                  <a:pt x="16414" y="608"/>
                  <a:pt x="16408" y="680"/>
                </a:cubicBezTo>
                <a:cubicBezTo>
                  <a:pt x="16445" y="608"/>
                  <a:pt x="16491" y="653"/>
                  <a:pt x="16513" y="782"/>
                </a:cubicBezTo>
                <a:cubicBezTo>
                  <a:pt x="16534" y="913"/>
                  <a:pt x="16522" y="1081"/>
                  <a:pt x="16486" y="1159"/>
                </a:cubicBezTo>
                <a:lnTo>
                  <a:pt x="15647" y="2941"/>
                </a:lnTo>
                <a:lnTo>
                  <a:pt x="16928" y="316"/>
                </a:lnTo>
                <a:cubicBezTo>
                  <a:pt x="16965" y="239"/>
                  <a:pt x="17012" y="284"/>
                  <a:pt x="17034" y="415"/>
                </a:cubicBezTo>
                <a:cubicBezTo>
                  <a:pt x="17050" y="511"/>
                  <a:pt x="17048" y="627"/>
                  <a:pt x="17031" y="713"/>
                </a:cubicBezTo>
                <a:lnTo>
                  <a:pt x="17126" y="518"/>
                </a:lnTo>
                <a:cubicBezTo>
                  <a:pt x="17163" y="442"/>
                  <a:pt x="17210" y="486"/>
                  <a:pt x="17232" y="617"/>
                </a:cubicBezTo>
                <a:cubicBezTo>
                  <a:pt x="17254" y="748"/>
                  <a:pt x="17242" y="916"/>
                  <a:pt x="17205" y="994"/>
                </a:cubicBezTo>
                <a:lnTo>
                  <a:pt x="16409" y="2684"/>
                </a:lnTo>
                <a:lnTo>
                  <a:pt x="17574" y="297"/>
                </a:lnTo>
                <a:cubicBezTo>
                  <a:pt x="17611" y="221"/>
                  <a:pt x="17658" y="266"/>
                  <a:pt x="17680" y="397"/>
                </a:cubicBezTo>
                <a:cubicBezTo>
                  <a:pt x="17693" y="480"/>
                  <a:pt x="17694" y="577"/>
                  <a:pt x="17683" y="658"/>
                </a:cubicBezTo>
                <a:lnTo>
                  <a:pt x="17921" y="169"/>
                </a:lnTo>
                <a:cubicBezTo>
                  <a:pt x="17958" y="93"/>
                  <a:pt x="18005" y="138"/>
                  <a:pt x="18027" y="269"/>
                </a:cubicBezTo>
                <a:cubicBezTo>
                  <a:pt x="18049" y="399"/>
                  <a:pt x="18037" y="568"/>
                  <a:pt x="18000" y="646"/>
                </a:cubicBezTo>
                <a:lnTo>
                  <a:pt x="17770" y="1133"/>
                </a:lnTo>
                <a:lnTo>
                  <a:pt x="17959" y="745"/>
                </a:lnTo>
                <a:cubicBezTo>
                  <a:pt x="17996" y="668"/>
                  <a:pt x="18044" y="713"/>
                  <a:pt x="18065" y="844"/>
                </a:cubicBezTo>
                <a:cubicBezTo>
                  <a:pt x="18081" y="942"/>
                  <a:pt x="18079" y="1060"/>
                  <a:pt x="18061" y="1146"/>
                </a:cubicBezTo>
                <a:lnTo>
                  <a:pt x="18208" y="846"/>
                </a:lnTo>
                <a:cubicBezTo>
                  <a:pt x="18245" y="770"/>
                  <a:pt x="18292" y="815"/>
                  <a:pt x="18314" y="946"/>
                </a:cubicBezTo>
                <a:cubicBezTo>
                  <a:pt x="18319" y="976"/>
                  <a:pt x="18322" y="1009"/>
                  <a:pt x="18324" y="1042"/>
                </a:cubicBezTo>
                <a:lnTo>
                  <a:pt x="18367" y="952"/>
                </a:lnTo>
                <a:cubicBezTo>
                  <a:pt x="18405" y="876"/>
                  <a:pt x="18452" y="921"/>
                  <a:pt x="18473" y="1051"/>
                </a:cubicBezTo>
                <a:cubicBezTo>
                  <a:pt x="18495" y="1182"/>
                  <a:pt x="18483" y="1351"/>
                  <a:pt x="18446" y="1429"/>
                </a:cubicBezTo>
                <a:lnTo>
                  <a:pt x="18304" y="1731"/>
                </a:lnTo>
                <a:cubicBezTo>
                  <a:pt x="18334" y="1713"/>
                  <a:pt x="18366" y="1764"/>
                  <a:pt x="18382" y="1864"/>
                </a:cubicBezTo>
                <a:cubicBezTo>
                  <a:pt x="18404" y="1995"/>
                  <a:pt x="18392" y="2164"/>
                  <a:pt x="18355" y="2242"/>
                </a:cubicBezTo>
                <a:lnTo>
                  <a:pt x="18310" y="2337"/>
                </a:lnTo>
                <a:cubicBezTo>
                  <a:pt x="18346" y="2283"/>
                  <a:pt x="18388" y="2330"/>
                  <a:pt x="18408" y="2451"/>
                </a:cubicBezTo>
                <a:cubicBezTo>
                  <a:pt x="18418" y="2510"/>
                  <a:pt x="18420" y="2576"/>
                  <a:pt x="18418" y="2638"/>
                </a:cubicBezTo>
                <a:lnTo>
                  <a:pt x="18623" y="2216"/>
                </a:lnTo>
                <a:cubicBezTo>
                  <a:pt x="18660" y="2140"/>
                  <a:pt x="18707" y="2185"/>
                  <a:pt x="18729" y="2316"/>
                </a:cubicBezTo>
                <a:cubicBezTo>
                  <a:pt x="18751" y="2447"/>
                  <a:pt x="18739" y="2616"/>
                  <a:pt x="18702" y="2693"/>
                </a:cubicBezTo>
                <a:lnTo>
                  <a:pt x="18591" y="2927"/>
                </a:lnTo>
                <a:cubicBezTo>
                  <a:pt x="18610" y="2946"/>
                  <a:pt x="18626" y="2989"/>
                  <a:pt x="18637" y="3053"/>
                </a:cubicBezTo>
                <a:cubicBezTo>
                  <a:pt x="18658" y="3184"/>
                  <a:pt x="18646" y="3353"/>
                  <a:pt x="18609" y="3430"/>
                </a:cubicBezTo>
                <a:lnTo>
                  <a:pt x="18583" y="3484"/>
                </a:lnTo>
                <a:cubicBezTo>
                  <a:pt x="18594" y="3507"/>
                  <a:pt x="18603" y="3539"/>
                  <a:pt x="18609" y="3578"/>
                </a:cubicBezTo>
                <a:cubicBezTo>
                  <a:pt x="18631" y="3709"/>
                  <a:pt x="18619" y="3877"/>
                  <a:pt x="18582" y="3956"/>
                </a:cubicBezTo>
                <a:lnTo>
                  <a:pt x="17118" y="7096"/>
                </a:lnTo>
                <a:lnTo>
                  <a:pt x="18900" y="3444"/>
                </a:lnTo>
                <a:cubicBezTo>
                  <a:pt x="18937" y="3368"/>
                  <a:pt x="18985" y="3413"/>
                  <a:pt x="19006" y="3543"/>
                </a:cubicBezTo>
                <a:cubicBezTo>
                  <a:pt x="19028" y="3674"/>
                  <a:pt x="19016" y="3842"/>
                  <a:pt x="18979" y="3920"/>
                </a:cubicBezTo>
                <a:lnTo>
                  <a:pt x="18550" y="4836"/>
                </a:lnTo>
                <a:lnTo>
                  <a:pt x="18979" y="3956"/>
                </a:lnTo>
                <a:cubicBezTo>
                  <a:pt x="19016" y="3880"/>
                  <a:pt x="19063" y="3924"/>
                  <a:pt x="19085" y="4055"/>
                </a:cubicBezTo>
                <a:cubicBezTo>
                  <a:pt x="19107" y="4186"/>
                  <a:pt x="19095" y="4354"/>
                  <a:pt x="19058" y="4432"/>
                </a:cubicBezTo>
                <a:lnTo>
                  <a:pt x="18786" y="5009"/>
                </a:lnTo>
                <a:cubicBezTo>
                  <a:pt x="18810" y="5020"/>
                  <a:pt x="18831" y="5066"/>
                  <a:pt x="18844" y="5142"/>
                </a:cubicBezTo>
                <a:cubicBezTo>
                  <a:pt x="18866" y="5273"/>
                  <a:pt x="18854" y="5441"/>
                  <a:pt x="18817" y="5520"/>
                </a:cubicBezTo>
                <a:lnTo>
                  <a:pt x="17265" y="8876"/>
                </a:lnTo>
                <a:lnTo>
                  <a:pt x="18840" y="5647"/>
                </a:lnTo>
                <a:cubicBezTo>
                  <a:pt x="18877" y="5571"/>
                  <a:pt x="18925" y="5616"/>
                  <a:pt x="18946" y="5745"/>
                </a:cubicBezTo>
                <a:cubicBezTo>
                  <a:pt x="18968" y="5875"/>
                  <a:pt x="18956" y="6043"/>
                  <a:pt x="18920" y="6122"/>
                </a:cubicBezTo>
                <a:lnTo>
                  <a:pt x="17224" y="9810"/>
                </a:lnTo>
                <a:lnTo>
                  <a:pt x="19248" y="5662"/>
                </a:lnTo>
                <a:cubicBezTo>
                  <a:pt x="19285" y="5587"/>
                  <a:pt x="19333" y="5631"/>
                  <a:pt x="19354" y="5761"/>
                </a:cubicBezTo>
                <a:cubicBezTo>
                  <a:pt x="19376" y="5891"/>
                  <a:pt x="19364" y="6060"/>
                  <a:pt x="19327" y="6138"/>
                </a:cubicBezTo>
                <a:lnTo>
                  <a:pt x="18906" y="7044"/>
                </a:lnTo>
                <a:lnTo>
                  <a:pt x="18998" y="6855"/>
                </a:lnTo>
                <a:cubicBezTo>
                  <a:pt x="19035" y="6779"/>
                  <a:pt x="19083" y="6823"/>
                  <a:pt x="19104" y="6954"/>
                </a:cubicBezTo>
                <a:cubicBezTo>
                  <a:pt x="19110" y="6990"/>
                  <a:pt x="19114" y="7030"/>
                  <a:pt x="19115" y="7069"/>
                </a:cubicBezTo>
                <a:lnTo>
                  <a:pt x="19168" y="6959"/>
                </a:lnTo>
                <a:cubicBezTo>
                  <a:pt x="19206" y="6883"/>
                  <a:pt x="19253" y="6927"/>
                  <a:pt x="19274" y="7058"/>
                </a:cubicBezTo>
                <a:cubicBezTo>
                  <a:pt x="19288" y="7142"/>
                  <a:pt x="19288" y="7242"/>
                  <a:pt x="19277" y="7323"/>
                </a:cubicBezTo>
                <a:lnTo>
                  <a:pt x="19413" y="7044"/>
                </a:lnTo>
                <a:cubicBezTo>
                  <a:pt x="19450" y="6968"/>
                  <a:pt x="19497" y="7012"/>
                  <a:pt x="19519" y="7142"/>
                </a:cubicBezTo>
                <a:cubicBezTo>
                  <a:pt x="19541" y="7273"/>
                  <a:pt x="19529" y="7441"/>
                  <a:pt x="19493" y="7519"/>
                </a:cubicBezTo>
                <a:lnTo>
                  <a:pt x="19293" y="7948"/>
                </a:lnTo>
                <a:lnTo>
                  <a:pt x="19335" y="7862"/>
                </a:lnTo>
                <a:cubicBezTo>
                  <a:pt x="19372" y="7786"/>
                  <a:pt x="19420" y="7831"/>
                  <a:pt x="19441" y="7962"/>
                </a:cubicBezTo>
                <a:cubicBezTo>
                  <a:pt x="19447" y="7996"/>
                  <a:pt x="19450" y="8034"/>
                  <a:pt x="19452" y="8072"/>
                </a:cubicBezTo>
                <a:lnTo>
                  <a:pt x="19562" y="7845"/>
                </a:lnTo>
                <a:cubicBezTo>
                  <a:pt x="19599" y="7769"/>
                  <a:pt x="19646" y="7814"/>
                  <a:pt x="19668" y="7943"/>
                </a:cubicBezTo>
                <a:cubicBezTo>
                  <a:pt x="19690" y="8073"/>
                  <a:pt x="19678" y="8241"/>
                  <a:pt x="19642" y="8320"/>
                </a:cubicBezTo>
                <a:lnTo>
                  <a:pt x="18268" y="11327"/>
                </a:lnTo>
                <a:lnTo>
                  <a:pt x="19457" y="8890"/>
                </a:lnTo>
                <a:cubicBezTo>
                  <a:pt x="19494" y="8814"/>
                  <a:pt x="19541" y="8858"/>
                  <a:pt x="19563" y="8989"/>
                </a:cubicBezTo>
                <a:cubicBezTo>
                  <a:pt x="19570" y="9029"/>
                  <a:pt x="19573" y="9073"/>
                  <a:pt x="19574" y="9117"/>
                </a:cubicBezTo>
                <a:lnTo>
                  <a:pt x="19577" y="9109"/>
                </a:lnTo>
                <a:cubicBezTo>
                  <a:pt x="19614" y="9033"/>
                  <a:pt x="19662" y="9078"/>
                  <a:pt x="19683" y="9208"/>
                </a:cubicBezTo>
                <a:cubicBezTo>
                  <a:pt x="19697" y="9292"/>
                  <a:pt x="19697" y="9391"/>
                  <a:pt x="19686" y="9472"/>
                </a:cubicBezTo>
                <a:cubicBezTo>
                  <a:pt x="19698" y="9495"/>
                  <a:pt x="19708" y="9529"/>
                  <a:pt x="19716" y="9573"/>
                </a:cubicBezTo>
                <a:cubicBezTo>
                  <a:pt x="19738" y="9703"/>
                  <a:pt x="19726" y="9871"/>
                  <a:pt x="19690" y="9950"/>
                </a:cubicBezTo>
                <a:lnTo>
                  <a:pt x="18932" y="11618"/>
                </a:lnTo>
                <a:lnTo>
                  <a:pt x="19615" y="10219"/>
                </a:lnTo>
                <a:cubicBezTo>
                  <a:pt x="19652" y="10142"/>
                  <a:pt x="19699" y="10187"/>
                  <a:pt x="19721" y="10316"/>
                </a:cubicBezTo>
                <a:cubicBezTo>
                  <a:pt x="19743" y="10446"/>
                  <a:pt x="19731" y="10614"/>
                  <a:pt x="19695" y="10693"/>
                </a:cubicBezTo>
                <a:lnTo>
                  <a:pt x="19671" y="10745"/>
                </a:lnTo>
                <a:lnTo>
                  <a:pt x="19825" y="10430"/>
                </a:lnTo>
                <a:cubicBezTo>
                  <a:pt x="19861" y="10355"/>
                  <a:pt x="19908" y="10398"/>
                  <a:pt x="19930" y="10527"/>
                </a:cubicBezTo>
                <a:cubicBezTo>
                  <a:pt x="19952" y="10656"/>
                  <a:pt x="19941" y="10823"/>
                  <a:pt x="19905" y="10903"/>
                </a:cubicBezTo>
                <a:lnTo>
                  <a:pt x="18896" y="13155"/>
                </a:lnTo>
                <a:lnTo>
                  <a:pt x="19988" y="10918"/>
                </a:lnTo>
                <a:cubicBezTo>
                  <a:pt x="20025" y="10842"/>
                  <a:pt x="20072" y="10887"/>
                  <a:pt x="20094" y="11017"/>
                </a:cubicBezTo>
                <a:cubicBezTo>
                  <a:pt x="20115" y="11147"/>
                  <a:pt x="20103" y="11316"/>
                  <a:pt x="20067" y="11394"/>
                </a:cubicBezTo>
                <a:lnTo>
                  <a:pt x="19892" y="11769"/>
                </a:lnTo>
                <a:cubicBezTo>
                  <a:pt x="19899" y="11789"/>
                  <a:pt x="19905" y="11814"/>
                  <a:pt x="19910" y="11843"/>
                </a:cubicBezTo>
                <a:cubicBezTo>
                  <a:pt x="19919" y="11898"/>
                  <a:pt x="19923" y="11960"/>
                  <a:pt x="19921" y="12019"/>
                </a:cubicBezTo>
                <a:lnTo>
                  <a:pt x="19931" y="11997"/>
                </a:lnTo>
                <a:cubicBezTo>
                  <a:pt x="19968" y="11921"/>
                  <a:pt x="20015" y="11965"/>
                  <a:pt x="20037" y="12094"/>
                </a:cubicBezTo>
                <a:cubicBezTo>
                  <a:pt x="20050" y="12172"/>
                  <a:pt x="20051" y="12264"/>
                  <a:pt x="20042" y="12342"/>
                </a:cubicBezTo>
                <a:lnTo>
                  <a:pt x="20213" y="11991"/>
                </a:lnTo>
                <a:cubicBezTo>
                  <a:pt x="20250" y="11915"/>
                  <a:pt x="20297" y="11959"/>
                  <a:pt x="20319" y="12090"/>
                </a:cubicBezTo>
                <a:cubicBezTo>
                  <a:pt x="20341" y="12220"/>
                  <a:pt x="20329" y="12388"/>
                  <a:pt x="20293" y="12467"/>
                </a:cubicBezTo>
                <a:lnTo>
                  <a:pt x="20135" y="12806"/>
                </a:lnTo>
                <a:cubicBezTo>
                  <a:pt x="20142" y="12825"/>
                  <a:pt x="20147" y="12848"/>
                  <a:pt x="20152" y="12874"/>
                </a:cubicBezTo>
                <a:cubicBezTo>
                  <a:pt x="20173" y="13003"/>
                  <a:pt x="20162" y="13171"/>
                  <a:pt x="20126" y="13251"/>
                </a:cubicBezTo>
                <a:lnTo>
                  <a:pt x="20106" y="13294"/>
                </a:lnTo>
                <a:cubicBezTo>
                  <a:pt x="20119" y="13317"/>
                  <a:pt x="20131" y="13353"/>
                  <a:pt x="20140" y="13401"/>
                </a:cubicBezTo>
                <a:cubicBezTo>
                  <a:pt x="20162" y="13529"/>
                  <a:pt x="20151" y="13696"/>
                  <a:pt x="20115" y="13778"/>
                </a:cubicBezTo>
                <a:lnTo>
                  <a:pt x="19503" y="15182"/>
                </a:lnTo>
                <a:lnTo>
                  <a:pt x="20308" y="13532"/>
                </a:lnTo>
                <a:cubicBezTo>
                  <a:pt x="20345" y="13456"/>
                  <a:pt x="20392" y="13500"/>
                  <a:pt x="20414" y="13629"/>
                </a:cubicBezTo>
                <a:cubicBezTo>
                  <a:pt x="20435" y="13758"/>
                  <a:pt x="20424" y="13926"/>
                  <a:pt x="20388" y="14005"/>
                </a:cubicBezTo>
                <a:lnTo>
                  <a:pt x="20323" y="14150"/>
                </a:lnTo>
                <a:cubicBezTo>
                  <a:pt x="20341" y="14170"/>
                  <a:pt x="20356" y="14211"/>
                  <a:pt x="20367" y="14272"/>
                </a:cubicBezTo>
                <a:cubicBezTo>
                  <a:pt x="20374" y="14314"/>
                  <a:pt x="20377" y="14360"/>
                  <a:pt x="20378" y="14406"/>
                </a:cubicBezTo>
                <a:lnTo>
                  <a:pt x="20533" y="14087"/>
                </a:lnTo>
                <a:cubicBezTo>
                  <a:pt x="20570" y="14011"/>
                  <a:pt x="20617" y="14054"/>
                  <a:pt x="20639" y="14183"/>
                </a:cubicBezTo>
                <a:cubicBezTo>
                  <a:pt x="20652" y="14262"/>
                  <a:pt x="20653" y="14356"/>
                  <a:pt x="20644" y="14435"/>
                </a:cubicBezTo>
                <a:cubicBezTo>
                  <a:pt x="20670" y="14434"/>
                  <a:pt x="20697" y="14480"/>
                  <a:pt x="20712" y="14567"/>
                </a:cubicBezTo>
                <a:cubicBezTo>
                  <a:pt x="20734" y="14695"/>
                  <a:pt x="20724" y="14862"/>
                  <a:pt x="20688" y="14943"/>
                </a:cubicBezTo>
                <a:lnTo>
                  <a:pt x="20383" y="15646"/>
                </a:lnTo>
                <a:lnTo>
                  <a:pt x="20608" y="15186"/>
                </a:lnTo>
                <a:cubicBezTo>
                  <a:pt x="20644" y="15111"/>
                  <a:pt x="20690" y="15152"/>
                  <a:pt x="20712" y="15278"/>
                </a:cubicBezTo>
                <a:cubicBezTo>
                  <a:pt x="20735" y="15403"/>
                  <a:pt x="20725" y="15569"/>
                  <a:pt x="20690" y="15653"/>
                </a:cubicBezTo>
                <a:lnTo>
                  <a:pt x="20146" y="16972"/>
                </a:lnTo>
                <a:lnTo>
                  <a:pt x="20705" y="15826"/>
                </a:lnTo>
                <a:cubicBezTo>
                  <a:pt x="20742" y="15752"/>
                  <a:pt x="20788" y="15792"/>
                  <a:pt x="20810" y="15917"/>
                </a:cubicBezTo>
                <a:cubicBezTo>
                  <a:pt x="20832" y="16043"/>
                  <a:pt x="20823" y="16208"/>
                  <a:pt x="20789" y="16293"/>
                </a:cubicBezTo>
                <a:lnTo>
                  <a:pt x="20514" y="16965"/>
                </a:lnTo>
                <a:lnTo>
                  <a:pt x="20708" y="16567"/>
                </a:lnTo>
                <a:cubicBezTo>
                  <a:pt x="20745" y="16492"/>
                  <a:pt x="20791" y="16535"/>
                  <a:pt x="20813" y="16662"/>
                </a:cubicBezTo>
                <a:cubicBezTo>
                  <a:pt x="20822" y="16712"/>
                  <a:pt x="20826" y="16768"/>
                  <a:pt x="20825" y="16823"/>
                </a:cubicBezTo>
                <a:lnTo>
                  <a:pt x="20869" y="16732"/>
                </a:lnTo>
                <a:cubicBezTo>
                  <a:pt x="20906" y="16657"/>
                  <a:pt x="20952" y="16699"/>
                  <a:pt x="20974" y="16826"/>
                </a:cubicBezTo>
                <a:cubicBezTo>
                  <a:pt x="20988" y="16907"/>
                  <a:pt x="20989" y="17004"/>
                  <a:pt x="20979" y="17085"/>
                </a:cubicBezTo>
                <a:cubicBezTo>
                  <a:pt x="21003" y="17090"/>
                  <a:pt x="21026" y="17135"/>
                  <a:pt x="21040" y="17213"/>
                </a:cubicBezTo>
                <a:cubicBezTo>
                  <a:pt x="21063" y="17338"/>
                  <a:pt x="21053" y="17504"/>
                  <a:pt x="21019" y="17588"/>
                </a:cubicBezTo>
                <a:lnTo>
                  <a:pt x="20937" y="17788"/>
                </a:lnTo>
                <a:cubicBezTo>
                  <a:pt x="20953" y="17807"/>
                  <a:pt x="20968" y="17845"/>
                  <a:pt x="20978" y="17899"/>
                </a:cubicBezTo>
                <a:cubicBezTo>
                  <a:pt x="21001" y="18018"/>
                  <a:pt x="20994" y="18175"/>
                  <a:pt x="20963" y="18265"/>
                </a:cubicBezTo>
                <a:lnTo>
                  <a:pt x="21048" y="18092"/>
                </a:lnTo>
                <a:cubicBezTo>
                  <a:pt x="21083" y="18019"/>
                  <a:pt x="21128" y="18056"/>
                  <a:pt x="21151" y="18177"/>
                </a:cubicBezTo>
                <a:cubicBezTo>
                  <a:pt x="21174" y="18297"/>
                  <a:pt x="21167" y="18460"/>
                  <a:pt x="21135" y="18549"/>
                </a:cubicBezTo>
                <a:lnTo>
                  <a:pt x="20962" y="19026"/>
                </a:lnTo>
                <a:lnTo>
                  <a:pt x="21015" y="18918"/>
                </a:lnTo>
                <a:cubicBezTo>
                  <a:pt x="21049" y="18849"/>
                  <a:pt x="21091" y="18878"/>
                  <a:pt x="21115" y="18986"/>
                </a:cubicBezTo>
                <a:cubicBezTo>
                  <a:pt x="21139" y="19093"/>
                  <a:pt x="21137" y="19247"/>
                  <a:pt x="21111" y="19347"/>
                </a:cubicBezTo>
                <a:lnTo>
                  <a:pt x="21096" y="19404"/>
                </a:lnTo>
                <a:lnTo>
                  <a:pt x="21342" y="18899"/>
                </a:lnTo>
                <a:cubicBezTo>
                  <a:pt x="21377" y="18827"/>
                  <a:pt x="21422" y="18862"/>
                  <a:pt x="21445" y="18978"/>
                </a:cubicBezTo>
                <a:cubicBezTo>
                  <a:pt x="21468" y="19094"/>
                  <a:pt x="21463" y="19254"/>
                  <a:pt x="21432" y="19347"/>
                </a:cubicBezTo>
                <a:lnTo>
                  <a:pt x="21278" y="19820"/>
                </a:lnTo>
                <a:cubicBezTo>
                  <a:pt x="21283" y="19829"/>
                  <a:pt x="21288" y="19841"/>
                  <a:pt x="21293" y="19855"/>
                </a:cubicBezTo>
                <a:cubicBezTo>
                  <a:pt x="21310" y="19905"/>
                  <a:pt x="21320" y="19978"/>
                  <a:pt x="21321" y="20055"/>
                </a:cubicBezTo>
                <a:lnTo>
                  <a:pt x="21365" y="19964"/>
                </a:lnTo>
                <a:cubicBezTo>
                  <a:pt x="21387" y="19918"/>
                  <a:pt x="21415" y="19915"/>
                  <a:pt x="21438" y="19955"/>
                </a:cubicBezTo>
                <a:cubicBezTo>
                  <a:pt x="21461" y="19996"/>
                  <a:pt x="21477" y="20075"/>
                  <a:pt x="21481" y="20166"/>
                </a:cubicBezTo>
                <a:lnTo>
                  <a:pt x="21490" y="20398"/>
                </a:lnTo>
                <a:cubicBezTo>
                  <a:pt x="21520" y="20384"/>
                  <a:pt x="21551" y="20434"/>
                  <a:pt x="21568" y="20534"/>
                </a:cubicBezTo>
                <a:cubicBezTo>
                  <a:pt x="21589" y="20666"/>
                  <a:pt x="21576" y="20835"/>
                  <a:pt x="21539" y="20911"/>
                </a:cubicBezTo>
                <a:lnTo>
                  <a:pt x="21467" y="21060"/>
                </a:lnTo>
                <a:cubicBezTo>
                  <a:pt x="21444" y="21106"/>
                  <a:pt x="21417" y="21109"/>
                  <a:pt x="21393" y="21069"/>
                </a:cubicBezTo>
                <a:cubicBezTo>
                  <a:pt x="21370" y="21028"/>
                  <a:pt x="21354" y="20949"/>
                  <a:pt x="21350" y="20858"/>
                </a:cubicBezTo>
                <a:lnTo>
                  <a:pt x="21342" y="20649"/>
                </a:lnTo>
                <a:lnTo>
                  <a:pt x="21223" y="20893"/>
                </a:lnTo>
                <a:cubicBezTo>
                  <a:pt x="21195" y="20951"/>
                  <a:pt x="21159" y="20940"/>
                  <a:pt x="21134" y="20866"/>
                </a:cubicBezTo>
                <a:cubicBezTo>
                  <a:pt x="21117" y="20815"/>
                  <a:pt x="21107" y="20742"/>
                  <a:pt x="21106" y="20666"/>
                </a:cubicBezTo>
                <a:lnTo>
                  <a:pt x="20785" y="21325"/>
                </a:lnTo>
                <a:cubicBezTo>
                  <a:pt x="20750" y="21396"/>
                  <a:pt x="20706" y="21362"/>
                  <a:pt x="20683" y="21246"/>
                </a:cubicBezTo>
                <a:cubicBezTo>
                  <a:pt x="20659" y="21130"/>
                  <a:pt x="20665" y="20970"/>
                  <a:pt x="20695" y="20877"/>
                </a:cubicBezTo>
                <a:lnTo>
                  <a:pt x="20709" y="20833"/>
                </a:lnTo>
                <a:cubicBezTo>
                  <a:pt x="20677" y="20887"/>
                  <a:pt x="20638" y="20856"/>
                  <a:pt x="20615" y="20755"/>
                </a:cubicBezTo>
                <a:cubicBezTo>
                  <a:pt x="20591" y="20647"/>
                  <a:pt x="20593" y="20494"/>
                  <a:pt x="20619" y="20394"/>
                </a:cubicBezTo>
                <a:lnTo>
                  <a:pt x="20635" y="20336"/>
                </a:lnTo>
                <a:lnTo>
                  <a:pt x="20078" y="21478"/>
                </a:lnTo>
                <a:cubicBezTo>
                  <a:pt x="20042" y="21550"/>
                  <a:pt x="19997" y="21513"/>
                  <a:pt x="19974" y="21393"/>
                </a:cubicBezTo>
                <a:cubicBezTo>
                  <a:pt x="19951" y="21272"/>
                  <a:pt x="19959" y="21110"/>
                  <a:pt x="19991" y="21021"/>
                </a:cubicBezTo>
                <a:lnTo>
                  <a:pt x="20163" y="20544"/>
                </a:lnTo>
                <a:lnTo>
                  <a:pt x="19955" y="20970"/>
                </a:lnTo>
                <a:cubicBezTo>
                  <a:pt x="19919" y="21044"/>
                  <a:pt x="19873" y="21006"/>
                  <a:pt x="19851" y="20884"/>
                </a:cubicBezTo>
                <a:cubicBezTo>
                  <a:pt x="19829" y="20766"/>
                  <a:pt x="19835" y="20609"/>
                  <a:pt x="19866" y="20519"/>
                </a:cubicBezTo>
                <a:lnTo>
                  <a:pt x="19600" y="21064"/>
                </a:lnTo>
                <a:cubicBezTo>
                  <a:pt x="19564" y="21139"/>
                  <a:pt x="19517" y="21098"/>
                  <a:pt x="19495" y="20972"/>
                </a:cubicBezTo>
                <a:cubicBezTo>
                  <a:pt x="19482" y="20896"/>
                  <a:pt x="19480" y="20805"/>
                  <a:pt x="19488" y="20727"/>
                </a:cubicBezTo>
                <a:lnTo>
                  <a:pt x="19146" y="21427"/>
                </a:lnTo>
                <a:cubicBezTo>
                  <a:pt x="19110" y="21502"/>
                  <a:pt x="19063" y="21460"/>
                  <a:pt x="19041" y="21333"/>
                </a:cubicBezTo>
                <a:cubicBezTo>
                  <a:pt x="19030" y="21271"/>
                  <a:pt x="19027" y="21201"/>
                  <a:pt x="19031" y="21135"/>
                </a:cubicBezTo>
                <a:cubicBezTo>
                  <a:pt x="18996" y="21185"/>
                  <a:pt x="18955" y="21140"/>
                  <a:pt x="18935" y="21024"/>
                </a:cubicBezTo>
                <a:cubicBezTo>
                  <a:pt x="18927" y="20974"/>
                  <a:pt x="18923" y="20917"/>
                  <a:pt x="18924" y="20863"/>
                </a:cubicBezTo>
                <a:lnTo>
                  <a:pt x="18923" y="20865"/>
                </a:lnTo>
                <a:cubicBezTo>
                  <a:pt x="18886" y="20940"/>
                  <a:pt x="18840" y="20899"/>
                  <a:pt x="18818" y="20774"/>
                </a:cubicBezTo>
                <a:cubicBezTo>
                  <a:pt x="18796" y="20648"/>
                  <a:pt x="18805" y="20483"/>
                  <a:pt x="18839" y="20398"/>
                </a:cubicBezTo>
                <a:lnTo>
                  <a:pt x="19114" y="19726"/>
                </a:lnTo>
                <a:lnTo>
                  <a:pt x="18439" y="21109"/>
                </a:lnTo>
                <a:cubicBezTo>
                  <a:pt x="18402" y="21184"/>
                  <a:pt x="18356" y="21143"/>
                  <a:pt x="18334" y="21017"/>
                </a:cubicBezTo>
                <a:cubicBezTo>
                  <a:pt x="18312" y="20891"/>
                  <a:pt x="18321" y="20725"/>
                  <a:pt x="18356" y="20642"/>
                </a:cubicBezTo>
                <a:lnTo>
                  <a:pt x="18900" y="19323"/>
                </a:lnTo>
                <a:lnTo>
                  <a:pt x="17845" y="21486"/>
                </a:lnTo>
                <a:cubicBezTo>
                  <a:pt x="17808" y="21561"/>
                  <a:pt x="17761" y="21518"/>
                  <a:pt x="17739" y="21391"/>
                </a:cubicBezTo>
                <a:cubicBezTo>
                  <a:pt x="17717" y="21263"/>
                  <a:pt x="17728" y="21096"/>
                  <a:pt x="17764" y="21014"/>
                </a:cubicBezTo>
                <a:lnTo>
                  <a:pt x="18069" y="20312"/>
                </a:lnTo>
                <a:lnTo>
                  <a:pt x="17781" y="20902"/>
                </a:lnTo>
                <a:cubicBezTo>
                  <a:pt x="17744" y="20978"/>
                  <a:pt x="17697" y="20935"/>
                  <a:pt x="17675" y="20806"/>
                </a:cubicBezTo>
                <a:cubicBezTo>
                  <a:pt x="17664" y="20742"/>
                  <a:pt x="17662" y="20669"/>
                  <a:pt x="17666" y="20602"/>
                </a:cubicBezTo>
                <a:lnTo>
                  <a:pt x="17368" y="21212"/>
                </a:lnTo>
                <a:cubicBezTo>
                  <a:pt x="17331" y="21288"/>
                  <a:pt x="17284" y="21244"/>
                  <a:pt x="17262" y="21115"/>
                </a:cubicBezTo>
                <a:cubicBezTo>
                  <a:pt x="17255" y="21073"/>
                  <a:pt x="17252" y="21026"/>
                  <a:pt x="17251" y="20980"/>
                </a:cubicBezTo>
                <a:lnTo>
                  <a:pt x="17207" y="21071"/>
                </a:lnTo>
                <a:cubicBezTo>
                  <a:pt x="17170" y="21147"/>
                  <a:pt x="17123" y="21104"/>
                  <a:pt x="17101" y="20974"/>
                </a:cubicBezTo>
                <a:cubicBezTo>
                  <a:pt x="17090" y="20907"/>
                  <a:pt x="17088" y="20829"/>
                  <a:pt x="17093" y="20759"/>
                </a:cubicBezTo>
                <a:lnTo>
                  <a:pt x="16874" y="21208"/>
                </a:lnTo>
                <a:cubicBezTo>
                  <a:pt x="16837" y="21284"/>
                  <a:pt x="16790" y="21241"/>
                  <a:pt x="16768" y="21113"/>
                </a:cubicBezTo>
                <a:cubicBezTo>
                  <a:pt x="16746" y="20985"/>
                  <a:pt x="16757" y="20818"/>
                  <a:pt x="16793" y="20737"/>
                </a:cubicBezTo>
                <a:lnTo>
                  <a:pt x="17405" y="19334"/>
                </a:lnTo>
                <a:lnTo>
                  <a:pt x="16573" y="21038"/>
                </a:lnTo>
                <a:cubicBezTo>
                  <a:pt x="16536" y="21114"/>
                  <a:pt x="16489" y="21070"/>
                  <a:pt x="16467" y="20941"/>
                </a:cubicBezTo>
                <a:cubicBezTo>
                  <a:pt x="16458" y="20887"/>
                  <a:pt x="16455" y="20828"/>
                  <a:pt x="16457" y="20771"/>
                </a:cubicBezTo>
                <a:lnTo>
                  <a:pt x="16239" y="21217"/>
                </a:lnTo>
                <a:cubicBezTo>
                  <a:pt x="16202" y="21293"/>
                  <a:pt x="16155" y="21249"/>
                  <a:pt x="16133" y="21118"/>
                </a:cubicBezTo>
                <a:cubicBezTo>
                  <a:pt x="16127" y="21085"/>
                  <a:pt x="16124" y="21049"/>
                  <a:pt x="16123" y="21013"/>
                </a:cubicBezTo>
                <a:lnTo>
                  <a:pt x="15983" y="21299"/>
                </a:lnTo>
                <a:cubicBezTo>
                  <a:pt x="15946" y="21374"/>
                  <a:pt x="15899" y="21331"/>
                  <a:pt x="15877" y="21201"/>
                </a:cubicBezTo>
                <a:cubicBezTo>
                  <a:pt x="15864" y="21123"/>
                  <a:pt x="15863" y="21032"/>
                  <a:pt x="15872" y="20954"/>
                </a:cubicBezTo>
                <a:lnTo>
                  <a:pt x="15852" y="20996"/>
                </a:lnTo>
                <a:cubicBezTo>
                  <a:pt x="15815" y="21071"/>
                  <a:pt x="15768" y="21028"/>
                  <a:pt x="15746" y="20897"/>
                </a:cubicBezTo>
                <a:cubicBezTo>
                  <a:pt x="15737" y="20843"/>
                  <a:pt x="15734" y="20781"/>
                  <a:pt x="15736" y="20722"/>
                </a:cubicBezTo>
                <a:lnTo>
                  <a:pt x="15572" y="21057"/>
                </a:lnTo>
                <a:cubicBezTo>
                  <a:pt x="15535" y="21134"/>
                  <a:pt x="15488" y="21089"/>
                  <a:pt x="15466" y="20959"/>
                </a:cubicBezTo>
                <a:cubicBezTo>
                  <a:pt x="15460" y="20923"/>
                  <a:pt x="15457" y="20884"/>
                  <a:pt x="15456" y="20845"/>
                </a:cubicBezTo>
                <a:lnTo>
                  <a:pt x="15393" y="20972"/>
                </a:lnTo>
                <a:cubicBezTo>
                  <a:pt x="15357" y="21048"/>
                  <a:pt x="15310" y="21005"/>
                  <a:pt x="15288" y="20876"/>
                </a:cubicBezTo>
                <a:cubicBezTo>
                  <a:pt x="15266" y="20746"/>
                  <a:pt x="15277" y="20579"/>
                  <a:pt x="15313" y="20499"/>
                </a:cubicBezTo>
                <a:lnTo>
                  <a:pt x="16322" y="18247"/>
                </a:lnTo>
                <a:lnTo>
                  <a:pt x="15019" y="20917"/>
                </a:lnTo>
                <a:cubicBezTo>
                  <a:pt x="14982" y="20992"/>
                  <a:pt x="14935" y="20949"/>
                  <a:pt x="14913" y="20819"/>
                </a:cubicBezTo>
                <a:cubicBezTo>
                  <a:pt x="14892" y="20689"/>
                  <a:pt x="14903" y="20522"/>
                  <a:pt x="14939" y="20442"/>
                </a:cubicBezTo>
                <a:lnTo>
                  <a:pt x="14962" y="20392"/>
                </a:lnTo>
                <a:lnTo>
                  <a:pt x="14722" y="20885"/>
                </a:lnTo>
                <a:cubicBezTo>
                  <a:pt x="14685" y="20961"/>
                  <a:pt x="14638" y="20917"/>
                  <a:pt x="14616" y="20788"/>
                </a:cubicBezTo>
                <a:cubicBezTo>
                  <a:pt x="14594" y="20658"/>
                  <a:pt x="14606" y="20491"/>
                  <a:pt x="14642" y="20411"/>
                </a:cubicBezTo>
                <a:lnTo>
                  <a:pt x="15401" y="18740"/>
                </a:lnTo>
                <a:lnTo>
                  <a:pt x="14370" y="20852"/>
                </a:lnTo>
                <a:cubicBezTo>
                  <a:pt x="14333" y="20928"/>
                  <a:pt x="14286" y="20884"/>
                  <a:pt x="14264" y="20753"/>
                </a:cubicBezTo>
                <a:cubicBezTo>
                  <a:pt x="14259" y="20722"/>
                  <a:pt x="14256" y="20689"/>
                  <a:pt x="14255" y="20656"/>
                </a:cubicBezTo>
                <a:lnTo>
                  <a:pt x="14183" y="20803"/>
                </a:lnTo>
                <a:cubicBezTo>
                  <a:pt x="14146" y="20879"/>
                  <a:pt x="14099" y="20834"/>
                  <a:pt x="14077" y="20704"/>
                </a:cubicBezTo>
                <a:cubicBezTo>
                  <a:pt x="14070" y="20664"/>
                  <a:pt x="14067" y="20620"/>
                  <a:pt x="14066" y="20576"/>
                </a:cubicBezTo>
                <a:lnTo>
                  <a:pt x="13672" y="21383"/>
                </a:lnTo>
                <a:cubicBezTo>
                  <a:pt x="13635" y="21459"/>
                  <a:pt x="13588" y="21415"/>
                  <a:pt x="13566" y="21285"/>
                </a:cubicBezTo>
                <a:cubicBezTo>
                  <a:pt x="13545" y="21156"/>
                  <a:pt x="13556" y="20988"/>
                  <a:pt x="13592" y="20908"/>
                </a:cubicBezTo>
                <a:lnTo>
                  <a:pt x="14966" y="17902"/>
                </a:lnTo>
                <a:lnTo>
                  <a:pt x="13297" y="21323"/>
                </a:lnTo>
                <a:cubicBezTo>
                  <a:pt x="13260" y="21399"/>
                  <a:pt x="13213" y="21355"/>
                  <a:pt x="13191" y="21224"/>
                </a:cubicBezTo>
                <a:cubicBezTo>
                  <a:pt x="13185" y="21189"/>
                  <a:pt x="13182" y="21151"/>
                  <a:pt x="13181" y="21114"/>
                </a:cubicBezTo>
                <a:lnTo>
                  <a:pt x="13155" y="21167"/>
                </a:lnTo>
                <a:cubicBezTo>
                  <a:pt x="13118" y="21243"/>
                  <a:pt x="13071" y="21199"/>
                  <a:pt x="13049" y="21068"/>
                </a:cubicBezTo>
                <a:cubicBezTo>
                  <a:pt x="13027" y="20938"/>
                  <a:pt x="13039" y="20770"/>
                  <a:pt x="13075" y="20691"/>
                </a:cubicBezTo>
                <a:lnTo>
                  <a:pt x="13274" y="20264"/>
                </a:lnTo>
                <a:lnTo>
                  <a:pt x="12834" y="21166"/>
                </a:lnTo>
                <a:cubicBezTo>
                  <a:pt x="12797" y="21242"/>
                  <a:pt x="12750" y="21198"/>
                  <a:pt x="12728" y="21067"/>
                </a:cubicBezTo>
                <a:cubicBezTo>
                  <a:pt x="12714" y="20983"/>
                  <a:pt x="12714" y="20883"/>
                  <a:pt x="12725" y="20802"/>
                </a:cubicBezTo>
                <a:lnTo>
                  <a:pt x="12655" y="20947"/>
                </a:lnTo>
                <a:cubicBezTo>
                  <a:pt x="12618" y="21023"/>
                  <a:pt x="12570" y="20978"/>
                  <a:pt x="12549" y="20847"/>
                </a:cubicBezTo>
                <a:cubicBezTo>
                  <a:pt x="12543" y="20811"/>
                  <a:pt x="12539" y="20772"/>
                  <a:pt x="12538" y="20732"/>
                </a:cubicBezTo>
                <a:lnTo>
                  <a:pt x="12475" y="20862"/>
                </a:lnTo>
                <a:cubicBezTo>
                  <a:pt x="12438" y="20938"/>
                  <a:pt x="12391" y="20893"/>
                  <a:pt x="12369" y="20763"/>
                </a:cubicBezTo>
                <a:cubicBezTo>
                  <a:pt x="12347" y="20633"/>
                  <a:pt x="12359" y="20464"/>
                  <a:pt x="12396" y="20386"/>
                </a:cubicBezTo>
                <a:lnTo>
                  <a:pt x="12817" y="19480"/>
                </a:lnTo>
                <a:lnTo>
                  <a:pt x="12128" y="20893"/>
                </a:lnTo>
                <a:cubicBezTo>
                  <a:pt x="12091" y="20969"/>
                  <a:pt x="12044" y="20925"/>
                  <a:pt x="12022" y="20795"/>
                </a:cubicBezTo>
                <a:cubicBezTo>
                  <a:pt x="12000" y="20665"/>
                  <a:pt x="12012" y="20497"/>
                  <a:pt x="12048" y="20418"/>
                </a:cubicBezTo>
                <a:lnTo>
                  <a:pt x="13744" y="16730"/>
                </a:lnTo>
                <a:lnTo>
                  <a:pt x="11611" y="21103"/>
                </a:lnTo>
                <a:cubicBezTo>
                  <a:pt x="11573" y="21179"/>
                  <a:pt x="11526" y="21135"/>
                  <a:pt x="11505" y="21005"/>
                </a:cubicBezTo>
                <a:cubicBezTo>
                  <a:pt x="11483" y="20875"/>
                  <a:pt x="11495" y="20707"/>
                  <a:pt x="11531" y="20628"/>
                </a:cubicBezTo>
                <a:lnTo>
                  <a:pt x="13084" y="17270"/>
                </a:lnTo>
                <a:lnTo>
                  <a:pt x="11204" y="21122"/>
                </a:lnTo>
                <a:cubicBezTo>
                  <a:pt x="11167" y="21199"/>
                  <a:pt x="11120" y="21154"/>
                  <a:pt x="11098" y="21023"/>
                </a:cubicBezTo>
                <a:cubicBezTo>
                  <a:pt x="11084" y="20935"/>
                  <a:pt x="11084" y="20830"/>
                  <a:pt x="11098" y="20747"/>
                </a:cubicBezTo>
                <a:lnTo>
                  <a:pt x="10732" y="21495"/>
                </a:lnTo>
                <a:cubicBezTo>
                  <a:pt x="10720" y="21521"/>
                  <a:pt x="10707" y="21532"/>
                  <a:pt x="10694" y="21532"/>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7" name="Shape 147"/>
          <p:cNvSpPr/>
          <p:nvPr/>
        </p:nvSpPr>
        <p:spPr>
          <a:xfrm>
            <a:off x="2271844" y="4607183"/>
            <a:ext cx="4277766" cy="1935859"/>
          </a:xfrm>
          <a:custGeom>
            <a:avLst/>
            <a:gdLst/>
            <a:ahLst/>
            <a:cxnLst>
              <a:cxn ang="0">
                <a:pos x="wd2" y="hd2"/>
              </a:cxn>
              <a:cxn ang="5400000">
                <a:pos x="wd2" y="hd2"/>
              </a:cxn>
              <a:cxn ang="10800000">
                <a:pos x="wd2" y="hd2"/>
              </a:cxn>
              <a:cxn ang="16200000">
                <a:pos x="wd2" y="hd2"/>
              </a:cxn>
            </a:cxnLst>
            <a:rect l="0" t="0" r="r" b="b"/>
            <a:pathLst>
              <a:path w="21565" h="21529" extrusionOk="0">
                <a:moveTo>
                  <a:pt x="123" y="21530"/>
                </a:moveTo>
                <a:cubicBezTo>
                  <a:pt x="81" y="21530"/>
                  <a:pt x="40" y="21476"/>
                  <a:pt x="17" y="21380"/>
                </a:cubicBezTo>
                <a:cubicBezTo>
                  <a:pt x="-17" y="21236"/>
                  <a:pt x="2" y="21052"/>
                  <a:pt x="60" y="20967"/>
                </a:cubicBezTo>
                <a:lnTo>
                  <a:pt x="233" y="20714"/>
                </a:lnTo>
                <a:cubicBezTo>
                  <a:pt x="211" y="20689"/>
                  <a:pt x="193" y="20648"/>
                  <a:pt x="180" y="20594"/>
                </a:cubicBezTo>
                <a:cubicBezTo>
                  <a:pt x="172" y="20558"/>
                  <a:pt x="166" y="20519"/>
                  <a:pt x="164" y="20480"/>
                </a:cubicBezTo>
                <a:cubicBezTo>
                  <a:pt x="110" y="20528"/>
                  <a:pt x="48" y="20476"/>
                  <a:pt x="18" y="20349"/>
                </a:cubicBezTo>
                <a:cubicBezTo>
                  <a:pt x="-16" y="20207"/>
                  <a:pt x="2" y="20023"/>
                  <a:pt x="60" y="19937"/>
                </a:cubicBezTo>
                <a:lnTo>
                  <a:pt x="3216" y="15204"/>
                </a:lnTo>
                <a:lnTo>
                  <a:pt x="823" y="18618"/>
                </a:lnTo>
                <a:cubicBezTo>
                  <a:pt x="764" y="18701"/>
                  <a:pt x="690" y="18652"/>
                  <a:pt x="656" y="18510"/>
                </a:cubicBezTo>
                <a:cubicBezTo>
                  <a:pt x="635" y="18420"/>
                  <a:pt x="634" y="18314"/>
                  <a:pt x="651" y="18226"/>
                </a:cubicBezTo>
                <a:lnTo>
                  <a:pt x="651" y="18227"/>
                </a:lnTo>
                <a:cubicBezTo>
                  <a:pt x="592" y="18310"/>
                  <a:pt x="518" y="18261"/>
                  <a:pt x="484" y="18118"/>
                </a:cubicBezTo>
                <a:cubicBezTo>
                  <a:pt x="450" y="17974"/>
                  <a:pt x="469" y="17790"/>
                  <a:pt x="527" y="17705"/>
                </a:cubicBezTo>
                <a:lnTo>
                  <a:pt x="1055" y="16929"/>
                </a:lnTo>
                <a:cubicBezTo>
                  <a:pt x="1044" y="16907"/>
                  <a:pt x="1034" y="16879"/>
                  <a:pt x="1026" y="16847"/>
                </a:cubicBezTo>
                <a:cubicBezTo>
                  <a:pt x="992" y="16704"/>
                  <a:pt x="1011" y="16520"/>
                  <a:pt x="1069" y="16434"/>
                </a:cubicBezTo>
                <a:lnTo>
                  <a:pt x="1445" y="15879"/>
                </a:lnTo>
                <a:cubicBezTo>
                  <a:pt x="1426" y="15853"/>
                  <a:pt x="1409" y="15815"/>
                  <a:pt x="1397" y="15765"/>
                </a:cubicBezTo>
                <a:cubicBezTo>
                  <a:pt x="1363" y="15622"/>
                  <a:pt x="1382" y="15438"/>
                  <a:pt x="1440" y="15352"/>
                </a:cubicBezTo>
                <a:lnTo>
                  <a:pt x="1641" y="15053"/>
                </a:lnTo>
                <a:cubicBezTo>
                  <a:pt x="1615" y="15031"/>
                  <a:pt x="1592" y="14986"/>
                  <a:pt x="1577" y="14923"/>
                </a:cubicBezTo>
                <a:cubicBezTo>
                  <a:pt x="1543" y="14781"/>
                  <a:pt x="1561" y="14597"/>
                  <a:pt x="1618" y="14511"/>
                </a:cubicBezTo>
                <a:lnTo>
                  <a:pt x="3003" y="12417"/>
                </a:lnTo>
                <a:lnTo>
                  <a:pt x="2005" y="13840"/>
                </a:lnTo>
                <a:cubicBezTo>
                  <a:pt x="1947" y="13923"/>
                  <a:pt x="1873" y="13875"/>
                  <a:pt x="1838" y="13732"/>
                </a:cubicBezTo>
                <a:cubicBezTo>
                  <a:pt x="1804" y="13589"/>
                  <a:pt x="1823" y="13405"/>
                  <a:pt x="1881" y="13319"/>
                </a:cubicBezTo>
                <a:lnTo>
                  <a:pt x="1953" y="13212"/>
                </a:lnTo>
                <a:cubicBezTo>
                  <a:pt x="1937" y="13187"/>
                  <a:pt x="1924" y="13154"/>
                  <a:pt x="1913" y="13112"/>
                </a:cubicBezTo>
                <a:cubicBezTo>
                  <a:pt x="1879" y="12970"/>
                  <a:pt x="1897" y="12787"/>
                  <a:pt x="1953" y="12699"/>
                </a:cubicBezTo>
                <a:lnTo>
                  <a:pt x="3887" y="9708"/>
                </a:lnTo>
                <a:lnTo>
                  <a:pt x="2130" y="12215"/>
                </a:lnTo>
                <a:cubicBezTo>
                  <a:pt x="2072" y="12298"/>
                  <a:pt x="1998" y="12250"/>
                  <a:pt x="1964" y="12109"/>
                </a:cubicBezTo>
                <a:cubicBezTo>
                  <a:pt x="1930" y="11967"/>
                  <a:pt x="1947" y="11784"/>
                  <a:pt x="2004" y="11696"/>
                </a:cubicBezTo>
                <a:lnTo>
                  <a:pt x="3249" y="9773"/>
                </a:lnTo>
                <a:lnTo>
                  <a:pt x="2685" y="10577"/>
                </a:lnTo>
                <a:cubicBezTo>
                  <a:pt x="2627" y="10660"/>
                  <a:pt x="2553" y="10613"/>
                  <a:pt x="2519" y="10472"/>
                </a:cubicBezTo>
                <a:cubicBezTo>
                  <a:pt x="2484" y="10330"/>
                  <a:pt x="2502" y="10147"/>
                  <a:pt x="2558" y="10059"/>
                </a:cubicBezTo>
                <a:lnTo>
                  <a:pt x="3348" y="8834"/>
                </a:lnTo>
                <a:lnTo>
                  <a:pt x="2742" y="9699"/>
                </a:lnTo>
                <a:cubicBezTo>
                  <a:pt x="2684" y="9782"/>
                  <a:pt x="2610" y="9734"/>
                  <a:pt x="2576" y="9593"/>
                </a:cubicBezTo>
                <a:cubicBezTo>
                  <a:pt x="2541" y="9451"/>
                  <a:pt x="2559" y="9268"/>
                  <a:pt x="2615" y="9180"/>
                </a:cubicBezTo>
                <a:lnTo>
                  <a:pt x="2823" y="8860"/>
                </a:lnTo>
                <a:cubicBezTo>
                  <a:pt x="2778" y="8870"/>
                  <a:pt x="2734" y="8815"/>
                  <a:pt x="2709" y="8715"/>
                </a:cubicBezTo>
                <a:cubicBezTo>
                  <a:pt x="2675" y="8574"/>
                  <a:pt x="2692" y="8391"/>
                  <a:pt x="2748" y="8302"/>
                </a:cubicBezTo>
                <a:lnTo>
                  <a:pt x="3207" y="7581"/>
                </a:lnTo>
                <a:cubicBezTo>
                  <a:pt x="3167" y="7579"/>
                  <a:pt x="3128" y="7528"/>
                  <a:pt x="3106" y="7437"/>
                </a:cubicBezTo>
                <a:cubicBezTo>
                  <a:pt x="3071" y="7298"/>
                  <a:pt x="3087" y="7116"/>
                  <a:pt x="3143" y="7026"/>
                </a:cubicBezTo>
                <a:lnTo>
                  <a:pt x="3709" y="6106"/>
                </a:lnTo>
                <a:cubicBezTo>
                  <a:pt x="3664" y="6114"/>
                  <a:pt x="3620" y="6061"/>
                  <a:pt x="3595" y="5961"/>
                </a:cubicBezTo>
                <a:cubicBezTo>
                  <a:pt x="3587" y="5928"/>
                  <a:pt x="3582" y="5892"/>
                  <a:pt x="3579" y="5857"/>
                </a:cubicBezTo>
                <a:lnTo>
                  <a:pt x="3490" y="5983"/>
                </a:lnTo>
                <a:cubicBezTo>
                  <a:pt x="3433" y="6064"/>
                  <a:pt x="3361" y="6020"/>
                  <a:pt x="3326" y="5883"/>
                </a:cubicBezTo>
                <a:cubicBezTo>
                  <a:pt x="3291" y="5746"/>
                  <a:pt x="3306" y="5565"/>
                  <a:pt x="3359" y="5473"/>
                </a:cubicBezTo>
                <a:lnTo>
                  <a:pt x="3988" y="4394"/>
                </a:lnTo>
                <a:lnTo>
                  <a:pt x="3952" y="4446"/>
                </a:lnTo>
                <a:cubicBezTo>
                  <a:pt x="3895" y="4526"/>
                  <a:pt x="3824" y="4484"/>
                  <a:pt x="3788" y="4349"/>
                </a:cubicBezTo>
                <a:cubicBezTo>
                  <a:pt x="3752" y="4215"/>
                  <a:pt x="3765" y="4036"/>
                  <a:pt x="3818" y="3940"/>
                </a:cubicBezTo>
                <a:lnTo>
                  <a:pt x="4341" y="2987"/>
                </a:lnTo>
                <a:cubicBezTo>
                  <a:pt x="4326" y="2966"/>
                  <a:pt x="4313" y="2938"/>
                  <a:pt x="4303" y="2903"/>
                </a:cubicBezTo>
                <a:cubicBezTo>
                  <a:pt x="4266" y="2777"/>
                  <a:pt x="4274" y="2602"/>
                  <a:pt x="4321" y="2499"/>
                </a:cubicBezTo>
                <a:lnTo>
                  <a:pt x="4657" y="1764"/>
                </a:lnTo>
                <a:cubicBezTo>
                  <a:pt x="4643" y="1748"/>
                  <a:pt x="4630" y="1725"/>
                  <a:pt x="4618" y="1696"/>
                </a:cubicBezTo>
                <a:cubicBezTo>
                  <a:pt x="4587" y="1615"/>
                  <a:pt x="4577" y="1499"/>
                  <a:pt x="4590" y="1396"/>
                </a:cubicBezTo>
                <a:cubicBezTo>
                  <a:pt x="4549" y="1394"/>
                  <a:pt x="4509" y="1340"/>
                  <a:pt x="4487" y="1245"/>
                </a:cubicBezTo>
                <a:cubicBezTo>
                  <a:pt x="4453" y="1101"/>
                  <a:pt x="4473" y="915"/>
                  <a:pt x="4532" y="832"/>
                </a:cubicBezTo>
                <a:lnTo>
                  <a:pt x="4879" y="336"/>
                </a:lnTo>
                <a:cubicBezTo>
                  <a:pt x="4928" y="266"/>
                  <a:pt x="4990" y="288"/>
                  <a:pt x="5029" y="390"/>
                </a:cubicBezTo>
                <a:cubicBezTo>
                  <a:pt x="5054" y="456"/>
                  <a:pt x="5066" y="546"/>
                  <a:pt x="5062" y="632"/>
                </a:cubicBezTo>
                <a:lnTo>
                  <a:pt x="5397" y="153"/>
                </a:lnTo>
                <a:cubicBezTo>
                  <a:pt x="5452" y="75"/>
                  <a:pt x="5521" y="112"/>
                  <a:pt x="5558" y="238"/>
                </a:cubicBezTo>
                <a:cubicBezTo>
                  <a:pt x="5595" y="365"/>
                  <a:pt x="5587" y="539"/>
                  <a:pt x="5540" y="642"/>
                </a:cubicBezTo>
                <a:lnTo>
                  <a:pt x="5393" y="964"/>
                </a:lnTo>
                <a:lnTo>
                  <a:pt x="5664" y="577"/>
                </a:lnTo>
                <a:cubicBezTo>
                  <a:pt x="5720" y="497"/>
                  <a:pt x="5792" y="539"/>
                  <a:pt x="5827" y="673"/>
                </a:cubicBezTo>
                <a:cubicBezTo>
                  <a:pt x="5863" y="807"/>
                  <a:pt x="5850" y="987"/>
                  <a:pt x="5798" y="1082"/>
                </a:cubicBezTo>
                <a:lnTo>
                  <a:pt x="5719" y="1225"/>
                </a:lnTo>
                <a:lnTo>
                  <a:pt x="6403" y="250"/>
                </a:lnTo>
                <a:cubicBezTo>
                  <a:pt x="6460" y="169"/>
                  <a:pt x="6532" y="213"/>
                  <a:pt x="6567" y="350"/>
                </a:cubicBezTo>
                <a:cubicBezTo>
                  <a:pt x="6603" y="487"/>
                  <a:pt x="6588" y="668"/>
                  <a:pt x="6534" y="760"/>
                </a:cubicBezTo>
                <a:lnTo>
                  <a:pt x="5905" y="1840"/>
                </a:lnTo>
                <a:lnTo>
                  <a:pt x="6952" y="347"/>
                </a:lnTo>
                <a:cubicBezTo>
                  <a:pt x="7010" y="264"/>
                  <a:pt x="7083" y="311"/>
                  <a:pt x="7118" y="452"/>
                </a:cubicBezTo>
                <a:cubicBezTo>
                  <a:pt x="7130" y="500"/>
                  <a:pt x="7135" y="553"/>
                  <a:pt x="7135" y="606"/>
                </a:cubicBezTo>
                <a:cubicBezTo>
                  <a:pt x="7175" y="609"/>
                  <a:pt x="7213" y="660"/>
                  <a:pt x="7236" y="749"/>
                </a:cubicBezTo>
                <a:cubicBezTo>
                  <a:pt x="7270" y="889"/>
                  <a:pt x="7254" y="1071"/>
                  <a:pt x="7199" y="1161"/>
                </a:cubicBezTo>
                <a:lnTo>
                  <a:pt x="6805" y="1800"/>
                </a:lnTo>
                <a:lnTo>
                  <a:pt x="7706" y="515"/>
                </a:lnTo>
                <a:cubicBezTo>
                  <a:pt x="7764" y="433"/>
                  <a:pt x="7838" y="479"/>
                  <a:pt x="7872" y="620"/>
                </a:cubicBezTo>
                <a:cubicBezTo>
                  <a:pt x="7907" y="761"/>
                  <a:pt x="7889" y="944"/>
                  <a:pt x="7833" y="1032"/>
                </a:cubicBezTo>
                <a:lnTo>
                  <a:pt x="7724" y="1203"/>
                </a:lnTo>
                <a:lnTo>
                  <a:pt x="8255" y="446"/>
                </a:lnTo>
                <a:cubicBezTo>
                  <a:pt x="8313" y="363"/>
                  <a:pt x="8387" y="411"/>
                  <a:pt x="8421" y="552"/>
                </a:cubicBezTo>
                <a:cubicBezTo>
                  <a:pt x="8451" y="676"/>
                  <a:pt x="8441" y="832"/>
                  <a:pt x="8400" y="927"/>
                </a:cubicBezTo>
                <a:lnTo>
                  <a:pt x="8921" y="185"/>
                </a:lnTo>
                <a:cubicBezTo>
                  <a:pt x="8979" y="102"/>
                  <a:pt x="9053" y="150"/>
                  <a:pt x="9087" y="291"/>
                </a:cubicBezTo>
                <a:cubicBezTo>
                  <a:pt x="9121" y="432"/>
                  <a:pt x="9104" y="615"/>
                  <a:pt x="9047" y="703"/>
                </a:cubicBezTo>
                <a:lnTo>
                  <a:pt x="8258" y="1928"/>
                </a:lnTo>
                <a:lnTo>
                  <a:pt x="9135" y="677"/>
                </a:lnTo>
                <a:cubicBezTo>
                  <a:pt x="9192" y="595"/>
                  <a:pt x="9266" y="642"/>
                  <a:pt x="9301" y="783"/>
                </a:cubicBezTo>
                <a:cubicBezTo>
                  <a:pt x="9335" y="925"/>
                  <a:pt x="9317" y="1108"/>
                  <a:pt x="9261" y="1196"/>
                </a:cubicBezTo>
                <a:lnTo>
                  <a:pt x="8016" y="3119"/>
                </a:lnTo>
                <a:lnTo>
                  <a:pt x="9709" y="704"/>
                </a:lnTo>
                <a:cubicBezTo>
                  <a:pt x="9767" y="621"/>
                  <a:pt x="9841" y="669"/>
                  <a:pt x="9875" y="810"/>
                </a:cubicBezTo>
                <a:cubicBezTo>
                  <a:pt x="9910" y="951"/>
                  <a:pt x="9892" y="1135"/>
                  <a:pt x="9835" y="1222"/>
                </a:cubicBezTo>
                <a:lnTo>
                  <a:pt x="7902" y="4213"/>
                </a:lnTo>
                <a:lnTo>
                  <a:pt x="10728" y="180"/>
                </a:lnTo>
                <a:cubicBezTo>
                  <a:pt x="10787" y="97"/>
                  <a:pt x="10861" y="145"/>
                  <a:pt x="10895" y="289"/>
                </a:cubicBezTo>
                <a:cubicBezTo>
                  <a:pt x="10906" y="335"/>
                  <a:pt x="10912" y="385"/>
                  <a:pt x="10912" y="435"/>
                </a:cubicBezTo>
                <a:lnTo>
                  <a:pt x="11188" y="41"/>
                </a:lnTo>
                <a:cubicBezTo>
                  <a:pt x="11246" y="-42"/>
                  <a:pt x="11321" y="6"/>
                  <a:pt x="11355" y="148"/>
                </a:cubicBezTo>
                <a:cubicBezTo>
                  <a:pt x="11389" y="291"/>
                  <a:pt x="11371" y="475"/>
                  <a:pt x="11313" y="561"/>
                </a:cubicBezTo>
                <a:lnTo>
                  <a:pt x="9929" y="2654"/>
                </a:lnTo>
                <a:lnTo>
                  <a:pt x="11477" y="446"/>
                </a:lnTo>
                <a:cubicBezTo>
                  <a:pt x="11535" y="363"/>
                  <a:pt x="11609" y="412"/>
                  <a:pt x="11643" y="555"/>
                </a:cubicBezTo>
                <a:cubicBezTo>
                  <a:pt x="11660" y="624"/>
                  <a:pt x="11664" y="703"/>
                  <a:pt x="11657" y="776"/>
                </a:cubicBezTo>
                <a:lnTo>
                  <a:pt x="11904" y="424"/>
                </a:lnTo>
                <a:cubicBezTo>
                  <a:pt x="11962" y="340"/>
                  <a:pt x="12037" y="389"/>
                  <a:pt x="12071" y="533"/>
                </a:cubicBezTo>
                <a:cubicBezTo>
                  <a:pt x="12084" y="590"/>
                  <a:pt x="12089" y="654"/>
                  <a:pt x="12087" y="716"/>
                </a:cubicBezTo>
                <a:lnTo>
                  <a:pt x="12100" y="697"/>
                </a:lnTo>
                <a:cubicBezTo>
                  <a:pt x="12159" y="614"/>
                  <a:pt x="12233" y="662"/>
                  <a:pt x="12267" y="806"/>
                </a:cubicBezTo>
                <a:cubicBezTo>
                  <a:pt x="12277" y="846"/>
                  <a:pt x="12282" y="889"/>
                  <a:pt x="12284" y="932"/>
                </a:cubicBezTo>
                <a:lnTo>
                  <a:pt x="12418" y="740"/>
                </a:lnTo>
                <a:cubicBezTo>
                  <a:pt x="12477" y="657"/>
                  <a:pt x="12551" y="706"/>
                  <a:pt x="12585" y="849"/>
                </a:cubicBezTo>
                <a:cubicBezTo>
                  <a:pt x="12606" y="938"/>
                  <a:pt x="12607" y="1044"/>
                  <a:pt x="12590" y="1132"/>
                </a:cubicBezTo>
                <a:lnTo>
                  <a:pt x="12807" y="823"/>
                </a:lnTo>
                <a:cubicBezTo>
                  <a:pt x="12865" y="740"/>
                  <a:pt x="12939" y="788"/>
                  <a:pt x="12974" y="930"/>
                </a:cubicBezTo>
                <a:cubicBezTo>
                  <a:pt x="13008" y="1073"/>
                  <a:pt x="12989" y="1257"/>
                  <a:pt x="12932" y="1343"/>
                </a:cubicBezTo>
                <a:lnTo>
                  <a:pt x="9776" y="6075"/>
                </a:lnTo>
                <a:lnTo>
                  <a:pt x="13551" y="690"/>
                </a:lnTo>
                <a:cubicBezTo>
                  <a:pt x="13609" y="606"/>
                  <a:pt x="13684" y="655"/>
                  <a:pt x="13718" y="799"/>
                </a:cubicBezTo>
                <a:cubicBezTo>
                  <a:pt x="13726" y="834"/>
                  <a:pt x="13731" y="870"/>
                  <a:pt x="13733" y="908"/>
                </a:cubicBezTo>
                <a:lnTo>
                  <a:pt x="14211" y="226"/>
                </a:lnTo>
                <a:cubicBezTo>
                  <a:pt x="14269" y="143"/>
                  <a:pt x="14344" y="192"/>
                  <a:pt x="14378" y="335"/>
                </a:cubicBezTo>
                <a:cubicBezTo>
                  <a:pt x="14391" y="393"/>
                  <a:pt x="14396" y="457"/>
                  <a:pt x="14394" y="518"/>
                </a:cubicBezTo>
                <a:lnTo>
                  <a:pt x="14632" y="178"/>
                </a:lnTo>
                <a:cubicBezTo>
                  <a:pt x="14691" y="95"/>
                  <a:pt x="14765" y="144"/>
                  <a:pt x="14799" y="287"/>
                </a:cubicBezTo>
                <a:cubicBezTo>
                  <a:pt x="14833" y="430"/>
                  <a:pt x="14814" y="615"/>
                  <a:pt x="14756" y="700"/>
                </a:cubicBezTo>
                <a:lnTo>
                  <a:pt x="14473" y="1119"/>
                </a:lnTo>
                <a:lnTo>
                  <a:pt x="14740" y="738"/>
                </a:lnTo>
                <a:cubicBezTo>
                  <a:pt x="14799" y="654"/>
                  <a:pt x="14873" y="703"/>
                  <a:pt x="14907" y="847"/>
                </a:cubicBezTo>
                <a:cubicBezTo>
                  <a:pt x="14918" y="891"/>
                  <a:pt x="14923" y="939"/>
                  <a:pt x="14924" y="986"/>
                </a:cubicBezTo>
                <a:lnTo>
                  <a:pt x="15426" y="270"/>
                </a:lnTo>
                <a:cubicBezTo>
                  <a:pt x="15484" y="187"/>
                  <a:pt x="15558" y="236"/>
                  <a:pt x="15592" y="379"/>
                </a:cubicBezTo>
                <a:cubicBezTo>
                  <a:pt x="15620" y="496"/>
                  <a:pt x="15613" y="641"/>
                  <a:pt x="15577" y="737"/>
                </a:cubicBezTo>
                <a:cubicBezTo>
                  <a:pt x="15614" y="747"/>
                  <a:pt x="15648" y="799"/>
                  <a:pt x="15668" y="884"/>
                </a:cubicBezTo>
                <a:cubicBezTo>
                  <a:pt x="15702" y="1027"/>
                  <a:pt x="15683" y="1211"/>
                  <a:pt x="15625" y="1296"/>
                </a:cubicBezTo>
                <a:lnTo>
                  <a:pt x="15369" y="1676"/>
                </a:lnTo>
                <a:lnTo>
                  <a:pt x="16387" y="224"/>
                </a:lnTo>
                <a:cubicBezTo>
                  <a:pt x="16445" y="141"/>
                  <a:pt x="16519" y="189"/>
                  <a:pt x="16553" y="332"/>
                </a:cubicBezTo>
                <a:cubicBezTo>
                  <a:pt x="16588" y="475"/>
                  <a:pt x="16569" y="659"/>
                  <a:pt x="16511" y="745"/>
                </a:cubicBezTo>
                <a:lnTo>
                  <a:pt x="13834" y="4739"/>
                </a:lnTo>
                <a:lnTo>
                  <a:pt x="16743" y="588"/>
                </a:lnTo>
                <a:cubicBezTo>
                  <a:pt x="16801" y="505"/>
                  <a:pt x="16876" y="554"/>
                  <a:pt x="16910" y="697"/>
                </a:cubicBezTo>
                <a:cubicBezTo>
                  <a:pt x="16944" y="841"/>
                  <a:pt x="16925" y="1025"/>
                  <a:pt x="16867" y="1110"/>
                </a:cubicBezTo>
                <a:lnTo>
                  <a:pt x="16788" y="1227"/>
                </a:lnTo>
                <a:cubicBezTo>
                  <a:pt x="16816" y="1248"/>
                  <a:pt x="16842" y="1295"/>
                  <a:pt x="16859" y="1364"/>
                </a:cubicBezTo>
                <a:cubicBezTo>
                  <a:pt x="16879" y="1448"/>
                  <a:pt x="16880" y="1547"/>
                  <a:pt x="16866" y="1632"/>
                </a:cubicBezTo>
                <a:cubicBezTo>
                  <a:pt x="16915" y="1613"/>
                  <a:pt x="16965" y="1667"/>
                  <a:pt x="16991" y="1777"/>
                </a:cubicBezTo>
                <a:cubicBezTo>
                  <a:pt x="17011" y="1863"/>
                  <a:pt x="17013" y="1964"/>
                  <a:pt x="16998" y="2050"/>
                </a:cubicBezTo>
                <a:lnTo>
                  <a:pt x="17337" y="1566"/>
                </a:lnTo>
                <a:cubicBezTo>
                  <a:pt x="17395" y="1483"/>
                  <a:pt x="17469" y="1532"/>
                  <a:pt x="17504" y="1675"/>
                </a:cubicBezTo>
                <a:cubicBezTo>
                  <a:pt x="17538" y="1818"/>
                  <a:pt x="17519" y="2002"/>
                  <a:pt x="17461" y="2087"/>
                </a:cubicBezTo>
                <a:lnTo>
                  <a:pt x="15779" y="4590"/>
                </a:lnTo>
                <a:lnTo>
                  <a:pt x="17520" y="2108"/>
                </a:lnTo>
                <a:cubicBezTo>
                  <a:pt x="17578" y="2024"/>
                  <a:pt x="17652" y="2073"/>
                  <a:pt x="17686" y="2216"/>
                </a:cubicBezTo>
                <a:cubicBezTo>
                  <a:pt x="17720" y="2359"/>
                  <a:pt x="17701" y="2544"/>
                  <a:pt x="17644" y="2629"/>
                </a:cubicBezTo>
                <a:lnTo>
                  <a:pt x="17193" y="3298"/>
                </a:lnTo>
                <a:lnTo>
                  <a:pt x="17488" y="2877"/>
                </a:lnTo>
                <a:cubicBezTo>
                  <a:pt x="17547" y="2793"/>
                  <a:pt x="17621" y="2842"/>
                  <a:pt x="17655" y="2985"/>
                </a:cubicBezTo>
                <a:cubicBezTo>
                  <a:pt x="17689" y="3128"/>
                  <a:pt x="17670" y="3312"/>
                  <a:pt x="17613" y="3398"/>
                </a:cubicBezTo>
                <a:lnTo>
                  <a:pt x="17512" y="3547"/>
                </a:lnTo>
                <a:cubicBezTo>
                  <a:pt x="17560" y="3531"/>
                  <a:pt x="17609" y="3584"/>
                  <a:pt x="17635" y="3692"/>
                </a:cubicBezTo>
                <a:cubicBezTo>
                  <a:pt x="17669" y="3835"/>
                  <a:pt x="17650" y="4019"/>
                  <a:pt x="17593" y="4105"/>
                </a:cubicBezTo>
                <a:lnTo>
                  <a:pt x="14871" y="8206"/>
                </a:lnTo>
                <a:lnTo>
                  <a:pt x="17748" y="4102"/>
                </a:lnTo>
                <a:cubicBezTo>
                  <a:pt x="17807" y="4019"/>
                  <a:pt x="17881" y="4067"/>
                  <a:pt x="17915" y="4209"/>
                </a:cubicBezTo>
                <a:cubicBezTo>
                  <a:pt x="17949" y="4352"/>
                  <a:pt x="17931" y="4536"/>
                  <a:pt x="17873" y="4622"/>
                </a:cubicBezTo>
                <a:lnTo>
                  <a:pt x="15360" y="8410"/>
                </a:lnTo>
                <a:lnTo>
                  <a:pt x="18009" y="4631"/>
                </a:lnTo>
                <a:cubicBezTo>
                  <a:pt x="18067" y="4548"/>
                  <a:pt x="18142" y="4597"/>
                  <a:pt x="18176" y="4740"/>
                </a:cubicBezTo>
                <a:cubicBezTo>
                  <a:pt x="18210" y="4882"/>
                  <a:pt x="18191" y="5067"/>
                  <a:pt x="18133" y="5152"/>
                </a:cubicBezTo>
                <a:lnTo>
                  <a:pt x="17993" y="5362"/>
                </a:lnTo>
                <a:cubicBezTo>
                  <a:pt x="17993" y="5362"/>
                  <a:pt x="17994" y="5362"/>
                  <a:pt x="17994" y="5362"/>
                </a:cubicBezTo>
                <a:cubicBezTo>
                  <a:pt x="18036" y="5362"/>
                  <a:pt x="18077" y="5415"/>
                  <a:pt x="18100" y="5511"/>
                </a:cubicBezTo>
                <a:cubicBezTo>
                  <a:pt x="18134" y="5654"/>
                  <a:pt x="18115" y="5839"/>
                  <a:pt x="18057" y="5924"/>
                </a:cubicBezTo>
                <a:lnTo>
                  <a:pt x="17897" y="6159"/>
                </a:lnTo>
                <a:cubicBezTo>
                  <a:pt x="17910" y="6183"/>
                  <a:pt x="17922" y="6213"/>
                  <a:pt x="17930" y="6250"/>
                </a:cubicBezTo>
                <a:cubicBezTo>
                  <a:pt x="17961" y="6379"/>
                  <a:pt x="17949" y="6542"/>
                  <a:pt x="17904" y="6635"/>
                </a:cubicBezTo>
                <a:lnTo>
                  <a:pt x="18287" y="6090"/>
                </a:lnTo>
                <a:cubicBezTo>
                  <a:pt x="18345" y="6006"/>
                  <a:pt x="18419" y="6055"/>
                  <a:pt x="18453" y="6197"/>
                </a:cubicBezTo>
                <a:cubicBezTo>
                  <a:pt x="18487" y="6340"/>
                  <a:pt x="18469" y="6524"/>
                  <a:pt x="18412" y="6610"/>
                </a:cubicBezTo>
                <a:lnTo>
                  <a:pt x="17376" y="8170"/>
                </a:lnTo>
                <a:lnTo>
                  <a:pt x="18269" y="6897"/>
                </a:lnTo>
                <a:cubicBezTo>
                  <a:pt x="18327" y="6813"/>
                  <a:pt x="18401" y="6862"/>
                  <a:pt x="18435" y="7005"/>
                </a:cubicBezTo>
                <a:cubicBezTo>
                  <a:pt x="18448" y="7058"/>
                  <a:pt x="18453" y="7117"/>
                  <a:pt x="18452" y="7174"/>
                </a:cubicBezTo>
                <a:lnTo>
                  <a:pt x="18494" y="7114"/>
                </a:lnTo>
                <a:cubicBezTo>
                  <a:pt x="18553" y="7031"/>
                  <a:pt x="18627" y="7079"/>
                  <a:pt x="18661" y="7222"/>
                </a:cubicBezTo>
                <a:cubicBezTo>
                  <a:pt x="18695" y="7365"/>
                  <a:pt x="18676" y="7550"/>
                  <a:pt x="18619" y="7635"/>
                </a:cubicBezTo>
                <a:lnTo>
                  <a:pt x="18452" y="7884"/>
                </a:lnTo>
                <a:cubicBezTo>
                  <a:pt x="18477" y="7907"/>
                  <a:pt x="18499" y="7950"/>
                  <a:pt x="18513" y="8011"/>
                </a:cubicBezTo>
                <a:cubicBezTo>
                  <a:pt x="18548" y="8153"/>
                  <a:pt x="18530" y="8336"/>
                  <a:pt x="18473" y="8423"/>
                </a:cubicBezTo>
                <a:lnTo>
                  <a:pt x="16548" y="11385"/>
                </a:lnTo>
                <a:lnTo>
                  <a:pt x="18344" y="8824"/>
                </a:lnTo>
                <a:cubicBezTo>
                  <a:pt x="18402" y="8741"/>
                  <a:pt x="18476" y="8789"/>
                  <a:pt x="18510" y="8931"/>
                </a:cubicBezTo>
                <a:cubicBezTo>
                  <a:pt x="18544" y="9073"/>
                  <a:pt x="18526" y="9256"/>
                  <a:pt x="18469" y="9343"/>
                </a:cubicBezTo>
                <a:lnTo>
                  <a:pt x="17171" y="11335"/>
                </a:lnTo>
                <a:lnTo>
                  <a:pt x="18658" y="9214"/>
                </a:lnTo>
                <a:cubicBezTo>
                  <a:pt x="18716" y="9131"/>
                  <a:pt x="18790" y="9179"/>
                  <a:pt x="18824" y="9321"/>
                </a:cubicBezTo>
                <a:cubicBezTo>
                  <a:pt x="18858" y="9462"/>
                  <a:pt x="18840" y="9646"/>
                  <a:pt x="18784" y="9733"/>
                </a:cubicBezTo>
                <a:lnTo>
                  <a:pt x="17905" y="11079"/>
                </a:lnTo>
                <a:lnTo>
                  <a:pt x="18791" y="9815"/>
                </a:lnTo>
                <a:cubicBezTo>
                  <a:pt x="18850" y="9731"/>
                  <a:pt x="18924" y="9780"/>
                  <a:pt x="18958" y="9923"/>
                </a:cubicBezTo>
                <a:cubicBezTo>
                  <a:pt x="18966" y="9958"/>
                  <a:pt x="18971" y="9995"/>
                  <a:pt x="18974" y="10033"/>
                </a:cubicBezTo>
                <a:lnTo>
                  <a:pt x="19163" y="9763"/>
                </a:lnTo>
                <a:cubicBezTo>
                  <a:pt x="19221" y="9680"/>
                  <a:pt x="19295" y="9728"/>
                  <a:pt x="19329" y="9871"/>
                </a:cubicBezTo>
                <a:cubicBezTo>
                  <a:pt x="19363" y="10012"/>
                  <a:pt x="19345" y="10194"/>
                  <a:pt x="19289" y="10281"/>
                </a:cubicBezTo>
                <a:cubicBezTo>
                  <a:pt x="19299" y="10301"/>
                  <a:pt x="19308" y="10326"/>
                  <a:pt x="19315" y="10355"/>
                </a:cubicBezTo>
                <a:cubicBezTo>
                  <a:pt x="19349" y="10496"/>
                  <a:pt x="19332" y="10679"/>
                  <a:pt x="19276" y="10767"/>
                </a:cubicBezTo>
                <a:lnTo>
                  <a:pt x="17735" y="13179"/>
                </a:lnTo>
                <a:lnTo>
                  <a:pt x="19344" y="10884"/>
                </a:lnTo>
                <a:cubicBezTo>
                  <a:pt x="19402" y="10802"/>
                  <a:pt x="19475" y="10849"/>
                  <a:pt x="19510" y="10990"/>
                </a:cubicBezTo>
                <a:cubicBezTo>
                  <a:pt x="19544" y="11131"/>
                  <a:pt x="19527" y="11314"/>
                  <a:pt x="19470" y="11402"/>
                </a:cubicBezTo>
                <a:lnTo>
                  <a:pt x="18562" y="12815"/>
                </a:lnTo>
                <a:lnTo>
                  <a:pt x="19303" y="11758"/>
                </a:lnTo>
                <a:cubicBezTo>
                  <a:pt x="19361" y="11675"/>
                  <a:pt x="19435" y="11723"/>
                  <a:pt x="19470" y="11864"/>
                </a:cubicBezTo>
                <a:cubicBezTo>
                  <a:pt x="19491" y="11952"/>
                  <a:pt x="19492" y="12057"/>
                  <a:pt x="19476" y="12144"/>
                </a:cubicBezTo>
                <a:lnTo>
                  <a:pt x="19628" y="11927"/>
                </a:lnTo>
                <a:cubicBezTo>
                  <a:pt x="19686" y="11845"/>
                  <a:pt x="19760" y="11892"/>
                  <a:pt x="19794" y="12034"/>
                </a:cubicBezTo>
                <a:cubicBezTo>
                  <a:pt x="19829" y="12175"/>
                  <a:pt x="19811" y="12359"/>
                  <a:pt x="19754" y="12446"/>
                </a:cubicBezTo>
                <a:lnTo>
                  <a:pt x="19749" y="12454"/>
                </a:lnTo>
                <a:cubicBezTo>
                  <a:pt x="19786" y="12464"/>
                  <a:pt x="19820" y="12515"/>
                  <a:pt x="19841" y="12600"/>
                </a:cubicBezTo>
                <a:cubicBezTo>
                  <a:pt x="19875" y="12741"/>
                  <a:pt x="19857" y="12925"/>
                  <a:pt x="19800" y="13012"/>
                </a:cubicBezTo>
                <a:lnTo>
                  <a:pt x="19552" y="13391"/>
                </a:lnTo>
                <a:cubicBezTo>
                  <a:pt x="19570" y="13415"/>
                  <a:pt x="19585" y="13451"/>
                  <a:pt x="19596" y="13496"/>
                </a:cubicBezTo>
                <a:cubicBezTo>
                  <a:pt x="19629" y="13628"/>
                  <a:pt x="19616" y="13796"/>
                  <a:pt x="19568" y="13889"/>
                </a:cubicBezTo>
                <a:lnTo>
                  <a:pt x="20080" y="13160"/>
                </a:lnTo>
                <a:cubicBezTo>
                  <a:pt x="20138" y="13077"/>
                  <a:pt x="20211" y="13124"/>
                  <a:pt x="20246" y="13265"/>
                </a:cubicBezTo>
                <a:cubicBezTo>
                  <a:pt x="20280" y="13406"/>
                  <a:pt x="20263" y="13589"/>
                  <a:pt x="20207" y="13677"/>
                </a:cubicBezTo>
                <a:lnTo>
                  <a:pt x="19835" y="14259"/>
                </a:lnTo>
                <a:cubicBezTo>
                  <a:pt x="19862" y="14280"/>
                  <a:pt x="19887" y="14324"/>
                  <a:pt x="19903" y="14389"/>
                </a:cubicBezTo>
                <a:cubicBezTo>
                  <a:pt x="19938" y="14529"/>
                  <a:pt x="19921" y="14711"/>
                  <a:pt x="19866" y="14801"/>
                </a:cubicBezTo>
                <a:lnTo>
                  <a:pt x="19800" y="14906"/>
                </a:lnTo>
                <a:lnTo>
                  <a:pt x="20060" y="14535"/>
                </a:lnTo>
                <a:cubicBezTo>
                  <a:pt x="20117" y="14454"/>
                  <a:pt x="20190" y="14499"/>
                  <a:pt x="20225" y="14637"/>
                </a:cubicBezTo>
                <a:cubicBezTo>
                  <a:pt x="20260" y="14775"/>
                  <a:pt x="20245" y="14956"/>
                  <a:pt x="20190" y="15048"/>
                </a:cubicBezTo>
                <a:lnTo>
                  <a:pt x="19340" y="16474"/>
                </a:lnTo>
                <a:lnTo>
                  <a:pt x="20363" y="15014"/>
                </a:lnTo>
                <a:cubicBezTo>
                  <a:pt x="20420" y="14932"/>
                  <a:pt x="20493" y="14977"/>
                  <a:pt x="20528" y="15116"/>
                </a:cubicBezTo>
                <a:cubicBezTo>
                  <a:pt x="20563" y="15254"/>
                  <a:pt x="20547" y="15436"/>
                  <a:pt x="20492" y="15527"/>
                </a:cubicBezTo>
                <a:lnTo>
                  <a:pt x="20329" y="15798"/>
                </a:lnTo>
                <a:lnTo>
                  <a:pt x="20399" y="15698"/>
                </a:lnTo>
                <a:cubicBezTo>
                  <a:pt x="20456" y="15617"/>
                  <a:pt x="20528" y="15661"/>
                  <a:pt x="20563" y="15798"/>
                </a:cubicBezTo>
                <a:cubicBezTo>
                  <a:pt x="20598" y="15935"/>
                  <a:pt x="20584" y="16116"/>
                  <a:pt x="20530" y="16209"/>
                </a:cubicBezTo>
                <a:lnTo>
                  <a:pt x="19955" y="17194"/>
                </a:lnTo>
                <a:lnTo>
                  <a:pt x="20402" y="16556"/>
                </a:lnTo>
                <a:cubicBezTo>
                  <a:pt x="20458" y="16476"/>
                  <a:pt x="20529" y="16518"/>
                  <a:pt x="20565" y="16651"/>
                </a:cubicBezTo>
                <a:cubicBezTo>
                  <a:pt x="20601" y="16785"/>
                  <a:pt x="20588" y="16964"/>
                  <a:pt x="20536" y="17060"/>
                </a:cubicBezTo>
                <a:lnTo>
                  <a:pt x="20084" y="17898"/>
                </a:lnTo>
                <a:lnTo>
                  <a:pt x="20858" y="16794"/>
                </a:lnTo>
                <a:cubicBezTo>
                  <a:pt x="20914" y="16714"/>
                  <a:pt x="20986" y="16757"/>
                  <a:pt x="21022" y="16892"/>
                </a:cubicBezTo>
                <a:cubicBezTo>
                  <a:pt x="21057" y="17028"/>
                  <a:pt x="21043" y="17208"/>
                  <a:pt x="20990" y="17302"/>
                </a:cubicBezTo>
                <a:lnTo>
                  <a:pt x="20611" y="17975"/>
                </a:lnTo>
                <a:cubicBezTo>
                  <a:pt x="20638" y="17992"/>
                  <a:pt x="20664" y="18032"/>
                  <a:pt x="20681" y="18092"/>
                </a:cubicBezTo>
                <a:cubicBezTo>
                  <a:pt x="20718" y="18218"/>
                  <a:pt x="20710" y="18392"/>
                  <a:pt x="20663" y="18495"/>
                </a:cubicBezTo>
                <a:lnTo>
                  <a:pt x="20458" y="18943"/>
                </a:lnTo>
                <a:lnTo>
                  <a:pt x="20987" y="18189"/>
                </a:lnTo>
                <a:cubicBezTo>
                  <a:pt x="21042" y="18110"/>
                  <a:pt x="21113" y="18149"/>
                  <a:pt x="21149" y="18279"/>
                </a:cubicBezTo>
                <a:cubicBezTo>
                  <a:pt x="21176" y="18374"/>
                  <a:pt x="21177" y="18494"/>
                  <a:pt x="21157" y="18591"/>
                </a:cubicBezTo>
                <a:cubicBezTo>
                  <a:pt x="21207" y="18552"/>
                  <a:pt x="21262" y="18595"/>
                  <a:pt x="21294" y="18704"/>
                </a:cubicBezTo>
                <a:cubicBezTo>
                  <a:pt x="21330" y="18831"/>
                  <a:pt x="21322" y="19006"/>
                  <a:pt x="21274" y="19108"/>
                </a:cubicBezTo>
                <a:lnTo>
                  <a:pt x="21213" y="19238"/>
                </a:lnTo>
                <a:cubicBezTo>
                  <a:pt x="21247" y="19226"/>
                  <a:pt x="21283" y="19250"/>
                  <a:pt x="21310" y="19308"/>
                </a:cubicBezTo>
                <a:cubicBezTo>
                  <a:pt x="21350" y="19393"/>
                  <a:pt x="21363" y="19529"/>
                  <a:pt x="21344" y="19649"/>
                </a:cubicBezTo>
                <a:lnTo>
                  <a:pt x="21283" y="20025"/>
                </a:lnTo>
                <a:cubicBezTo>
                  <a:pt x="21300" y="20026"/>
                  <a:pt x="21317" y="20035"/>
                  <a:pt x="21333" y="20053"/>
                </a:cubicBezTo>
                <a:cubicBezTo>
                  <a:pt x="21369" y="20094"/>
                  <a:pt x="21395" y="20177"/>
                  <a:pt x="21402" y="20273"/>
                </a:cubicBezTo>
                <a:lnTo>
                  <a:pt x="21409" y="20373"/>
                </a:lnTo>
                <a:cubicBezTo>
                  <a:pt x="21462" y="20334"/>
                  <a:pt x="21520" y="20389"/>
                  <a:pt x="21549" y="20512"/>
                </a:cubicBezTo>
                <a:cubicBezTo>
                  <a:pt x="21583" y="20657"/>
                  <a:pt x="21563" y="20842"/>
                  <a:pt x="21504" y="20925"/>
                </a:cubicBezTo>
                <a:lnTo>
                  <a:pt x="21381" y="21102"/>
                </a:lnTo>
                <a:cubicBezTo>
                  <a:pt x="21346" y="21151"/>
                  <a:pt x="21304" y="21156"/>
                  <a:pt x="21268" y="21115"/>
                </a:cubicBezTo>
                <a:cubicBezTo>
                  <a:pt x="21232" y="21073"/>
                  <a:pt x="21206" y="20991"/>
                  <a:pt x="21199" y="20895"/>
                </a:cubicBezTo>
                <a:lnTo>
                  <a:pt x="21192" y="20804"/>
                </a:lnTo>
                <a:lnTo>
                  <a:pt x="21111" y="20920"/>
                </a:lnTo>
                <a:cubicBezTo>
                  <a:pt x="21066" y="20984"/>
                  <a:pt x="21009" y="20971"/>
                  <a:pt x="20970" y="20887"/>
                </a:cubicBezTo>
                <a:cubicBezTo>
                  <a:pt x="20931" y="20803"/>
                  <a:pt x="20917" y="20666"/>
                  <a:pt x="20936" y="20546"/>
                </a:cubicBezTo>
                <a:lnTo>
                  <a:pt x="20986" y="20234"/>
                </a:lnTo>
                <a:lnTo>
                  <a:pt x="20243" y="21294"/>
                </a:lnTo>
                <a:cubicBezTo>
                  <a:pt x="20189" y="21372"/>
                  <a:pt x="20119" y="21335"/>
                  <a:pt x="20082" y="21207"/>
                </a:cubicBezTo>
                <a:cubicBezTo>
                  <a:pt x="20046" y="21080"/>
                  <a:pt x="20054" y="20905"/>
                  <a:pt x="20102" y="20803"/>
                </a:cubicBezTo>
                <a:lnTo>
                  <a:pt x="20127" y="20751"/>
                </a:lnTo>
                <a:lnTo>
                  <a:pt x="20008" y="20920"/>
                </a:lnTo>
                <a:cubicBezTo>
                  <a:pt x="19953" y="20999"/>
                  <a:pt x="19882" y="20960"/>
                  <a:pt x="19846" y="20830"/>
                </a:cubicBezTo>
                <a:cubicBezTo>
                  <a:pt x="19821" y="20739"/>
                  <a:pt x="19818" y="20624"/>
                  <a:pt x="19836" y="20530"/>
                </a:cubicBezTo>
                <a:lnTo>
                  <a:pt x="19531" y="20966"/>
                </a:lnTo>
                <a:cubicBezTo>
                  <a:pt x="19476" y="21043"/>
                  <a:pt x="19407" y="21006"/>
                  <a:pt x="19370" y="20880"/>
                </a:cubicBezTo>
                <a:cubicBezTo>
                  <a:pt x="19333" y="20754"/>
                  <a:pt x="19341" y="20580"/>
                  <a:pt x="19388" y="20477"/>
                </a:cubicBezTo>
                <a:lnTo>
                  <a:pt x="19593" y="20030"/>
                </a:lnTo>
                <a:lnTo>
                  <a:pt x="18888" y="21035"/>
                </a:lnTo>
                <a:cubicBezTo>
                  <a:pt x="18831" y="21116"/>
                  <a:pt x="18759" y="21073"/>
                  <a:pt x="18724" y="20937"/>
                </a:cubicBezTo>
                <a:cubicBezTo>
                  <a:pt x="18688" y="20802"/>
                  <a:pt x="18702" y="20622"/>
                  <a:pt x="18755" y="20528"/>
                </a:cubicBezTo>
                <a:lnTo>
                  <a:pt x="18856" y="20349"/>
                </a:lnTo>
                <a:lnTo>
                  <a:pt x="18440" y="20942"/>
                </a:lnTo>
                <a:cubicBezTo>
                  <a:pt x="18384" y="21022"/>
                  <a:pt x="18312" y="20981"/>
                  <a:pt x="18276" y="20847"/>
                </a:cubicBezTo>
                <a:cubicBezTo>
                  <a:pt x="18241" y="20713"/>
                  <a:pt x="18253" y="20534"/>
                  <a:pt x="18305" y="20438"/>
                </a:cubicBezTo>
                <a:lnTo>
                  <a:pt x="18757" y="19600"/>
                </a:lnTo>
                <a:lnTo>
                  <a:pt x="17508" y="21382"/>
                </a:lnTo>
                <a:cubicBezTo>
                  <a:pt x="17451" y="21464"/>
                  <a:pt x="17379" y="21419"/>
                  <a:pt x="17344" y="21282"/>
                </a:cubicBezTo>
                <a:cubicBezTo>
                  <a:pt x="17308" y="21145"/>
                  <a:pt x="17323" y="20964"/>
                  <a:pt x="17377" y="20872"/>
                </a:cubicBezTo>
                <a:lnTo>
                  <a:pt x="17952" y="19887"/>
                </a:lnTo>
                <a:lnTo>
                  <a:pt x="17264" y="20868"/>
                </a:lnTo>
                <a:cubicBezTo>
                  <a:pt x="17207" y="20950"/>
                  <a:pt x="17134" y="20905"/>
                  <a:pt x="17099" y="20766"/>
                </a:cubicBezTo>
                <a:cubicBezTo>
                  <a:pt x="17064" y="20628"/>
                  <a:pt x="17080" y="20446"/>
                  <a:pt x="17135" y="20355"/>
                </a:cubicBezTo>
                <a:lnTo>
                  <a:pt x="17299" y="20083"/>
                </a:lnTo>
                <a:lnTo>
                  <a:pt x="16539" y="21168"/>
                </a:lnTo>
                <a:cubicBezTo>
                  <a:pt x="16482" y="21250"/>
                  <a:pt x="16409" y="21204"/>
                  <a:pt x="16374" y="21067"/>
                </a:cubicBezTo>
                <a:cubicBezTo>
                  <a:pt x="16339" y="20929"/>
                  <a:pt x="16354" y="20747"/>
                  <a:pt x="16409" y="20656"/>
                </a:cubicBezTo>
                <a:lnTo>
                  <a:pt x="17259" y="19230"/>
                </a:lnTo>
                <a:lnTo>
                  <a:pt x="16112" y="20866"/>
                </a:lnTo>
                <a:cubicBezTo>
                  <a:pt x="16055" y="20949"/>
                  <a:pt x="15982" y="20902"/>
                  <a:pt x="15947" y="20763"/>
                </a:cubicBezTo>
                <a:cubicBezTo>
                  <a:pt x="15912" y="20623"/>
                  <a:pt x="15929" y="20441"/>
                  <a:pt x="15984" y="20351"/>
                </a:cubicBezTo>
                <a:lnTo>
                  <a:pt x="16050" y="20245"/>
                </a:lnTo>
                <a:lnTo>
                  <a:pt x="15613" y="20868"/>
                </a:lnTo>
                <a:cubicBezTo>
                  <a:pt x="15556" y="20950"/>
                  <a:pt x="15482" y="20903"/>
                  <a:pt x="15447" y="20762"/>
                </a:cubicBezTo>
                <a:cubicBezTo>
                  <a:pt x="15425" y="20672"/>
                  <a:pt x="15424" y="20564"/>
                  <a:pt x="15442" y="20475"/>
                </a:cubicBezTo>
                <a:lnTo>
                  <a:pt x="14879" y="21278"/>
                </a:lnTo>
                <a:cubicBezTo>
                  <a:pt x="14821" y="21361"/>
                  <a:pt x="14747" y="21314"/>
                  <a:pt x="14713" y="21173"/>
                </a:cubicBezTo>
                <a:cubicBezTo>
                  <a:pt x="14681" y="21042"/>
                  <a:pt x="14694" y="20875"/>
                  <a:pt x="14741" y="20781"/>
                </a:cubicBezTo>
                <a:lnTo>
                  <a:pt x="14308" y="21399"/>
                </a:lnTo>
                <a:cubicBezTo>
                  <a:pt x="14250" y="21482"/>
                  <a:pt x="14176" y="21434"/>
                  <a:pt x="14141" y="21292"/>
                </a:cubicBezTo>
                <a:cubicBezTo>
                  <a:pt x="14127" y="21235"/>
                  <a:pt x="14122" y="21171"/>
                  <a:pt x="14124" y="21109"/>
                </a:cubicBezTo>
                <a:lnTo>
                  <a:pt x="14068" y="21190"/>
                </a:lnTo>
                <a:cubicBezTo>
                  <a:pt x="14010" y="21273"/>
                  <a:pt x="13936" y="21226"/>
                  <a:pt x="13901" y="21084"/>
                </a:cubicBezTo>
                <a:cubicBezTo>
                  <a:pt x="13880" y="20996"/>
                  <a:pt x="13879" y="20893"/>
                  <a:pt x="13894" y="20806"/>
                </a:cubicBezTo>
                <a:lnTo>
                  <a:pt x="13676" y="21118"/>
                </a:lnTo>
                <a:cubicBezTo>
                  <a:pt x="13618" y="21201"/>
                  <a:pt x="13544" y="21153"/>
                  <a:pt x="13510" y="21011"/>
                </a:cubicBezTo>
                <a:cubicBezTo>
                  <a:pt x="13488" y="20923"/>
                  <a:pt x="13487" y="20819"/>
                  <a:pt x="13503" y="20732"/>
                </a:cubicBezTo>
                <a:lnTo>
                  <a:pt x="13171" y="21206"/>
                </a:lnTo>
                <a:cubicBezTo>
                  <a:pt x="13113" y="21288"/>
                  <a:pt x="13039" y="21241"/>
                  <a:pt x="13005" y="21100"/>
                </a:cubicBezTo>
                <a:cubicBezTo>
                  <a:pt x="12970" y="20959"/>
                  <a:pt x="12988" y="20776"/>
                  <a:pt x="13044" y="20688"/>
                </a:cubicBezTo>
                <a:lnTo>
                  <a:pt x="13951" y="19276"/>
                </a:lnTo>
                <a:lnTo>
                  <a:pt x="12723" y="21029"/>
                </a:lnTo>
                <a:cubicBezTo>
                  <a:pt x="12665" y="21112"/>
                  <a:pt x="12591" y="21064"/>
                  <a:pt x="12557" y="20923"/>
                </a:cubicBezTo>
                <a:cubicBezTo>
                  <a:pt x="12522" y="20783"/>
                  <a:pt x="12540" y="20599"/>
                  <a:pt x="12596" y="20511"/>
                </a:cubicBezTo>
                <a:lnTo>
                  <a:pt x="14137" y="18098"/>
                </a:lnTo>
                <a:lnTo>
                  <a:pt x="12011" y="21131"/>
                </a:lnTo>
                <a:cubicBezTo>
                  <a:pt x="11953" y="21214"/>
                  <a:pt x="11879" y="21166"/>
                  <a:pt x="11844" y="21023"/>
                </a:cubicBezTo>
                <a:cubicBezTo>
                  <a:pt x="11837" y="20991"/>
                  <a:pt x="11832" y="20958"/>
                  <a:pt x="11829" y="20924"/>
                </a:cubicBezTo>
                <a:lnTo>
                  <a:pt x="11656" y="21171"/>
                </a:lnTo>
                <a:cubicBezTo>
                  <a:pt x="11598" y="21254"/>
                  <a:pt x="11524" y="21205"/>
                  <a:pt x="11490" y="21062"/>
                </a:cubicBezTo>
                <a:cubicBezTo>
                  <a:pt x="11481" y="21028"/>
                  <a:pt x="11476" y="20990"/>
                  <a:pt x="11474" y="20952"/>
                </a:cubicBezTo>
                <a:lnTo>
                  <a:pt x="11268" y="21247"/>
                </a:lnTo>
                <a:cubicBezTo>
                  <a:pt x="11210" y="21329"/>
                  <a:pt x="11136" y="21282"/>
                  <a:pt x="11101" y="21140"/>
                </a:cubicBezTo>
                <a:cubicBezTo>
                  <a:pt x="11067" y="20998"/>
                  <a:pt x="11085" y="20815"/>
                  <a:pt x="11142" y="20728"/>
                </a:cubicBezTo>
                <a:lnTo>
                  <a:pt x="12020" y="19382"/>
                </a:lnTo>
                <a:lnTo>
                  <a:pt x="10667" y="21312"/>
                </a:lnTo>
                <a:cubicBezTo>
                  <a:pt x="10610" y="21395"/>
                  <a:pt x="10536" y="21347"/>
                  <a:pt x="10501" y="21205"/>
                </a:cubicBezTo>
                <a:cubicBezTo>
                  <a:pt x="10467" y="21064"/>
                  <a:pt x="10485" y="20880"/>
                  <a:pt x="10542" y="20793"/>
                </a:cubicBezTo>
                <a:lnTo>
                  <a:pt x="11840" y="18801"/>
                </a:lnTo>
                <a:lnTo>
                  <a:pt x="10326" y="20961"/>
                </a:lnTo>
                <a:cubicBezTo>
                  <a:pt x="10268" y="21044"/>
                  <a:pt x="10194" y="20996"/>
                  <a:pt x="10160" y="20855"/>
                </a:cubicBezTo>
                <a:cubicBezTo>
                  <a:pt x="10125" y="20713"/>
                  <a:pt x="10143" y="20529"/>
                  <a:pt x="10200" y="20442"/>
                </a:cubicBezTo>
                <a:lnTo>
                  <a:pt x="12124" y="17482"/>
                </a:lnTo>
                <a:lnTo>
                  <a:pt x="9541" y="21167"/>
                </a:lnTo>
                <a:cubicBezTo>
                  <a:pt x="9483" y="21250"/>
                  <a:pt x="9408" y="21201"/>
                  <a:pt x="9374" y="21059"/>
                </a:cubicBezTo>
                <a:cubicBezTo>
                  <a:pt x="9358" y="20992"/>
                  <a:pt x="9354" y="20915"/>
                  <a:pt x="9360" y="20845"/>
                </a:cubicBezTo>
                <a:lnTo>
                  <a:pt x="9166" y="21120"/>
                </a:lnTo>
                <a:cubicBezTo>
                  <a:pt x="9108" y="21203"/>
                  <a:pt x="9034" y="21155"/>
                  <a:pt x="9000" y="21012"/>
                </a:cubicBezTo>
                <a:cubicBezTo>
                  <a:pt x="8987" y="20959"/>
                  <a:pt x="8982" y="20900"/>
                  <a:pt x="8983" y="20843"/>
                </a:cubicBezTo>
                <a:lnTo>
                  <a:pt x="8650" y="21317"/>
                </a:lnTo>
                <a:cubicBezTo>
                  <a:pt x="8592" y="21400"/>
                  <a:pt x="8518" y="21352"/>
                  <a:pt x="8484" y="21209"/>
                </a:cubicBezTo>
                <a:cubicBezTo>
                  <a:pt x="8450" y="21067"/>
                  <a:pt x="8468" y="20883"/>
                  <a:pt x="8526" y="20797"/>
                </a:cubicBezTo>
                <a:lnTo>
                  <a:pt x="9562" y="19235"/>
                </a:lnTo>
                <a:lnTo>
                  <a:pt x="8391" y="20905"/>
                </a:lnTo>
                <a:cubicBezTo>
                  <a:pt x="8333" y="20988"/>
                  <a:pt x="8259" y="20940"/>
                  <a:pt x="8225" y="20797"/>
                </a:cubicBezTo>
                <a:cubicBezTo>
                  <a:pt x="8194" y="20668"/>
                  <a:pt x="8206" y="20505"/>
                  <a:pt x="8251" y="20412"/>
                </a:cubicBezTo>
                <a:lnTo>
                  <a:pt x="7652" y="21266"/>
                </a:lnTo>
                <a:cubicBezTo>
                  <a:pt x="7594" y="21350"/>
                  <a:pt x="7519" y="21301"/>
                  <a:pt x="7485" y="21158"/>
                </a:cubicBezTo>
                <a:cubicBezTo>
                  <a:pt x="7476" y="21117"/>
                  <a:pt x="7470" y="21073"/>
                  <a:pt x="7469" y="21029"/>
                </a:cubicBezTo>
                <a:lnTo>
                  <a:pt x="7269" y="21315"/>
                </a:lnTo>
                <a:cubicBezTo>
                  <a:pt x="7210" y="21398"/>
                  <a:pt x="7136" y="21349"/>
                  <a:pt x="7102" y="21206"/>
                </a:cubicBezTo>
                <a:cubicBezTo>
                  <a:pt x="7077" y="21103"/>
                  <a:pt x="7080" y="20979"/>
                  <a:pt x="7105" y="20885"/>
                </a:cubicBezTo>
                <a:lnTo>
                  <a:pt x="6697" y="21467"/>
                </a:lnTo>
                <a:cubicBezTo>
                  <a:pt x="6639" y="21550"/>
                  <a:pt x="6565" y="21502"/>
                  <a:pt x="6531" y="21360"/>
                </a:cubicBezTo>
                <a:cubicBezTo>
                  <a:pt x="6497" y="21217"/>
                  <a:pt x="6515" y="21033"/>
                  <a:pt x="6572" y="20947"/>
                </a:cubicBezTo>
                <a:lnTo>
                  <a:pt x="9086" y="17158"/>
                </a:lnTo>
                <a:lnTo>
                  <a:pt x="6163" y="21328"/>
                </a:lnTo>
                <a:cubicBezTo>
                  <a:pt x="6105" y="21411"/>
                  <a:pt x="6031" y="21363"/>
                  <a:pt x="5997" y="21220"/>
                </a:cubicBezTo>
                <a:cubicBezTo>
                  <a:pt x="5963" y="21078"/>
                  <a:pt x="5981" y="20894"/>
                  <a:pt x="6038" y="20808"/>
                </a:cubicBezTo>
                <a:lnTo>
                  <a:pt x="8759" y="16708"/>
                </a:lnTo>
                <a:lnTo>
                  <a:pt x="5930" y="20745"/>
                </a:lnTo>
                <a:cubicBezTo>
                  <a:pt x="5871" y="20828"/>
                  <a:pt x="5797" y="20779"/>
                  <a:pt x="5763" y="20636"/>
                </a:cubicBezTo>
                <a:cubicBezTo>
                  <a:pt x="5736" y="20522"/>
                  <a:pt x="5742" y="20381"/>
                  <a:pt x="5775" y="20285"/>
                </a:cubicBezTo>
                <a:lnTo>
                  <a:pt x="5067" y="21296"/>
                </a:lnTo>
                <a:cubicBezTo>
                  <a:pt x="5009" y="21379"/>
                  <a:pt x="4934" y="21330"/>
                  <a:pt x="4900" y="21187"/>
                </a:cubicBezTo>
                <a:cubicBezTo>
                  <a:pt x="4866" y="21044"/>
                  <a:pt x="4885" y="20860"/>
                  <a:pt x="4943" y="20774"/>
                </a:cubicBezTo>
                <a:lnTo>
                  <a:pt x="5391" y="20110"/>
                </a:lnTo>
                <a:lnTo>
                  <a:pt x="4434" y="21475"/>
                </a:lnTo>
                <a:cubicBezTo>
                  <a:pt x="4376" y="21558"/>
                  <a:pt x="4301" y="21509"/>
                  <a:pt x="4267" y="21366"/>
                </a:cubicBezTo>
                <a:cubicBezTo>
                  <a:pt x="4233" y="21223"/>
                  <a:pt x="4252" y="21039"/>
                  <a:pt x="4310" y="20953"/>
                </a:cubicBezTo>
                <a:lnTo>
                  <a:pt x="5994" y="18447"/>
                </a:lnTo>
                <a:lnTo>
                  <a:pt x="4264" y="20914"/>
                </a:lnTo>
                <a:cubicBezTo>
                  <a:pt x="4206" y="20998"/>
                  <a:pt x="4132" y="20949"/>
                  <a:pt x="4098" y="20806"/>
                </a:cubicBezTo>
                <a:cubicBezTo>
                  <a:pt x="4077" y="20720"/>
                  <a:pt x="4076" y="20618"/>
                  <a:pt x="4091" y="20533"/>
                </a:cubicBezTo>
                <a:lnTo>
                  <a:pt x="3679" y="21121"/>
                </a:lnTo>
                <a:cubicBezTo>
                  <a:pt x="3620" y="21204"/>
                  <a:pt x="3546" y="21155"/>
                  <a:pt x="3512" y="21012"/>
                </a:cubicBezTo>
                <a:cubicBezTo>
                  <a:pt x="3494" y="20937"/>
                  <a:pt x="3491" y="20851"/>
                  <a:pt x="3500" y="20773"/>
                </a:cubicBezTo>
                <a:lnTo>
                  <a:pt x="3435" y="20866"/>
                </a:lnTo>
                <a:cubicBezTo>
                  <a:pt x="3376" y="20950"/>
                  <a:pt x="3302" y="20901"/>
                  <a:pt x="3268" y="20758"/>
                </a:cubicBezTo>
                <a:cubicBezTo>
                  <a:pt x="3251" y="20686"/>
                  <a:pt x="3247" y="20604"/>
                  <a:pt x="3255" y="20529"/>
                </a:cubicBezTo>
                <a:lnTo>
                  <a:pt x="3096" y="20756"/>
                </a:lnTo>
                <a:cubicBezTo>
                  <a:pt x="3038" y="20840"/>
                  <a:pt x="2963" y="20791"/>
                  <a:pt x="2929" y="20648"/>
                </a:cubicBezTo>
                <a:cubicBezTo>
                  <a:pt x="2895" y="20505"/>
                  <a:pt x="2914" y="20321"/>
                  <a:pt x="2971" y="20235"/>
                </a:cubicBezTo>
                <a:lnTo>
                  <a:pt x="5648" y="16243"/>
                </a:lnTo>
                <a:lnTo>
                  <a:pt x="2148" y="21235"/>
                </a:lnTo>
                <a:cubicBezTo>
                  <a:pt x="2090" y="21319"/>
                  <a:pt x="2016" y="21270"/>
                  <a:pt x="1982" y="21127"/>
                </a:cubicBezTo>
                <a:cubicBezTo>
                  <a:pt x="1948" y="20983"/>
                  <a:pt x="1967" y="20799"/>
                  <a:pt x="2024" y="20714"/>
                </a:cubicBezTo>
                <a:lnTo>
                  <a:pt x="2279" y="20336"/>
                </a:lnTo>
                <a:lnTo>
                  <a:pt x="1499" y="21450"/>
                </a:lnTo>
                <a:cubicBezTo>
                  <a:pt x="1440" y="21534"/>
                  <a:pt x="1366" y="21485"/>
                  <a:pt x="1332" y="21342"/>
                </a:cubicBezTo>
                <a:cubicBezTo>
                  <a:pt x="1313" y="21262"/>
                  <a:pt x="1310" y="21171"/>
                  <a:pt x="1322" y="21090"/>
                </a:cubicBezTo>
                <a:lnTo>
                  <a:pt x="1270" y="21164"/>
                </a:lnTo>
                <a:cubicBezTo>
                  <a:pt x="1211" y="21247"/>
                  <a:pt x="1137" y="21198"/>
                  <a:pt x="1103" y="21055"/>
                </a:cubicBezTo>
                <a:cubicBezTo>
                  <a:pt x="1093" y="21010"/>
                  <a:pt x="1087" y="20963"/>
                  <a:pt x="1086" y="20915"/>
                </a:cubicBezTo>
                <a:lnTo>
                  <a:pt x="1055" y="20960"/>
                </a:lnTo>
                <a:cubicBezTo>
                  <a:pt x="997" y="21043"/>
                  <a:pt x="922" y="20995"/>
                  <a:pt x="888" y="20851"/>
                </a:cubicBezTo>
                <a:cubicBezTo>
                  <a:pt x="854" y="20708"/>
                  <a:pt x="873" y="20524"/>
                  <a:pt x="931" y="20438"/>
                </a:cubicBezTo>
                <a:lnTo>
                  <a:pt x="1213" y="20021"/>
                </a:lnTo>
                <a:lnTo>
                  <a:pt x="184" y="21489"/>
                </a:lnTo>
                <a:cubicBezTo>
                  <a:pt x="165" y="21517"/>
                  <a:pt x="144" y="21530"/>
                  <a:pt x="123" y="21530"/>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48"/>
          <p:cNvSpPr/>
          <p:nvPr/>
        </p:nvSpPr>
        <p:spPr>
          <a:xfrm>
            <a:off x="3405147" y="2285999"/>
            <a:ext cx="2041168" cy="2077988"/>
          </a:xfrm>
          <a:custGeom>
            <a:avLst/>
            <a:gdLst/>
            <a:ahLst/>
            <a:cxnLst>
              <a:cxn ang="0">
                <a:pos x="wd2" y="hd2"/>
              </a:cxn>
              <a:cxn ang="5400000">
                <a:pos x="wd2" y="hd2"/>
              </a:cxn>
              <a:cxn ang="10800000">
                <a:pos x="wd2" y="hd2"/>
              </a:cxn>
              <a:cxn ang="16200000">
                <a:pos x="wd2" y="hd2"/>
              </a:cxn>
            </a:cxnLst>
            <a:rect l="0" t="0" r="r" b="b"/>
            <a:pathLst>
              <a:path w="21544" h="21570" extrusionOk="0">
                <a:moveTo>
                  <a:pt x="20587" y="21570"/>
                </a:moveTo>
                <a:cubicBezTo>
                  <a:pt x="20515" y="21570"/>
                  <a:pt x="20443" y="21536"/>
                  <a:pt x="20393" y="21472"/>
                </a:cubicBezTo>
                <a:cubicBezTo>
                  <a:pt x="20313" y="21369"/>
                  <a:pt x="20310" y="21218"/>
                  <a:pt x="20387" y="21112"/>
                </a:cubicBezTo>
                <a:lnTo>
                  <a:pt x="20516" y="20933"/>
                </a:lnTo>
                <a:cubicBezTo>
                  <a:pt x="20487" y="20908"/>
                  <a:pt x="20463" y="20876"/>
                  <a:pt x="20446" y="20839"/>
                </a:cubicBezTo>
                <a:lnTo>
                  <a:pt x="20270" y="20459"/>
                </a:lnTo>
                <a:lnTo>
                  <a:pt x="19267" y="21097"/>
                </a:lnTo>
                <a:cubicBezTo>
                  <a:pt x="19153" y="21170"/>
                  <a:pt x="19008" y="21135"/>
                  <a:pt x="18931" y="21017"/>
                </a:cubicBezTo>
                <a:cubicBezTo>
                  <a:pt x="18854" y="20899"/>
                  <a:pt x="18871" y="20736"/>
                  <a:pt x="18970" y="20640"/>
                </a:cubicBezTo>
                <a:lnTo>
                  <a:pt x="19009" y="20603"/>
                </a:lnTo>
                <a:lnTo>
                  <a:pt x="17647" y="21469"/>
                </a:lnTo>
                <a:cubicBezTo>
                  <a:pt x="17529" y="21544"/>
                  <a:pt x="17380" y="21505"/>
                  <a:pt x="17305" y="21380"/>
                </a:cubicBezTo>
                <a:cubicBezTo>
                  <a:pt x="17242" y="21276"/>
                  <a:pt x="17250" y="21142"/>
                  <a:pt x="17318" y="21048"/>
                </a:cubicBezTo>
                <a:cubicBezTo>
                  <a:pt x="17204" y="21111"/>
                  <a:pt x="17065" y="21072"/>
                  <a:pt x="16992" y="20955"/>
                </a:cubicBezTo>
                <a:cubicBezTo>
                  <a:pt x="16917" y="20833"/>
                  <a:pt x="16939" y="20668"/>
                  <a:pt x="17043" y="20575"/>
                </a:cubicBezTo>
                <a:lnTo>
                  <a:pt x="17662" y="20028"/>
                </a:lnTo>
                <a:lnTo>
                  <a:pt x="15592" y="21344"/>
                </a:lnTo>
                <a:cubicBezTo>
                  <a:pt x="15474" y="21419"/>
                  <a:pt x="15323" y="21380"/>
                  <a:pt x="15249" y="21253"/>
                </a:cubicBezTo>
                <a:cubicBezTo>
                  <a:pt x="15175" y="21127"/>
                  <a:pt x="15203" y="20959"/>
                  <a:pt x="15314" y="20871"/>
                </a:cubicBezTo>
                <a:lnTo>
                  <a:pt x="15348" y="20844"/>
                </a:lnTo>
                <a:lnTo>
                  <a:pt x="14620" y="21307"/>
                </a:lnTo>
                <a:cubicBezTo>
                  <a:pt x="14502" y="21382"/>
                  <a:pt x="14352" y="21343"/>
                  <a:pt x="14278" y="21218"/>
                </a:cubicBezTo>
                <a:cubicBezTo>
                  <a:pt x="14203" y="21094"/>
                  <a:pt x="14229" y="20927"/>
                  <a:pt x="14337" y="20837"/>
                </a:cubicBezTo>
                <a:lnTo>
                  <a:pt x="15438" y="19926"/>
                </a:lnTo>
                <a:lnTo>
                  <a:pt x="13904" y="20901"/>
                </a:lnTo>
                <a:cubicBezTo>
                  <a:pt x="13785" y="20976"/>
                  <a:pt x="13634" y="20936"/>
                  <a:pt x="13560" y="20809"/>
                </a:cubicBezTo>
                <a:cubicBezTo>
                  <a:pt x="13486" y="20681"/>
                  <a:pt x="13516" y="20513"/>
                  <a:pt x="13628" y="20426"/>
                </a:cubicBezTo>
                <a:lnTo>
                  <a:pt x="13964" y="20165"/>
                </a:lnTo>
                <a:lnTo>
                  <a:pt x="12372" y="21177"/>
                </a:lnTo>
                <a:cubicBezTo>
                  <a:pt x="12252" y="21254"/>
                  <a:pt x="12099" y="21211"/>
                  <a:pt x="12026" y="21082"/>
                </a:cubicBezTo>
                <a:cubicBezTo>
                  <a:pt x="11968" y="20978"/>
                  <a:pt x="11978" y="20848"/>
                  <a:pt x="12044" y="20757"/>
                </a:cubicBezTo>
                <a:lnTo>
                  <a:pt x="11331" y="21210"/>
                </a:lnTo>
                <a:cubicBezTo>
                  <a:pt x="11211" y="21286"/>
                  <a:pt x="11058" y="21244"/>
                  <a:pt x="10985" y="21114"/>
                </a:cubicBezTo>
                <a:cubicBezTo>
                  <a:pt x="10924" y="21005"/>
                  <a:pt x="10938" y="20868"/>
                  <a:pt x="11012" y="20777"/>
                </a:cubicBezTo>
                <a:lnTo>
                  <a:pt x="9975" y="21436"/>
                </a:lnTo>
                <a:cubicBezTo>
                  <a:pt x="9854" y="21513"/>
                  <a:pt x="9700" y="21469"/>
                  <a:pt x="9628" y="21337"/>
                </a:cubicBezTo>
                <a:cubicBezTo>
                  <a:pt x="9600" y="21287"/>
                  <a:pt x="9589" y="21231"/>
                  <a:pt x="9591" y="21177"/>
                </a:cubicBezTo>
                <a:lnTo>
                  <a:pt x="9216" y="21415"/>
                </a:lnTo>
                <a:cubicBezTo>
                  <a:pt x="9096" y="21492"/>
                  <a:pt x="8942" y="21449"/>
                  <a:pt x="8870" y="21319"/>
                </a:cubicBezTo>
                <a:cubicBezTo>
                  <a:pt x="8797" y="21189"/>
                  <a:pt x="8831" y="21019"/>
                  <a:pt x="8947" y="20935"/>
                </a:cubicBezTo>
                <a:lnTo>
                  <a:pt x="10146" y="20065"/>
                </a:lnTo>
                <a:lnTo>
                  <a:pt x="8539" y="21087"/>
                </a:lnTo>
                <a:cubicBezTo>
                  <a:pt x="8419" y="21164"/>
                  <a:pt x="8265" y="21121"/>
                  <a:pt x="8192" y="20990"/>
                </a:cubicBezTo>
                <a:cubicBezTo>
                  <a:pt x="8120" y="20859"/>
                  <a:pt x="8156" y="20688"/>
                  <a:pt x="8273" y="20605"/>
                </a:cubicBezTo>
                <a:lnTo>
                  <a:pt x="8547" y="20411"/>
                </a:lnTo>
                <a:lnTo>
                  <a:pt x="7481" y="21088"/>
                </a:lnTo>
                <a:cubicBezTo>
                  <a:pt x="7361" y="21165"/>
                  <a:pt x="7207" y="21122"/>
                  <a:pt x="7135" y="20991"/>
                </a:cubicBezTo>
                <a:cubicBezTo>
                  <a:pt x="7062" y="20861"/>
                  <a:pt x="7097" y="20690"/>
                  <a:pt x="7214" y="20607"/>
                </a:cubicBezTo>
                <a:lnTo>
                  <a:pt x="9266" y="19141"/>
                </a:lnTo>
                <a:lnTo>
                  <a:pt x="6167" y="21112"/>
                </a:lnTo>
                <a:cubicBezTo>
                  <a:pt x="6046" y="21189"/>
                  <a:pt x="5891" y="21145"/>
                  <a:pt x="5819" y="21012"/>
                </a:cubicBezTo>
                <a:cubicBezTo>
                  <a:pt x="5786" y="20953"/>
                  <a:pt x="5776" y="20885"/>
                  <a:pt x="5786" y="20822"/>
                </a:cubicBezTo>
                <a:lnTo>
                  <a:pt x="5012" y="21314"/>
                </a:lnTo>
                <a:cubicBezTo>
                  <a:pt x="4891" y="21391"/>
                  <a:pt x="4737" y="21347"/>
                  <a:pt x="4665" y="21216"/>
                </a:cubicBezTo>
                <a:cubicBezTo>
                  <a:pt x="4592" y="21084"/>
                  <a:pt x="4629" y="20913"/>
                  <a:pt x="4746" y="20831"/>
                </a:cubicBezTo>
                <a:lnTo>
                  <a:pt x="6485" y="19614"/>
                </a:lnTo>
                <a:lnTo>
                  <a:pt x="4120" y="21118"/>
                </a:lnTo>
                <a:cubicBezTo>
                  <a:pt x="3999" y="21195"/>
                  <a:pt x="3845" y="21152"/>
                  <a:pt x="3773" y="21020"/>
                </a:cubicBezTo>
                <a:cubicBezTo>
                  <a:pt x="3700" y="20889"/>
                  <a:pt x="3737" y="20718"/>
                  <a:pt x="3854" y="20636"/>
                </a:cubicBezTo>
                <a:lnTo>
                  <a:pt x="6283" y="18929"/>
                </a:lnTo>
                <a:lnTo>
                  <a:pt x="2896" y="21083"/>
                </a:lnTo>
                <a:cubicBezTo>
                  <a:pt x="2775" y="21161"/>
                  <a:pt x="2620" y="21116"/>
                  <a:pt x="2548" y="20984"/>
                </a:cubicBezTo>
                <a:cubicBezTo>
                  <a:pt x="2476" y="20852"/>
                  <a:pt x="2513" y="20681"/>
                  <a:pt x="2632" y="20599"/>
                </a:cubicBezTo>
                <a:lnTo>
                  <a:pt x="3160" y="20236"/>
                </a:lnTo>
                <a:lnTo>
                  <a:pt x="1310" y="21413"/>
                </a:lnTo>
                <a:cubicBezTo>
                  <a:pt x="1189" y="21491"/>
                  <a:pt x="1034" y="21446"/>
                  <a:pt x="962" y="21314"/>
                </a:cubicBezTo>
                <a:cubicBezTo>
                  <a:pt x="890" y="21182"/>
                  <a:pt x="928" y="21010"/>
                  <a:pt x="1047" y="20929"/>
                </a:cubicBezTo>
                <a:lnTo>
                  <a:pt x="2485" y="19943"/>
                </a:lnTo>
                <a:lnTo>
                  <a:pt x="938" y="20927"/>
                </a:lnTo>
                <a:cubicBezTo>
                  <a:pt x="816" y="21005"/>
                  <a:pt x="661" y="20959"/>
                  <a:pt x="590" y="20827"/>
                </a:cubicBezTo>
                <a:cubicBezTo>
                  <a:pt x="546" y="20745"/>
                  <a:pt x="543" y="20648"/>
                  <a:pt x="576" y="20567"/>
                </a:cubicBezTo>
                <a:lnTo>
                  <a:pt x="384" y="20689"/>
                </a:lnTo>
                <a:cubicBezTo>
                  <a:pt x="262" y="20767"/>
                  <a:pt x="107" y="20722"/>
                  <a:pt x="36" y="20589"/>
                </a:cubicBezTo>
                <a:cubicBezTo>
                  <a:pt x="-36" y="20457"/>
                  <a:pt x="2" y="20285"/>
                  <a:pt x="122" y="20204"/>
                </a:cubicBezTo>
                <a:lnTo>
                  <a:pt x="1058" y="19572"/>
                </a:lnTo>
                <a:cubicBezTo>
                  <a:pt x="991" y="19556"/>
                  <a:pt x="930" y="19511"/>
                  <a:pt x="892" y="19441"/>
                </a:cubicBezTo>
                <a:cubicBezTo>
                  <a:pt x="820" y="19308"/>
                  <a:pt x="858" y="19137"/>
                  <a:pt x="978" y="19056"/>
                </a:cubicBezTo>
                <a:lnTo>
                  <a:pt x="1646" y="18602"/>
                </a:lnTo>
                <a:cubicBezTo>
                  <a:pt x="1564" y="18597"/>
                  <a:pt x="1485" y="18549"/>
                  <a:pt x="1439" y="18466"/>
                </a:cubicBezTo>
                <a:cubicBezTo>
                  <a:pt x="1367" y="18334"/>
                  <a:pt x="1403" y="18163"/>
                  <a:pt x="1521" y="18081"/>
                </a:cubicBezTo>
                <a:lnTo>
                  <a:pt x="3648" y="16601"/>
                </a:lnTo>
                <a:lnTo>
                  <a:pt x="1669" y="17860"/>
                </a:lnTo>
                <a:cubicBezTo>
                  <a:pt x="1547" y="17937"/>
                  <a:pt x="1392" y="17892"/>
                  <a:pt x="1321" y="17760"/>
                </a:cubicBezTo>
                <a:cubicBezTo>
                  <a:pt x="1249" y="17627"/>
                  <a:pt x="1287" y="17456"/>
                  <a:pt x="1406" y="17375"/>
                </a:cubicBezTo>
                <a:lnTo>
                  <a:pt x="2319" y="16756"/>
                </a:lnTo>
                <a:cubicBezTo>
                  <a:pt x="2267" y="16734"/>
                  <a:pt x="2221" y="16694"/>
                  <a:pt x="2191" y="16638"/>
                </a:cubicBezTo>
                <a:cubicBezTo>
                  <a:pt x="2118" y="16507"/>
                  <a:pt x="2155" y="16336"/>
                  <a:pt x="2273" y="16254"/>
                </a:cubicBezTo>
                <a:lnTo>
                  <a:pt x="3923" y="15101"/>
                </a:lnTo>
                <a:lnTo>
                  <a:pt x="3215" y="15551"/>
                </a:lnTo>
                <a:cubicBezTo>
                  <a:pt x="3093" y="15629"/>
                  <a:pt x="2938" y="15584"/>
                  <a:pt x="2866" y="15451"/>
                </a:cubicBezTo>
                <a:cubicBezTo>
                  <a:pt x="2795" y="15319"/>
                  <a:pt x="2833" y="15147"/>
                  <a:pt x="2952" y="15066"/>
                </a:cubicBezTo>
                <a:lnTo>
                  <a:pt x="2962" y="15060"/>
                </a:lnTo>
                <a:cubicBezTo>
                  <a:pt x="2936" y="15039"/>
                  <a:pt x="2914" y="15012"/>
                  <a:pt x="2896" y="14981"/>
                </a:cubicBezTo>
                <a:cubicBezTo>
                  <a:pt x="2824" y="14849"/>
                  <a:pt x="2860" y="14679"/>
                  <a:pt x="2978" y="14596"/>
                </a:cubicBezTo>
                <a:lnTo>
                  <a:pt x="4139" y="13782"/>
                </a:lnTo>
                <a:cubicBezTo>
                  <a:pt x="4027" y="13822"/>
                  <a:pt x="3902" y="13773"/>
                  <a:pt x="3840" y="13658"/>
                </a:cubicBezTo>
                <a:cubicBezTo>
                  <a:pt x="3768" y="13526"/>
                  <a:pt x="3805" y="13355"/>
                  <a:pt x="3924" y="13273"/>
                </a:cubicBezTo>
                <a:lnTo>
                  <a:pt x="4019" y="13208"/>
                </a:lnTo>
                <a:cubicBezTo>
                  <a:pt x="3977" y="13185"/>
                  <a:pt x="3941" y="13149"/>
                  <a:pt x="3915" y="13103"/>
                </a:cubicBezTo>
                <a:cubicBezTo>
                  <a:pt x="3842" y="12972"/>
                  <a:pt x="3877" y="12802"/>
                  <a:pt x="3994" y="12718"/>
                </a:cubicBezTo>
                <a:lnTo>
                  <a:pt x="5112" y="11918"/>
                </a:lnTo>
                <a:lnTo>
                  <a:pt x="5010" y="11983"/>
                </a:lnTo>
                <a:cubicBezTo>
                  <a:pt x="4889" y="12060"/>
                  <a:pt x="4735" y="12016"/>
                  <a:pt x="4663" y="11885"/>
                </a:cubicBezTo>
                <a:cubicBezTo>
                  <a:pt x="4591" y="11755"/>
                  <a:pt x="4626" y="11587"/>
                  <a:pt x="4740" y="11503"/>
                </a:cubicBezTo>
                <a:cubicBezTo>
                  <a:pt x="4670" y="11490"/>
                  <a:pt x="4606" y="11444"/>
                  <a:pt x="4566" y="11373"/>
                </a:cubicBezTo>
                <a:cubicBezTo>
                  <a:pt x="4493" y="11242"/>
                  <a:pt x="4528" y="11071"/>
                  <a:pt x="4645" y="10988"/>
                </a:cubicBezTo>
                <a:lnTo>
                  <a:pt x="5719" y="10223"/>
                </a:lnTo>
                <a:cubicBezTo>
                  <a:pt x="5661" y="10204"/>
                  <a:pt x="5609" y="10162"/>
                  <a:pt x="5574" y="10100"/>
                </a:cubicBezTo>
                <a:cubicBezTo>
                  <a:pt x="5502" y="9970"/>
                  <a:pt x="5536" y="9800"/>
                  <a:pt x="5652" y="9716"/>
                </a:cubicBezTo>
                <a:lnTo>
                  <a:pt x="6640" y="9004"/>
                </a:lnTo>
                <a:cubicBezTo>
                  <a:pt x="6576" y="8988"/>
                  <a:pt x="6517" y="8946"/>
                  <a:pt x="6479" y="8880"/>
                </a:cubicBezTo>
                <a:cubicBezTo>
                  <a:pt x="6406" y="8752"/>
                  <a:pt x="6437" y="8582"/>
                  <a:pt x="6550" y="8496"/>
                </a:cubicBezTo>
                <a:lnTo>
                  <a:pt x="7208" y="7996"/>
                </a:lnTo>
                <a:lnTo>
                  <a:pt x="6512" y="8438"/>
                </a:lnTo>
                <a:cubicBezTo>
                  <a:pt x="6392" y="8515"/>
                  <a:pt x="6239" y="8472"/>
                  <a:pt x="6166" y="8343"/>
                </a:cubicBezTo>
                <a:cubicBezTo>
                  <a:pt x="6093" y="8213"/>
                  <a:pt x="6127" y="8044"/>
                  <a:pt x="6242" y="7959"/>
                </a:cubicBezTo>
                <a:lnTo>
                  <a:pt x="6584" y="7708"/>
                </a:lnTo>
                <a:cubicBezTo>
                  <a:pt x="6507" y="7699"/>
                  <a:pt x="6435" y="7653"/>
                  <a:pt x="6392" y="7575"/>
                </a:cubicBezTo>
                <a:cubicBezTo>
                  <a:pt x="6319" y="7445"/>
                  <a:pt x="6353" y="7275"/>
                  <a:pt x="6469" y="7191"/>
                </a:cubicBezTo>
                <a:lnTo>
                  <a:pt x="7153" y="6696"/>
                </a:lnTo>
                <a:cubicBezTo>
                  <a:pt x="7122" y="6675"/>
                  <a:pt x="7095" y="6646"/>
                  <a:pt x="7074" y="6610"/>
                </a:cubicBezTo>
                <a:cubicBezTo>
                  <a:pt x="7000" y="6484"/>
                  <a:pt x="7028" y="6316"/>
                  <a:pt x="7138" y="6228"/>
                </a:cubicBezTo>
                <a:lnTo>
                  <a:pt x="8285" y="5306"/>
                </a:lnTo>
                <a:cubicBezTo>
                  <a:pt x="8226" y="5289"/>
                  <a:pt x="8171" y="5249"/>
                  <a:pt x="8135" y="5188"/>
                </a:cubicBezTo>
                <a:cubicBezTo>
                  <a:pt x="8060" y="5064"/>
                  <a:pt x="8085" y="4897"/>
                  <a:pt x="8193" y="4807"/>
                </a:cubicBezTo>
                <a:lnTo>
                  <a:pt x="8827" y="4275"/>
                </a:lnTo>
                <a:cubicBezTo>
                  <a:pt x="8764" y="4261"/>
                  <a:pt x="8705" y="4220"/>
                  <a:pt x="8666" y="4156"/>
                </a:cubicBezTo>
                <a:cubicBezTo>
                  <a:pt x="8591" y="4033"/>
                  <a:pt x="8616" y="3866"/>
                  <a:pt x="8722" y="3775"/>
                </a:cubicBezTo>
                <a:lnTo>
                  <a:pt x="9359" y="3234"/>
                </a:lnTo>
                <a:cubicBezTo>
                  <a:pt x="9329" y="3215"/>
                  <a:pt x="9303" y="3190"/>
                  <a:pt x="9281" y="3158"/>
                </a:cubicBezTo>
                <a:cubicBezTo>
                  <a:pt x="9206" y="3048"/>
                  <a:pt x="9214" y="2896"/>
                  <a:pt x="9298" y="2796"/>
                </a:cubicBezTo>
                <a:cubicBezTo>
                  <a:pt x="9260" y="2778"/>
                  <a:pt x="9224" y="2749"/>
                  <a:pt x="9197" y="2711"/>
                </a:cubicBezTo>
                <a:cubicBezTo>
                  <a:pt x="9118" y="2600"/>
                  <a:pt x="9126" y="2442"/>
                  <a:pt x="9215" y="2340"/>
                </a:cubicBezTo>
                <a:lnTo>
                  <a:pt x="9978" y="1472"/>
                </a:lnTo>
                <a:cubicBezTo>
                  <a:pt x="9973" y="1466"/>
                  <a:pt x="9968" y="1461"/>
                  <a:pt x="9964" y="1455"/>
                </a:cubicBezTo>
                <a:cubicBezTo>
                  <a:pt x="9884" y="1351"/>
                  <a:pt x="9883" y="1198"/>
                  <a:pt x="9962" y="1093"/>
                </a:cubicBezTo>
                <a:lnTo>
                  <a:pt x="10479" y="404"/>
                </a:lnTo>
                <a:cubicBezTo>
                  <a:pt x="10474" y="301"/>
                  <a:pt x="10520" y="200"/>
                  <a:pt x="10606" y="145"/>
                </a:cubicBezTo>
                <a:lnTo>
                  <a:pt x="10774" y="38"/>
                </a:lnTo>
                <a:cubicBezTo>
                  <a:pt x="10881" y="-30"/>
                  <a:pt x="11018" y="-4"/>
                  <a:pt x="11098" y="100"/>
                </a:cubicBezTo>
                <a:cubicBezTo>
                  <a:pt x="11178" y="205"/>
                  <a:pt x="11179" y="357"/>
                  <a:pt x="11100" y="462"/>
                </a:cubicBezTo>
                <a:lnTo>
                  <a:pt x="11060" y="516"/>
                </a:lnTo>
                <a:cubicBezTo>
                  <a:pt x="11095" y="534"/>
                  <a:pt x="11126" y="561"/>
                  <a:pt x="11152" y="597"/>
                </a:cubicBezTo>
                <a:cubicBezTo>
                  <a:pt x="11230" y="708"/>
                  <a:pt x="11223" y="866"/>
                  <a:pt x="11134" y="967"/>
                </a:cubicBezTo>
                <a:lnTo>
                  <a:pt x="10720" y="1438"/>
                </a:lnTo>
                <a:cubicBezTo>
                  <a:pt x="10786" y="1448"/>
                  <a:pt x="10848" y="1486"/>
                  <a:pt x="10891" y="1548"/>
                </a:cubicBezTo>
                <a:cubicBezTo>
                  <a:pt x="10929" y="1604"/>
                  <a:pt x="10946" y="1671"/>
                  <a:pt x="10942" y="1737"/>
                </a:cubicBezTo>
                <a:lnTo>
                  <a:pt x="11661" y="1279"/>
                </a:lnTo>
                <a:cubicBezTo>
                  <a:pt x="11778" y="1205"/>
                  <a:pt x="11927" y="1243"/>
                  <a:pt x="12002" y="1367"/>
                </a:cubicBezTo>
                <a:cubicBezTo>
                  <a:pt x="12077" y="1490"/>
                  <a:pt x="12053" y="1657"/>
                  <a:pt x="11946" y="1747"/>
                </a:cubicBezTo>
                <a:lnTo>
                  <a:pt x="11802" y="1870"/>
                </a:lnTo>
                <a:cubicBezTo>
                  <a:pt x="11878" y="1876"/>
                  <a:pt x="11951" y="1920"/>
                  <a:pt x="11997" y="1995"/>
                </a:cubicBezTo>
                <a:cubicBezTo>
                  <a:pt x="12072" y="2119"/>
                  <a:pt x="12046" y="2286"/>
                  <a:pt x="11939" y="2376"/>
                </a:cubicBezTo>
                <a:lnTo>
                  <a:pt x="11681" y="2592"/>
                </a:lnTo>
                <a:cubicBezTo>
                  <a:pt x="11790" y="2551"/>
                  <a:pt x="11913" y="2596"/>
                  <a:pt x="11978" y="2706"/>
                </a:cubicBezTo>
                <a:cubicBezTo>
                  <a:pt x="12053" y="2831"/>
                  <a:pt x="12025" y="2999"/>
                  <a:pt x="11915" y="3088"/>
                </a:cubicBezTo>
                <a:lnTo>
                  <a:pt x="11318" y="3568"/>
                </a:lnTo>
                <a:lnTo>
                  <a:pt x="12638" y="2728"/>
                </a:lnTo>
                <a:cubicBezTo>
                  <a:pt x="12758" y="2652"/>
                  <a:pt x="12912" y="2694"/>
                  <a:pt x="12984" y="2824"/>
                </a:cubicBezTo>
                <a:cubicBezTo>
                  <a:pt x="13057" y="2954"/>
                  <a:pt x="13023" y="3125"/>
                  <a:pt x="12907" y="3209"/>
                </a:cubicBezTo>
                <a:lnTo>
                  <a:pt x="12834" y="3261"/>
                </a:lnTo>
                <a:cubicBezTo>
                  <a:pt x="12885" y="3282"/>
                  <a:pt x="12931" y="3322"/>
                  <a:pt x="12962" y="3377"/>
                </a:cubicBezTo>
                <a:cubicBezTo>
                  <a:pt x="13035" y="3506"/>
                  <a:pt x="13001" y="3676"/>
                  <a:pt x="12886" y="3761"/>
                </a:cubicBezTo>
                <a:lnTo>
                  <a:pt x="12583" y="3983"/>
                </a:lnTo>
                <a:cubicBezTo>
                  <a:pt x="12660" y="3990"/>
                  <a:pt x="12734" y="4036"/>
                  <a:pt x="12779" y="4114"/>
                </a:cubicBezTo>
                <a:cubicBezTo>
                  <a:pt x="12852" y="4242"/>
                  <a:pt x="12821" y="4411"/>
                  <a:pt x="12708" y="4497"/>
                </a:cubicBezTo>
                <a:lnTo>
                  <a:pt x="12050" y="4998"/>
                </a:lnTo>
                <a:lnTo>
                  <a:pt x="13346" y="4173"/>
                </a:lnTo>
                <a:cubicBezTo>
                  <a:pt x="13466" y="4097"/>
                  <a:pt x="13620" y="4140"/>
                  <a:pt x="13692" y="4270"/>
                </a:cubicBezTo>
                <a:cubicBezTo>
                  <a:pt x="13765" y="4400"/>
                  <a:pt x="13731" y="4570"/>
                  <a:pt x="13614" y="4654"/>
                </a:cubicBezTo>
                <a:lnTo>
                  <a:pt x="13059" y="5054"/>
                </a:lnTo>
                <a:cubicBezTo>
                  <a:pt x="13142" y="5058"/>
                  <a:pt x="13222" y="5105"/>
                  <a:pt x="13269" y="5189"/>
                </a:cubicBezTo>
                <a:cubicBezTo>
                  <a:pt x="13327" y="5295"/>
                  <a:pt x="13315" y="5426"/>
                  <a:pt x="13247" y="5517"/>
                </a:cubicBezTo>
                <a:lnTo>
                  <a:pt x="13355" y="5448"/>
                </a:lnTo>
                <a:cubicBezTo>
                  <a:pt x="13476" y="5371"/>
                  <a:pt x="13630" y="5415"/>
                  <a:pt x="13703" y="5546"/>
                </a:cubicBezTo>
                <a:cubicBezTo>
                  <a:pt x="13775" y="5677"/>
                  <a:pt x="13739" y="5848"/>
                  <a:pt x="13621" y="5931"/>
                </a:cubicBezTo>
                <a:lnTo>
                  <a:pt x="13515" y="6006"/>
                </a:lnTo>
                <a:cubicBezTo>
                  <a:pt x="13581" y="6021"/>
                  <a:pt x="13642" y="6066"/>
                  <a:pt x="13680" y="6134"/>
                </a:cubicBezTo>
                <a:cubicBezTo>
                  <a:pt x="13753" y="6265"/>
                  <a:pt x="13718" y="6435"/>
                  <a:pt x="13601" y="6519"/>
                </a:cubicBezTo>
                <a:lnTo>
                  <a:pt x="12482" y="7319"/>
                </a:lnTo>
                <a:lnTo>
                  <a:pt x="14108" y="6285"/>
                </a:lnTo>
                <a:cubicBezTo>
                  <a:pt x="14229" y="6208"/>
                  <a:pt x="14384" y="6253"/>
                  <a:pt x="14456" y="6385"/>
                </a:cubicBezTo>
                <a:cubicBezTo>
                  <a:pt x="14528" y="6517"/>
                  <a:pt x="14490" y="6688"/>
                  <a:pt x="14371" y="6770"/>
                </a:cubicBezTo>
                <a:lnTo>
                  <a:pt x="14203" y="6885"/>
                </a:lnTo>
                <a:cubicBezTo>
                  <a:pt x="14244" y="6908"/>
                  <a:pt x="14279" y="6944"/>
                  <a:pt x="14305" y="6990"/>
                </a:cubicBezTo>
                <a:cubicBezTo>
                  <a:pt x="14377" y="7121"/>
                  <a:pt x="14341" y="7292"/>
                  <a:pt x="14223" y="7375"/>
                </a:cubicBezTo>
                <a:lnTo>
                  <a:pt x="13171" y="8113"/>
                </a:lnTo>
                <a:lnTo>
                  <a:pt x="13944" y="7622"/>
                </a:lnTo>
                <a:cubicBezTo>
                  <a:pt x="14065" y="7544"/>
                  <a:pt x="14220" y="7589"/>
                  <a:pt x="14292" y="7721"/>
                </a:cubicBezTo>
                <a:cubicBezTo>
                  <a:pt x="14311" y="7757"/>
                  <a:pt x="14322" y="7794"/>
                  <a:pt x="14327" y="7832"/>
                </a:cubicBezTo>
                <a:lnTo>
                  <a:pt x="14353" y="7815"/>
                </a:lnTo>
                <a:cubicBezTo>
                  <a:pt x="14474" y="7739"/>
                  <a:pt x="14629" y="7782"/>
                  <a:pt x="14701" y="7914"/>
                </a:cubicBezTo>
                <a:cubicBezTo>
                  <a:pt x="14773" y="8045"/>
                  <a:pt x="14737" y="8216"/>
                  <a:pt x="14619" y="8298"/>
                </a:cubicBezTo>
                <a:lnTo>
                  <a:pt x="12969" y="9451"/>
                </a:lnTo>
                <a:lnTo>
                  <a:pt x="14885" y="8232"/>
                </a:lnTo>
                <a:cubicBezTo>
                  <a:pt x="15006" y="8155"/>
                  <a:pt x="15161" y="8199"/>
                  <a:pt x="15233" y="8332"/>
                </a:cubicBezTo>
                <a:cubicBezTo>
                  <a:pt x="15305" y="8465"/>
                  <a:pt x="15267" y="8636"/>
                  <a:pt x="15148" y="8717"/>
                </a:cubicBezTo>
                <a:lnTo>
                  <a:pt x="14723" y="9005"/>
                </a:lnTo>
                <a:cubicBezTo>
                  <a:pt x="14783" y="9024"/>
                  <a:pt x="14837" y="9067"/>
                  <a:pt x="14871" y="9130"/>
                </a:cubicBezTo>
                <a:cubicBezTo>
                  <a:pt x="14944" y="9262"/>
                  <a:pt x="14907" y="9433"/>
                  <a:pt x="14789" y="9515"/>
                </a:cubicBezTo>
                <a:lnTo>
                  <a:pt x="12663" y="10995"/>
                </a:lnTo>
                <a:lnTo>
                  <a:pt x="15610" y="9121"/>
                </a:lnTo>
                <a:cubicBezTo>
                  <a:pt x="15731" y="9043"/>
                  <a:pt x="15886" y="9088"/>
                  <a:pt x="15958" y="9221"/>
                </a:cubicBezTo>
                <a:cubicBezTo>
                  <a:pt x="16030" y="9353"/>
                  <a:pt x="15992" y="9525"/>
                  <a:pt x="15872" y="9606"/>
                </a:cubicBezTo>
                <a:lnTo>
                  <a:pt x="15464" y="9883"/>
                </a:lnTo>
                <a:cubicBezTo>
                  <a:pt x="15553" y="9883"/>
                  <a:pt x="15641" y="9930"/>
                  <a:pt x="15690" y="10021"/>
                </a:cubicBezTo>
                <a:cubicBezTo>
                  <a:pt x="15737" y="10109"/>
                  <a:pt x="15736" y="10215"/>
                  <a:pt x="15694" y="10300"/>
                </a:cubicBezTo>
                <a:lnTo>
                  <a:pt x="16123" y="10027"/>
                </a:lnTo>
                <a:cubicBezTo>
                  <a:pt x="16245" y="9950"/>
                  <a:pt x="16400" y="9995"/>
                  <a:pt x="16472" y="10128"/>
                </a:cubicBezTo>
                <a:cubicBezTo>
                  <a:pt x="16543" y="10260"/>
                  <a:pt x="16505" y="10432"/>
                  <a:pt x="16385" y="10513"/>
                </a:cubicBezTo>
                <a:lnTo>
                  <a:pt x="15950" y="10806"/>
                </a:lnTo>
                <a:cubicBezTo>
                  <a:pt x="16019" y="10821"/>
                  <a:pt x="16083" y="10867"/>
                  <a:pt x="16122" y="10939"/>
                </a:cubicBezTo>
                <a:cubicBezTo>
                  <a:pt x="16194" y="11071"/>
                  <a:pt x="16157" y="11242"/>
                  <a:pt x="16038" y="11324"/>
                </a:cubicBezTo>
                <a:lnTo>
                  <a:pt x="14602" y="12308"/>
                </a:lnTo>
                <a:lnTo>
                  <a:pt x="16031" y="11399"/>
                </a:lnTo>
                <a:cubicBezTo>
                  <a:pt x="16152" y="11321"/>
                  <a:pt x="16307" y="11366"/>
                  <a:pt x="16379" y="11498"/>
                </a:cubicBezTo>
                <a:cubicBezTo>
                  <a:pt x="16451" y="11630"/>
                  <a:pt x="16413" y="11801"/>
                  <a:pt x="16294" y="11883"/>
                </a:cubicBezTo>
                <a:lnTo>
                  <a:pt x="15765" y="12246"/>
                </a:lnTo>
                <a:lnTo>
                  <a:pt x="16062" y="12058"/>
                </a:lnTo>
                <a:cubicBezTo>
                  <a:pt x="16182" y="11981"/>
                  <a:pt x="16337" y="12025"/>
                  <a:pt x="16409" y="12156"/>
                </a:cubicBezTo>
                <a:cubicBezTo>
                  <a:pt x="16481" y="12287"/>
                  <a:pt x="16445" y="12458"/>
                  <a:pt x="16328" y="12540"/>
                </a:cubicBezTo>
                <a:lnTo>
                  <a:pt x="13898" y="14248"/>
                </a:lnTo>
                <a:lnTo>
                  <a:pt x="16716" y="12456"/>
                </a:lnTo>
                <a:cubicBezTo>
                  <a:pt x="16837" y="12379"/>
                  <a:pt x="16991" y="12423"/>
                  <a:pt x="17063" y="12554"/>
                </a:cubicBezTo>
                <a:cubicBezTo>
                  <a:pt x="17135" y="12685"/>
                  <a:pt x="17099" y="12856"/>
                  <a:pt x="16981" y="12938"/>
                </a:cubicBezTo>
                <a:lnTo>
                  <a:pt x="15243" y="14155"/>
                </a:lnTo>
                <a:lnTo>
                  <a:pt x="16978" y="13051"/>
                </a:lnTo>
                <a:cubicBezTo>
                  <a:pt x="17099" y="12974"/>
                  <a:pt x="17254" y="13019"/>
                  <a:pt x="17326" y="13151"/>
                </a:cubicBezTo>
                <a:cubicBezTo>
                  <a:pt x="17358" y="13210"/>
                  <a:pt x="17369" y="13278"/>
                  <a:pt x="17359" y="13342"/>
                </a:cubicBezTo>
                <a:lnTo>
                  <a:pt x="17583" y="13199"/>
                </a:lnTo>
                <a:cubicBezTo>
                  <a:pt x="17704" y="13122"/>
                  <a:pt x="17858" y="13165"/>
                  <a:pt x="17930" y="13296"/>
                </a:cubicBezTo>
                <a:cubicBezTo>
                  <a:pt x="18003" y="13427"/>
                  <a:pt x="17968" y="13597"/>
                  <a:pt x="17851" y="13680"/>
                </a:cubicBezTo>
                <a:lnTo>
                  <a:pt x="15799" y="15147"/>
                </a:lnTo>
                <a:lnTo>
                  <a:pt x="17599" y="14001"/>
                </a:lnTo>
                <a:cubicBezTo>
                  <a:pt x="17720" y="13925"/>
                  <a:pt x="17874" y="13968"/>
                  <a:pt x="17946" y="14099"/>
                </a:cubicBezTo>
                <a:cubicBezTo>
                  <a:pt x="18019" y="14230"/>
                  <a:pt x="17983" y="14401"/>
                  <a:pt x="17866" y="14483"/>
                </a:cubicBezTo>
                <a:lnTo>
                  <a:pt x="17508" y="14737"/>
                </a:lnTo>
                <a:cubicBezTo>
                  <a:pt x="17619" y="14695"/>
                  <a:pt x="17745" y="14742"/>
                  <a:pt x="17809" y="14856"/>
                </a:cubicBezTo>
                <a:cubicBezTo>
                  <a:pt x="17882" y="14986"/>
                  <a:pt x="17848" y="15156"/>
                  <a:pt x="17732" y="15240"/>
                </a:cubicBezTo>
                <a:lnTo>
                  <a:pt x="16532" y="16110"/>
                </a:lnTo>
                <a:lnTo>
                  <a:pt x="18593" y="14800"/>
                </a:lnTo>
                <a:cubicBezTo>
                  <a:pt x="18714" y="14723"/>
                  <a:pt x="18869" y="14767"/>
                  <a:pt x="18941" y="14898"/>
                </a:cubicBezTo>
                <a:cubicBezTo>
                  <a:pt x="19013" y="15030"/>
                  <a:pt x="18976" y="15201"/>
                  <a:pt x="18857" y="15283"/>
                </a:cubicBezTo>
                <a:lnTo>
                  <a:pt x="18422" y="15585"/>
                </a:lnTo>
                <a:cubicBezTo>
                  <a:pt x="18455" y="15607"/>
                  <a:pt x="18483" y="15638"/>
                  <a:pt x="18505" y="15676"/>
                </a:cubicBezTo>
                <a:cubicBezTo>
                  <a:pt x="18566" y="15785"/>
                  <a:pt x="18552" y="15922"/>
                  <a:pt x="18477" y="16013"/>
                </a:cubicBezTo>
                <a:lnTo>
                  <a:pt x="18547" y="15969"/>
                </a:lnTo>
                <a:cubicBezTo>
                  <a:pt x="18666" y="15892"/>
                  <a:pt x="18819" y="15935"/>
                  <a:pt x="18892" y="16064"/>
                </a:cubicBezTo>
                <a:cubicBezTo>
                  <a:pt x="18966" y="16194"/>
                  <a:pt x="18932" y="16364"/>
                  <a:pt x="18817" y="16448"/>
                </a:cubicBezTo>
                <a:lnTo>
                  <a:pt x="18715" y="16523"/>
                </a:lnTo>
                <a:cubicBezTo>
                  <a:pt x="18807" y="16516"/>
                  <a:pt x="18898" y="16562"/>
                  <a:pt x="18950" y="16653"/>
                </a:cubicBezTo>
                <a:cubicBezTo>
                  <a:pt x="19024" y="16780"/>
                  <a:pt x="18994" y="16949"/>
                  <a:pt x="18882" y="17036"/>
                </a:cubicBezTo>
                <a:lnTo>
                  <a:pt x="18546" y="17297"/>
                </a:lnTo>
                <a:lnTo>
                  <a:pt x="18844" y="17107"/>
                </a:lnTo>
                <a:cubicBezTo>
                  <a:pt x="18961" y="17033"/>
                  <a:pt x="19111" y="17072"/>
                  <a:pt x="19186" y="17196"/>
                </a:cubicBezTo>
                <a:cubicBezTo>
                  <a:pt x="19260" y="17321"/>
                  <a:pt x="19234" y="17488"/>
                  <a:pt x="19126" y="17578"/>
                </a:cubicBezTo>
                <a:lnTo>
                  <a:pt x="18026" y="18489"/>
                </a:lnTo>
                <a:lnTo>
                  <a:pt x="19401" y="17614"/>
                </a:lnTo>
                <a:cubicBezTo>
                  <a:pt x="19519" y="17539"/>
                  <a:pt x="19670" y="17579"/>
                  <a:pt x="19744" y="17705"/>
                </a:cubicBezTo>
                <a:cubicBezTo>
                  <a:pt x="19819" y="17831"/>
                  <a:pt x="19790" y="17999"/>
                  <a:pt x="19680" y="18087"/>
                </a:cubicBezTo>
                <a:lnTo>
                  <a:pt x="19645" y="18115"/>
                </a:lnTo>
                <a:lnTo>
                  <a:pt x="20298" y="17700"/>
                </a:lnTo>
                <a:cubicBezTo>
                  <a:pt x="20414" y="17626"/>
                  <a:pt x="20562" y="17663"/>
                  <a:pt x="20637" y="17785"/>
                </a:cubicBezTo>
                <a:cubicBezTo>
                  <a:pt x="20713" y="17907"/>
                  <a:pt x="20691" y="18072"/>
                  <a:pt x="20586" y="18164"/>
                </a:cubicBezTo>
                <a:lnTo>
                  <a:pt x="19969" y="18711"/>
                </a:lnTo>
                <a:lnTo>
                  <a:pt x="20634" y="18288"/>
                </a:lnTo>
                <a:cubicBezTo>
                  <a:pt x="20751" y="18213"/>
                  <a:pt x="20901" y="18252"/>
                  <a:pt x="20976" y="18377"/>
                </a:cubicBezTo>
                <a:cubicBezTo>
                  <a:pt x="21038" y="18480"/>
                  <a:pt x="21030" y="18614"/>
                  <a:pt x="20963" y="18707"/>
                </a:cubicBezTo>
                <a:lnTo>
                  <a:pt x="20985" y="18694"/>
                </a:lnTo>
                <a:cubicBezTo>
                  <a:pt x="21099" y="18621"/>
                  <a:pt x="21245" y="18656"/>
                  <a:pt x="21322" y="18773"/>
                </a:cubicBezTo>
                <a:cubicBezTo>
                  <a:pt x="21398" y="18891"/>
                  <a:pt x="21382" y="19054"/>
                  <a:pt x="21283" y="19150"/>
                </a:cubicBezTo>
                <a:lnTo>
                  <a:pt x="20551" y="19859"/>
                </a:lnTo>
                <a:cubicBezTo>
                  <a:pt x="20573" y="19881"/>
                  <a:pt x="20591" y="19908"/>
                  <a:pt x="20605" y="19938"/>
                </a:cubicBezTo>
                <a:lnTo>
                  <a:pt x="20780" y="20318"/>
                </a:lnTo>
                <a:lnTo>
                  <a:pt x="21159" y="20078"/>
                </a:lnTo>
                <a:cubicBezTo>
                  <a:pt x="21265" y="20010"/>
                  <a:pt x="21401" y="20035"/>
                  <a:pt x="21481" y="20138"/>
                </a:cubicBezTo>
                <a:cubicBezTo>
                  <a:pt x="21561" y="20241"/>
                  <a:pt x="21564" y="20392"/>
                  <a:pt x="21487" y="20498"/>
                </a:cubicBezTo>
                <a:lnTo>
                  <a:pt x="21371" y="20659"/>
                </a:lnTo>
                <a:cubicBezTo>
                  <a:pt x="21399" y="20681"/>
                  <a:pt x="21423" y="20710"/>
                  <a:pt x="21441" y="20745"/>
                </a:cubicBezTo>
                <a:cubicBezTo>
                  <a:pt x="21512" y="20880"/>
                  <a:pt x="21470" y="21053"/>
                  <a:pt x="21347" y="21130"/>
                </a:cubicBezTo>
                <a:lnTo>
                  <a:pt x="20716" y="21532"/>
                </a:lnTo>
                <a:cubicBezTo>
                  <a:pt x="20675" y="21558"/>
                  <a:pt x="20631" y="21570"/>
                  <a:pt x="20587" y="21570"/>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9" name="Shape 326"/>
          <p:cNvSpPr/>
          <p:nvPr/>
        </p:nvSpPr>
        <p:spPr>
          <a:xfrm>
            <a:off x="3028950" y="4973144"/>
            <a:ext cx="2755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Pellentesque Vestibulum</a:t>
            </a:r>
          </a:p>
        </p:txBody>
      </p:sp>
      <p:sp>
        <p:nvSpPr>
          <p:cNvPr id="10" name="Shape 327"/>
          <p:cNvSpPr/>
          <p:nvPr/>
        </p:nvSpPr>
        <p:spPr>
          <a:xfrm>
            <a:off x="3028950" y="2863192"/>
            <a:ext cx="2755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3800" cap="all">
                <a:solidFill>
                  <a:srgbClr val="727272"/>
                </a:solidFill>
              </a:rPr>
              <a:t>Consectetur</a:t>
            </a:r>
          </a:p>
        </p:txBody>
      </p:sp>
      <p:sp>
        <p:nvSpPr>
          <p:cNvPr id="11" name="Shape 328"/>
          <p:cNvSpPr/>
          <p:nvPr/>
        </p:nvSpPr>
        <p:spPr>
          <a:xfrm>
            <a:off x="2266950" y="7290236"/>
            <a:ext cx="4279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3800" cap="all">
                <a:solidFill>
                  <a:srgbClr val="727272"/>
                </a:solidFill>
              </a:rPr>
              <a:t>Ultricies Fusce Sem</a:t>
            </a:r>
          </a:p>
        </p:txBody>
      </p:sp>
      <p:sp>
        <p:nvSpPr>
          <p:cNvPr id="12" name="Shape 329"/>
          <p:cNvSpPr/>
          <p:nvPr/>
        </p:nvSpPr>
        <p:spPr>
          <a:xfrm>
            <a:off x="8369300" y="46355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raesent.</a:t>
            </a:r>
          </a:p>
        </p:txBody>
      </p:sp>
      <p:sp>
        <p:nvSpPr>
          <p:cNvPr id="13" name="Shape 330"/>
          <p:cNvSpPr/>
          <p:nvPr/>
        </p:nvSpPr>
        <p:spPr>
          <a:xfrm>
            <a:off x="8369300" y="23876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Nullam quis risus eget urna mollis ornare vel eu leo. Donec id elit non mi donec ullamcorper nulla non metus auctor fringilla posuere.</a:t>
            </a:r>
          </a:p>
        </p:txBody>
      </p:sp>
      <p:sp>
        <p:nvSpPr>
          <p:cNvPr id="14" name="Shape 331"/>
          <p:cNvSpPr/>
          <p:nvPr/>
        </p:nvSpPr>
        <p:spPr>
          <a:xfrm>
            <a:off x="8369300" y="69088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a:t>
            </a:r>
          </a:p>
        </p:txBody>
      </p:sp>
      <p:sp>
        <p:nvSpPr>
          <p:cNvPr id="15" name="Shape 332"/>
          <p:cNvSpPr>
            <a:spLocks noGrp="1"/>
          </p:cNvSpPr>
          <p:nvPr>
            <p:ph type="title"/>
          </p:nvPr>
        </p:nvSpPr>
        <p:spPr>
          <a:xfrm>
            <a:off x="1041400" y="355600"/>
            <a:ext cx="10922000" cy="1066800"/>
          </a:xfrm>
          <a:prstGeom prst="rect">
            <a:avLst/>
          </a:prstGeom>
        </p:spPr>
        <p:txBody>
          <a:bodyPr/>
          <a:lstStyle/>
          <a:p>
            <a:pPr lvl="0"/>
            <a:r>
              <a:rPr lang="en-US"/>
              <a:t>project structure</a:t>
            </a:r>
            <a:endParaRPr/>
          </a:p>
        </p:txBody>
      </p:sp>
    </p:spTree>
    <p:extLst>
      <p:ext uri="{BB962C8B-B14F-4D97-AF65-F5344CB8AC3E}">
        <p14:creationId xmlns:p14="http://schemas.microsoft.com/office/powerpoint/2010/main" val="333567333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51"/>
          <p:cNvSpPr/>
          <p:nvPr/>
        </p:nvSpPr>
        <p:spPr>
          <a:xfrm>
            <a:off x="8674099" y="32765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7" name="Shape 152"/>
          <p:cNvSpPr/>
          <p:nvPr/>
        </p:nvSpPr>
        <p:spPr>
          <a:xfrm>
            <a:off x="2908299" y="43306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450009" y="2209173"/>
            <a:ext cx="1320802" cy="1257322"/>
          </a:xfrm>
          <a:prstGeom prst="rect">
            <a:avLst/>
          </a:prstGeom>
        </p:spPr>
      </p:pic>
      <p:pic>
        <p:nvPicPr>
          <p:cNvPr id="9" name="Picture 8"/>
          <p:cNvPicPr/>
          <p:nvPr/>
        </p:nvPicPr>
        <p:blipFill>
          <a:blip r:embed="rId3">
            <a:extLst/>
          </a:blip>
          <a:stretch>
            <a:fillRect/>
          </a:stretch>
        </p:blipFill>
        <p:spPr>
          <a:xfrm>
            <a:off x="1015968" y="4251611"/>
            <a:ext cx="1320854" cy="1257366"/>
          </a:xfrm>
          <a:prstGeom prst="rect">
            <a:avLst/>
          </a:prstGeom>
        </p:spPr>
      </p:pic>
      <p:pic>
        <p:nvPicPr>
          <p:cNvPr id="10" name="Picture 9"/>
          <p:cNvPicPr/>
          <p:nvPr/>
        </p:nvPicPr>
        <p:blipFill>
          <a:blip r:embed="rId4">
            <a:extLst/>
          </a:blip>
          <a:stretch>
            <a:fillRect/>
          </a:stretch>
        </p:blipFill>
        <p:spPr>
          <a:xfrm>
            <a:off x="10642600" y="2023270"/>
            <a:ext cx="1320800" cy="1257301"/>
          </a:xfrm>
          <a:prstGeom prst="rect">
            <a:avLst/>
          </a:prstGeom>
        </p:spPr>
      </p:pic>
      <p:pic>
        <p:nvPicPr>
          <p:cNvPr id="11" name="Picture 10"/>
          <p:cNvPicPr/>
          <p:nvPr/>
        </p:nvPicPr>
        <p:blipFill>
          <a:blip r:embed="rId2">
            <a:extLst/>
          </a:blip>
          <a:stretch>
            <a:fillRect/>
          </a:stretch>
        </p:blipFill>
        <p:spPr>
          <a:xfrm>
            <a:off x="10638209" y="5434973"/>
            <a:ext cx="1320801" cy="1257322"/>
          </a:xfrm>
          <a:prstGeom prst="rect">
            <a:avLst/>
          </a:prstGeom>
        </p:spPr>
      </p:pic>
      <p:pic>
        <p:nvPicPr>
          <p:cNvPr id="12" name="Picture 11"/>
          <p:cNvPicPr/>
          <p:nvPr/>
        </p:nvPicPr>
        <p:blipFill>
          <a:blip r:embed="rId5">
            <a:extLst/>
          </a:blip>
          <a:stretch>
            <a:fillRect/>
          </a:stretch>
        </p:blipFill>
        <p:spPr>
          <a:xfrm rot="174877">
            <a:off x="1900236" y="2681041"/>
            <a:ext cx="1301164" cy="1416846"/>
          </a:xfrm>
          <a:prstGeom prst="rect">
            <a:avLst/>
          </a:prstGeom>
        </p:spPr>
      </p:pic>
      <p:pic>
        <p:nvPicPr>
          <p:cNvPr id="13" name="Picture 12"/>
          <p:cNvPicPr/>
          <p:nvPr/>
        </p:nvPicPr>
        <p:blipFill>
          <a:blip r:embed="rId6">
            <a:extLst/>
          </a:blip>
          <a:stretch>
            <a:fillRect/>
          </a:stretch>
        </p:blipFill>
        <p:spPr>
          <a:xfrm rot="21350779">
            <a:off x="3717078" y="3592097"/>
            <a:ext cx="241754" cy="555550"/>
          </a:xfrm>
          <a:prstGeom prst="rect">
            <a:avLst/>
          </a:prstGeom>
        </p:spPr>
      </p:pic>
      <p:pic>
        <p:nvPicPr>
          <p:cNvPr id="14" name="Picture 13"/>
          <p:cNvPicPr/>
          <p:nvPr/>
        </p:nvPicPr>
        <p:blipFill>
          <a:blip r:embed="rId7">
            <a:extLst/>
          </a:blip>
          <a:stretch>
            <a:fillRect/>
          </a:stretch>
        </p:blipFill>
        <p:spPr>
          <a:xfrm>
            <a:off x="4879428" y="4444995"/>
            <a:ext cx="619677" cy="431806"/>
          </a:xfrm>
          <a:prstGeom prst="rect">
            <a:avLst/>
          </a:prstGeom>
        </p:spPr>
      </p:pic>
      <p:pic>
        <p:nvPicPr>
          <p:cNvPr id="15" name="Picture 14"/>
          <p:cNvPicPr/>
          <p:nvPr/>
        </p:nvPicPr>
        <p:blipFill>
          <a:blip r:embed="rId8">
            <a:extLst/>
          </a:blip>
          <a:stretch>
            <a:fillRect/>
          </a:stretch>
        </p:blipFill>
        <p:spPr>
          <a:xfrm>
            <a:off x="7943600" y="2639657"/>
            <a:ext cx="1683005" cy="497247"/>
          </a:xfrm>
          <a:prstGeom prst="rect">
            <a:avLst/>
          </a:prstGeom>
        </p:spPr>
      </p:pic>
      <p:pic>
        <p:nvPicPr>
          <p:cNvPr id="16" name="Picture 15"/>
          <p:cNvPicPr/>
          <p:nvPr/>
        </p:nvPicPr>
        <p:blipFill>
          <a:blip r:embed="rId9">
            <a:extLst/>
          </a:blip>
          <a:stretch>
            <a:fillRect/>
          </a:stretch>
        </p:blipFill>
        <p:spPr>
          <a:xfrm>
            <a:off x="10452093" y="3187693"/>
            <a:ext cx="288145" cy="292114"/>
          </a:xfrm>
          <a:prstGeom prst="rect">
            <a:avLst/>
          </a:prstGeom>
        </p:spPr>
      </p:pic>
      <p:pic>
        <p:nvPicPr>
          <p:cNvPr id="17" name="Picture 16"/>
          <p:cNvPicPr/>
          <p:nvPr/>
        </p:nvPicPr>
        <p:blipFill>
          <a:blip r:embed="rId10">
            <a:extLst/>
          </a:blip>
          <a:stretch>
            <a:fillRect/>
          </a:stretch>
        </p:blipFill>
        <p:spPr>
          <a:xfrm>
            <a:off x="9764809" y="5256110"/>
            <a:ext cx="714286" cy="647224"/>
          </a:xfrm>
          <a:prstGeom prst="rect">
            <a:avLst/>
          </a:prstGeom>
        </p:spPr>
      </p:pic>
      <p:pic>
        <p:nvPicPr>
          <p:cNvPr id="18" name="Picture 17"/>
          <p:cNvPicPr/>
          <p:nvPr/>
        </p:nvPicPr>
        <p:blipFill>
          <a:blip r:embed="rId11">
            <a:extLst/>
          </a:blip>
          <a:stretch>
            <a:fillRect/>
          </a:stretch>
        </p:blipFill>
        <p:spPr>
          <a:xfrm>
            <a:off x="5468200" y="2486286"/>
            <a:ext cx="2590801" cy="2571227"/>
          </a:xfrm>
          <a:prstGeom prst="rect">
            <a:avLst/>
          </a:prstGeom>
        </p:spPr>
      </p:pic>
      <p:sp>
        <p:nvSpPr>
          <p:cNvPr id="19" name="Shape 334"/>
          <p:cNvSpPr/>
          <p:nvPr/>
        </p:nvSpPr>
        <p:spPr>
          <a:xfrm>
            <a:off x="3606800" y="24366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Dolor</a:t>
            </a:r>
          </a:p>
        </p:txBody>
      </p:sp>
      <p:sp>
        <p:nvSpPr>
          <p:cNvPr id="20" name="Shape 335"/>
          <p:cNvSpPr/>
          <p:nvPr/>
        </p:nvSpPr>
        <p:spPr>
          <a:xfrm>
            <a:off x="1168400" y="44813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Ipsum</a:t>
            </a:r>
          </a:p>
        </p:txBody>
      </p:sp>
      <p:sp>
        <p:nvSpPr>
          <p:cNvPr id="21" name="Shape 336"/>
          <p:cNvSpPr/>
          <p:nvPr/>
        </p:nvSpPr>
        <p:spPr>
          <a:xfrm>
            <a:off x="10795000" y="56624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Condimentum</a:t>
            </a:r>
          </a:p>
        </p:txBody>
      </p:sp>
      <p:sp>
        <p:nvSpPr>
          <p:cNvPr id="22" name="Shape 337"/>
          <p:cNvSpPr/>
          <p:nvPr/>
        </p:nvSpPr>
        <p:spPr>
          <a:xfrm>
            <a:off x="3149600" y="4697248"/>
            <a:ext cx="137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Matts</a:t>
            </a:r>
          </a:p>
        </p:txBody>
      </p:sp>
      <p:sp>
        <p:nvSpPr>
          <p:cNvPr id="23" name="Shape 338"/>
          <p:cNvSpPr/>
          <p:nvPr/>
        </p:nvSpPr>
        <p:spPr>
          <a:xfrm>
            <a:off x="8915400" y="3643148"/>
            <a:ext cx="137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Tellus Euismo</a:t>
            </a:r>
          </a:p>
        </p:txBody>
      </p:sp>
      <p:sp>
        <p:nvSpPr>
          <p:cNvPr id="24" name="Shape 339"/>
          <p:cNvSpPr/>
          <p:nvPr/>
        </p:nvSpPr>
        <p:spPr>
          <a:xfrm>
            <a:off x="10795000" y="22588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Parturi</a:t>
            </a:r>
          </a:p>
        </p:txBody>
      </p:sp>
      <p:sp>
        <p:nvSpPr>
          <p:cNvPr id="25" name="Shape 340"/>
          <p:cNvSpPr/>
          <p:nvPr/>
        </p:nvSpPr>
        <p:spPr>
          <a:xfrm>
            <a:off x="5918200" y="2906548"/>
            <a:ext cx="1701800" cy="175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Vivamus sagittis lacus</a:t>
            </a:r>
          </a:p>
        </p:txBody>
      </p:sp>
      <p:sp>
        <p:nvSpPr>
          <p:cNvPr id="26" name="Shape 341"/>
          <p:cNvSpPr/>
          <p:nvPr/>
        </p:nvSpPr>
        <p:spPr>
          <a:xfrm>
            <a:off x="1041400" y="6832600"/>
            <a:ext cx="109220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Cum sociis natoque penatibus magparturient</a:t>
            </a:r>
          </a:p>
        </p:txBody>
      </p:sp>
      <p:sp>
        <p:nvSpPr>
          <p:cNvPr id="27" name="Shape 342"/>
          <p:cNvSpPr>
            <a:spLocks noGrp="1"/>
          </p:cNvSpPr>
          <p:nvPr>
            <p:ph type="title"/>
          </p:nvPr>
        </p:nvSpPr>
        <p:spPr>
          <a:xfrm>
            <a:off x="1041400" y="355600"/>
            <a:ext cx="10922000" cy="1066800"/>
          </a:xfrm>
          <a:prstGeom prst="rect">
            <a:avLst/>
          </a:prstGeom>
        </p:spPr>
        <p:txBody>
          <a:bodyPr/>
          <a:lstStyle/>
          <a:p>
            <a:pPr lvl="0"/>
            <a:r>
              <a:rPr lang="en-US"/>
              <a:t>communication</a:t>
            </a:r>
            <a:endParaRPr/>
          </a:p>
        </p:txBody>
      </p:sp>
      <p:sp>
        <p:nvSpPr>
          <p:cNvPr id="28" name="Shape 343"/>
          <p:cNvSpPr>
            <a:spLocks noGrp="1"/>
          </p:cNvSpPr>
          <p:nvPr>
            <p:ph type="body" idx="1"/>
          </p:nvPr>
        </p:nvSpPr>
        <p:spPr>
          <a:xfrm>
            <a:off x="1041400" y="7543800"/>
            <a:ext cx="10922000" cy="1358900"/>
          </a:xfrm>
          <a:prstGeom prst="rect">
            <a:avLst/>
          </a:prstGeom>
        </p:spPr>
        <p:txBody>
          <a:bodyPr/>
          <a:lstStyle/>
          <a:p>
            <a:pPr lvl="0"/>
            <a:r>
              <a:rPr lang="en-US"/>
              <a:t>Nullam quis risus eget urna mollis ornare vel eu leo. Fusce dapibus, tellus ac cursus commodo, tortor mauris condimentum nibh, ut fermentum massa justo sit amet risus. Maecenas faucibus mollis interdum. Donec ullamcorper nulla non metus auctor fringilla.</a:t>
            </a:r>
            <a:endParaRPr/>
          </a:p>
        </p:txBody>
      </p:sp>
    </p:spTree>
    <p:extLst>
      <p:ext uri="{BB962C8B-B14F-4D97-AF65-F5344CB8AC3E}">
        <p14:creationId xmlns:p14="http://schemas.microsoft.com/office/powerpoint/2010/main" val="4353360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6" name="Shape 179"/>
          <p:cNvSpPr/>
          <p:nvPr/>
        </p:nvSpPr>
        <p:spPr>
          <a:xfrm>
            <a:off x="2618965" y="1383726"/>
            <a:ext cx="7759701" cy="5575301"/>
          </a:xfrm>
          <a:custGeom>
            <a:avLst/>
            <a:gdLst/>
            <a:ahLst/>
            <a:cxnLst>
              <a:cxn ang="0">
                <a:pos x="wd2" y="hd2"/>
              </a:cxn>
              <a:cxn ang="5400000">
                <a:pos x="wd2" y="hd2"/>
              </a:cxn>
              <a:cxn ang="10800000">
                <a:pos x="wd2" y="hd2"/>
              </a:cxn>
              <a:cxn ang="16200000">
                <a:pos x="wd2" y="hd2"/>
              </a:cxn>
            </a:cxnLst>
            <a:rect l="0" t="0" r="r" b="b"/>
            <a:pathLst>
              <a:path w="21592" h="21597" extrusionOk="0">
                <a:moveTo>
                  <a:pt x="3708" y="3796"/>
                </a:moveTo>
                <a:cubicBezTo>
                  <a:pt x="3587" y="3884"/>
                  <a:pt x="3468" y="3976"/>
                  <a:pt x="3350" y="4072"/>
                </a:cubicBezTo>
                <a:cubicBezTo>
                  <a:pt x="3609" y="3831"/>
                  <a:pt x="3846" y="3640"/>
                  <a:pt x="4066" y="3478"/>
                </a:cubicBezTo>
                <a:lnTo>
                  <a:pt x="4231" y="3360"/>
                </a:lnTo>
                <a:cubicBezTo>
                  <a:pt x="4284" y="3320"/>
                  <a:pt x="4335" y="3284"/>
                  <a:pt x="4387" y="3249"/>
                </a:cubicBezTo>
                <a:cubicBezTo>
                  <a:pt x="4490" y="3178"/>
                  <a:pt x="4591" y="3112"/>
                  <a:pt x="4691" y="3051"/>
                </a:cubicBezTo>
                <a:cubicBezTo>
                  <a:pt x="4891" y="2927"/>
                  <a:pt x="5088" y="2816"/>
                  <a:pt x="5296" y="2704"/>
                </a:cubicBezTo>
                <a:cubicBezTo>
                  <a:pt x="5340" y="2680"/>
                  <a:pt x="5383" y="2657"/>
                  <a:pt x="5427" y="2633"/>
                </a:cubicBezTo>
                <a:cubicBezTo>
                  <a:pt x="5550" y="2568"/>
                  <a:pt x="5687" y="2517"/>
                  <a:pt x="5804" y="2437"/>
                </a:cubicBezTo>
                <a:cubicBezTo>
                  <a:pt x="5895" y="2374"/>
                  <a:pt x="5981" y="2340"/>
                  <a:pt x="6080" y="2303"/>
                </a:cubicBezTo>
                <a:cubicBezTo>
                  <a:pt x="6207" y="2256"/>
                  <a:pt x="6331" y="2194"/>
                  <a:pt x="6457" y="2145"/>
                </a:cubicBezTo>
                <a:cubicBezTo>
                  <a:pt x="6589" y="2096"/>
                  <a:pt x="6771" y="2031"/>
                  <a:pt x="7033" y="1958"/>
                </a:cubicBezTo>
                <a:cubicBezTo>
                  <a:pt x="7294" y="1886"/>
                  <a:pt x="7635" y="1803"/>
                  <a:pt x="8084" y="1736"/>
                </a:cubicBezTo>
                <a:lnTo>
                  <a:pt x="8084" y="1739"/>
                </a:lnTo>
                <a:cubicBezTo>
                  <a:pt x="8147" y="1726"/>
                  <a:pt x="8146" y="1720"/>
                  <a:pt x="8272" y="1706"/>
                </a:cubicBezTo>
                <a:cubicBezTo>
                  <a:pt x="8167" y="1718"/>
                  <a:pt x="8063" y="1732"/>
                  <a:pt x="7958" y="1747"/>
                </a:cubicBezTo>
                <a:cubicBezTo>
                  <a:pt x="8144" y="1702"/>
                  <a:pt x="8306" y="1656"/>
                  <a:pt x="8556" y="1617"/>
                </a:cubicBezTo>
                <a:cubicBezTo>
                  <a:pt x="8609" y="1613"/>
                  <a:pt x="8628" y="1616"/>
                  <a:pt x="8633" y="1620"/>
                </a:cubicBezTo>
                <a:cubicBezTo>
                  <a:pt x="8838" y="1590"/>
                  <a:pt x="9042" y="1566"/>
                  <a:pt x="9248" y="1549"/>
                </a:cubicBezTo>
                <a:lnTo>
                  <a:pt x="9437" y="1555"/>
                </a:lnTo>
                <a:cubicBezTo>
                  <a:pt x="9531" y="1545"/>
                  <a:pt x="9556" y="1531"/>
                  <a:pt x="9621" y="1519"/>
                </a:cubicBezTo>
                <a:cubicBezTo>
                  <a:pt x="9712" y="1503"/>
                  <a:pt x="9804" y="1512"/>
                  <a:pt x="9895" y="1512"/>
                </a:cubicBezTo>
                <a:cubicBezTo>
                  <a:pt x="10238" y="1511"/>
                  <a:pt x="10581" y="1500"/>
                  <a:pt x="10923" y="1525"/>
                </a:cubicBezTo>
                <a:cubicBezTo>
                  <a:pt x="11119" y="1539"/>
                  <a:pt x="11295" y="1556"/>
                  <a:pt x="11365" y="1559"/>
                </a:cubicBezTo>
                <a:cubicBezTo>
                  <a:pt x="11365" y="1559"/>
                  <a:pt x="11074" y="1501"/>
                  <a:pt x="10741" y="1459"/>
                </a:cubicBezTo>
                <a:cubicBezTo>
                  <a:pt x="10427" y="1416"/>
                  <a:pt x="10111" y="1369"/>
                  <a:pt x="9796" y="1353"/>
                </a:cubicBezTo>
                <a:cubicBezTo>
                  <a:pt x="9677" y="1347"/>
                  <a:pt x="9552" y="1341"/>
                  <a:pt x="9433" y="1352"/>
                </a:cubicBezTo>
                <a:cubicBezTo>
                  <a:pt x="9383" y="1357"/>
                  <a:pt x="9337" y="1377"/>
                  <a:pt x="9287" y="1381"/>
                </a:cubicBezTo>
                <a:cubicBezTo>
                  <a:pt x="9272" y="1382"/>
                  <a:pt x="9073" y="1403"/>
                  <a:pt x="9072" y="1396"/>
                </a:cubicBezTo>
                <a:lnTo>
                  <a:pt x="9070" y="1381"/>
                </a:lnTo>
                <a:cubicBezTo>
                  <a:pt x="8977" y="1404"/>
                  <a:pt x="8659" y="1426"/>
                  <a:pt x="8334" y="1467"/>
                </a:cubicBezTo>
                <a:cubicBezTo>
                  <a:pt x="8009" y="1505"/>
                  <a:pt x="7677" y="1564"/>
                  <a:pt x="7551" y="1595"/>
                </a:cubicBezTo>
                <a:cubicBezTo>
                  <a:pt x="7297" y="1637"/>
                  <a:pt x="6989" y="1748"/>
                  <a:pt x="6677" y="1842"/>
                </a:cubicBezTo>
                <a:cubicBezTo>
                  <a:pt x="6429" y="1923"/>
                  <a:pt x="6367" y="1943"/>
                  <a:pt x="6335" y="1947"/>
                </a:cubicBezTo>
                <a:cubicBezTo>
                  <a:pt x="6062" y="1984"/>
                  <a:pt x="5809" y="2144"/>
                  <a:pt x="5549" y="2248"/>
                </a:cubicBezTo>
                <a:lnTo>
                  <a:pt x="5277" y="2384"/>
                </a:lnTo>
                <a:cubicBezTo>
                  <a:pt x="5104" y="2473"/>
                  <a:pt x="4959" y="2556"/>
                  <a:pt x="4916" y="2597"/>
                </a:cubicBezTo>
                <a:cubicBezTo>
                  <a:pt x="4707" y="2709"/>
                  <a:pt x="4603" y="2769"/>
                  <a:pt x="4528" y="2811"/>
                </a:cubicBezTo>
                <a:cubicBezTo>
                  <a:pt x="4454" y="2853"/>
                  <a:pt x="4409" y="2879"/>
                  <a:pt x="4322" y="2937"/>
                </a:cubicBezTo>
                <a:cubicBezTo>
                  <a:pt x="4382" y="2902"/>
                  <a:pt x="4499" y="2831"/>
                  <a:pt x="4502" y="2836"/>
                </a:cubicBezTo>
                <a:cubicBezTo>
                  <a:pt x="4335" y="2931"/>
                  <a:pt x="4425" y="2890"/>
                  <a:pt x="4493" y="2849"/>
                </a:cubicBezTo>
                <a:cubicBezTo>
                  <a:pt x="4432" y="2892"/>
                  <a:pt x="4320" y="2964"/>
                  <a:pt x="4187" y="3055"/>
                </a:cubicBezTo>
                <a:lnTo>
                  <a:pt x="3978" y="3198"/>
                </a:lnTo>
                <a:cubicBezTo>
                  <a:pt x="3905" y="3249"/>
                  <a:pt x="3830" y="3302"/>
                  <a:pt x="3757" y="3356"/>
                </a:cubicBezTo>
                <a:cubicBezTo>
                  <a:pt x="3466" y="3569"/>
                  <a:pt x="3210" y="3796"/>
                  <a:pt x="3193" y="3832"/>
                </a:cubicBezTo>
                <a:lnTo>
                  <a:pt x="3191" y="3827"/>
                </a:lnTo>
                <a:cubicBezTo>
                  <a:pt x="3147" y="3896"/>
                  <a:pt x="3241" y="3836"/>
                  <a:pt x="3089" y="3997"/>
                </a:cubicBezTo>
                <a:lnTo>
                  <a:pt x="2980" y="4089"/>
                </a:lnTo>
                <a:cubicBezTo>
                  <a:pt x="2929" y="4144"/>
                  <a:pt x="2879" y="4199"/>
                  <a:pt x="2829" y="4255"/>
                </a:cubicBezTo>
                <a:cubicBezTo>
                  <a:pt x="2722" y="4355"/>
                  <a:pt x="2770" y="4298"/>
                  <a:pt x="2769" y="4295"/>
                </a:cubicBezTo>
                <a:cubicBezTo>
                  <a:pt x="2646" y="4431"/>
                  <a:pt x="2499" y="4592"/>
                  <a:pt x="2349" y="4768"/>
                </a:cubicBezTo>
                <a:cubicBezTo>
                  <a:pt x="2199" y="4943"/>
                  <a:pt x="2047" y="5133"/>
                  <a:pt x="1912" y="5318"/>
                </a:cubicBezTo>
                <a:cubicBezTo>
                  <a:pt x="2018" y="5202"/>
                  <a:pt x="2126" y="5091"/>
                  <a:pt x="2236" y="4984"/>
                </a:cubicBezTo>
                <a:cubicBezTo>
                  <a:pt x="2114" y="5125"/>
                  <a:pt x="1946" y="5331"/>
                  <a:pt x="1809" y="5519"/>
                </a:cubicBezTo>
                <a:cubicBezTo>
                  <a:pt x="1672" y="5706"/>
                  <a:pt x="1566" y="5873"/>
                  <a:pt x="1551" y="5914"/>
                </a:cubicBezTo>
                <a:cubicBezTo>
                  <a:pt x="1505" y="5976"/>
                  <a:pt x="1459" y="6039"/>
                  <a:pt x="1414" y="6103"/>
                </a:cubicBezTo>
                <a:cubicBezTo>
                  <a:pt x="1307" y="6269"/>
                  <a:pt x="1239" y="6387"/>
                  <a:pt x="1193" y="6471"/>
                </a:cubicBezTo>
                <a:cubicBezTo>
                  <a:pt x="1147" y="6556"/>
                  <a:pt x="1123" y="6608"/>
                  <a:pt x="1107" y="6647"/>
                </a:cubicBezTo>
                <a:cubicBezTo>
                  <a:pt x="1075" y="6724"/>
                  <a:pt x="1073" y="6748"/>
                  <a:pt x="998" y="6893"/>
                </a:cubicBezTo>
                <a:cubicBezTo>
                  <a:pt x="934" y="7013"/>
                  <a:pt x="871" y="7135"/>
                  <a:pt x="811" y="7260"/>
                </a:cubicBezTo>
                <a:cubicBezTo>
                  <a:pt x="866" y="7132"/>
                  <a:pt x="923" y="7005"/>
                  <a:pt x="983" y="6881"/>
                </a:cubicBezTo>
                <a:cubicBezTo>
                  <a:pt x="890" y="7065"/>
                  <a:pt x="829" y="7196"/>
                  <a:pt x="773" y="7320"/>
                </a:cubicBezTo>
                <a:cubicBezTo>
                  <a:pt x="717" y="7443"/>
                  <a:pt x="666" y="7558"/>
                  <a:pt x="602" y="7714"/>
                </a:cubicBezTo>
                <a:cubicBezTo>
                  <a:pt x="603" y="7714"/>
                  <a:pt x="601" y="7718"/>
                  <a:pt x="602" y="7718"/>
                </a:cubicBezTo>
                <a:cubicBezTo>
                  <a:pt x="610" y="7696"/>
                  <a:pt x="616" y="7682"/>
                  <a:pt x="618" y="7680"/>
                </a:cubicBezTo>
                <a:lnTo>
                  <a:pt x="598" y="7736"/>
                </a:lnTo>
                <a:cubicBezTo>
                  <a:pt x="588" y="7791"/>
                  <a:pt x="517" y="8003"/>
                  <a:pt x="429" y="8295"/>
                </a:cubicBezTo>
                <a:cubicBezTo>
                  <a:pt x="367" y="8502"/>
                  <a:pt x="319" y="8692"/>
                  <a:pt x="269" y="8915"/>
                </a:cubicBezTo>
                <a:cubicBezTo>
                  <a:pt x="220" y="9139"/>
                  <a:pt x="167" y="9396"/>
                  <a:pt x="110" y="9747"/>
                </a:cubicBezTo>
                <a:cubicBezTo>
                  <a:pt x="108" y="9808"/>
                  <a:pt x="107" y="9868"/>
                  <a:pt x="106" y="9928"/>
                </a:cubicBezTo>
                <a:cubicBezTo>
                  <a:pt x="82" y="10105"/>
                  <a:pt x="63" y="10283"/>
                  <a:pt x="50" y="10462"/>
                </a:cubicBezTo>
                <a:lnTo>
                  <a:pt x="35" y="10460"/>
                </a:lnTo>
                <a:cubicBezTo>
                  <a:pt x="50" y="10196"/>
                  <a:pt x="84" y="9816"/>
                  <a:pt x="149" y="9425"/>
                </a:cubicBezTo>
                <a:cubicBezTo>
                  <a:pt x="213" y="9033"/>
                  <a:pt x="308" y="8633"/>
                  <a:pt x="400" y="8318"/>
                </a:cubicBezTo>
                <a:lnTo>
                  <a:pt x="398" y="8303"/>
                </a:lnTo>
                <a:cubicBezTo>
                  <a:pt x="342" y="8491"/>
                  <a:pt x="291" y="8695"/>
                  <a:pt x="249" y="8885"/>
                </a:cubicBezTo>
                <a:cubicBezTo>
                  <a:pt x="207" y="9075"/>
                  <a:pt x="175" y="9252"/>
                  <a:pt x="152" y="9381"/>
                </a:cubicBezTo>
                <a:cubicBezTo>
                  <a:pt x="126" y="9506"/>
                  <a:pt x="65" y="9831"/>
                  <a:pt x="90" y="9590"/>
                </a:cubicBezTo>
                <a:cubicBezTo>
                  <a:pt x="83" y="9674"/>
                  <a:pt x="76" y="9757"/>
                  <a:pt x="70" y="9841"/>
                </a:cubicBezTo>
                <a:cubicBezTo>
                  <a:pt x="30" y="10175"/>
                  <a:pt x="15" y="10429"/>
                  <a:pt x="7" y="10642"/>
                </a:cubicBezTo>
                <a:cubicBezTo>
                  <a:pt x="-1" y="10855"/>
                  <a:pt x="-1" y="11028"/>
                  <a:pt x="1" y="11202"/>
                </a:cubicBezTo>
                <a:cubicBezTo>
                  <a:pt x="3" y="11289"/>
                  <a:pt x="5" y="11377"/>
                  <a:pt x="9" y="11469"/>
                </a:cubicBezTo>
                <a:cubicBezTo>
                  <a:pt x="12" y="11561"/>
                  <a:pt x="16" y="11660"/>
                  <a:pt x="23" y="11770"/>
                </a:cubicBezTo>
                <a:cubicBezTo>
                  <a:pt x="36" y="11990"/>
                  <a:pt x="57" y="12255"/>
                  <a:pt x="105" y="12602"/>
                </a:cubicBezTo>
                <a:lnTo>
                  <a:pt x="94" y="12480"/>
                </a:lnTo>
                <a:cubicBezTo>
                  <a:pt x="136" y="12755"/>
                  <a:pt x="193" y="13022"/>
                  <a:pt x="198" y="13102"/>
                </a:cubicBezTo>
                <a:cubicBezTo>
                  <a:pt x="280" y="13511"/>
                  <a:pt x="390" y="13917"/>
                  <a:pt x="508" y="14276"/>
                </a:cubicBezTo>
                <a:cubicBezTo>
                  <a:pt x="626" y="14636"/>
                  <a:pt x="750" y="14950"/>
                  <a:pt x="850" y="15189"/>
                </a:cubicBezTo>
                <a:lnTo>
                  <a:pt x="911" y="15278"/>
                </a:lnTo>
                <a:cubicBezTo>
                  <a:pt x="980" y="15428"/>
                  <a:pt x="1073" y="15668"/>
                  <a:pt x="1130" y="15717"/>
                </a:cubicBezTo>
                <a:cubicBezTo>
                  <a:pt x="1187" y="15817"/>
                  <a:pt x="1245" y="15915"/>
                  <a:pt x="1305" y="16012"/>
                </a:cubicBezTo>
                <a:cubicBezTo>
                  <a:pt x="1415" y="16202"/>
                  <a:pt x="1492" y="16306"/>
                  <a:pt x="1620" y="16519"/>
                </a:cubicBezTo>
                <a:lnTo>
                  <a:pt x="1621" y="16520"/>
                </a:lnTo>
                <a:lnTo>
                  <a:pt x="1645" y="16560"/>
                </a:lnTo>
                <a:cubicBezTo>
                  <a:pt x="1646" y="16560"/>
                  <a:pt x="1645" y="16558"/>
                  <a:pt x="1645" y="16557"/>
                </a:cubicBezTo>
                <a:cubicBezTo>
                  <a:pt x="1779" y="16760"/>
                  <a:pt x="1782" y="16753"/>
                  <a:pt x="1789" y="16757"/>
                </a:cubicBezTo>
                <a:cubicBezTo>
                  <a:pt x="1796" y="16759"/>
                  <a:pt x="1806" y="16771"/>
                  <a:pt x="1966" y="16994"/>
                </a:cubicBezTo>
                <a:cubicBezTo>
                  <a:pt x="2064" y="17145"/>
                  <a:pt x="2097" y="17126"/>
                  <a:pt x="2260" y="17332"/>
                </a:cubicBezTo>
                <a:cubicBezTo>
                  <a:pt x="2310" y="17407"/>
                  <a:pt x="2362" y="17482"/>
                  <a:pt x="2414" y="17556"/>
                </a:cubicBezTo>
                <a:cubicBezTo>
                  <a:pt x="2564" y="17740"/>
                  <a:pt x="2659" y="17836"/>
                  <a:pt x="2773" y="17947"/>
                </a:cubicBezTo>
                <a:cubicBezTo>
                  <a:pt x="2887" y="18057"/>
                  <a:pt x="3021" y="18184"/>
                  <a:pt x="3262" y="18405"/>
                </a:cubicBezTo>
                <a:cubicBezTo>
                  <a:pt x="3489" y="18625"/>
                  <a:pt x="3595" y="18744"/>
                  <a:pt x="3428" y="18632"/>
                </a:cubicBezTo>
                <a:cubicBezTo>
                  <a:pt x="3541" y="18712"/>
                  <a:pt x="3568" y="18728"/>
                  <a:pt x="3602" y="18754"/>
                </a:cubicBezTo>
                <a:cubicBezTo>
                  <a:pt x="3637" y="18779"/>
                  <a:pt x="3679" y="18815"/>
                  <a:pt x="3827" y="18924"/>
                </a:cubicBezTo>
                <a:cubicBezTo>
                  <a:pt x="3868" y="18971"/>
                  <a:pt x="3836" y="18949"/>
                  <a:pt x="3767" y="18907"/>
                </a:cubicBezTo>
                <a:cubicBezTo>
                  <a:pt x="3894" y="19017"/>
                  <a:pt x="3935" y="19045"/>
                  <a:pt x="3969" y="19066"/>
                </a:cubicBezTo>
                <a:cubicBezTo>
                  <a:pt x="4003" y="19087"/>
                  <a:pt x="4029" y="19100"/>
                  <a:pt x="4128" y="19174"/>
                </a:cubicBezTo>
                <a:cubicBezTo>
                  <a:pt x="4194" y="19196"/>
                  <a:pt x="4273" y="19210"/>
                  <a:pt x="4338" y="19255"/>
                </a:cubicBezTo>
                <a:lnTo>
                  <a:pt x="4263" y="19193"/>
                </a:lnTo>
                <a:cubicBezTo>
                  <a:pt x="4477" y="19334"/>
                  <a:pt x="4711" y="19486"/>
                  <a:pt x="4959" y="19652"/>
                </a:cubicBezTo>
                <a:lnTo>
                  <a:pt x="4946" y="19658"/>
                </a:lnTo>
                <a:cubicBezTo>
                  <a:pt x="5035" y="19711"/>
                  <a:pt x="5126" y="19763"/>
                  <a:pt x="5216" y="19814"/>
                </a:cubicBezTo>
                <a:lnTo>
                  <a:pt x="5229" y="19838"/>
                </a:lnTo>
                <a:cubicBezTo>
                  <a:pt x="5358" y="19911"/>
                  <a:pt x="5488" y="19982"/>
                  <a:pt x="5618" y="20049"/>
                </a:cubicBezTo>
                <a:lnTo>
                  <a:pt x="5566" y="20017"/>
                </a:lnTo>
                <a:cubicBezTo>
                  <a:pt x="5687" y="20082"/>
                  <a:pt x="5810" y="20141"/>
                  <a:pt x="5933" y="20202"/>
                </a:cubicBezTo>
                <a:cubicBezTo>
                  <a:pt x="6003" y="20237"/>
                  <a:pt x="6075" y="20268"/>
                  <a:pt x="6142" y="20314"/>
                </a:cubicBezTo>
                <a:cubicBezTo>
                  <a:pt x="6352" y="20456"/>
                  <a:pt x="6577" y="20552"/>
                  <a:pt x="6803" y="20634"/>
                </a:cubicBezTo>
                <a:cubicBezTo>
                  <a:pt x="6915" y="20675"/>
                  <a:pt x="7029" y="20712"/>
                  <a:pt x="7141" y="20751"/>
                </a:cubicBezTo>
                <a:cubicBezTo>
                  <a:pt x="7242" y="20786"/>
                  <a:pt x="7346" y="20800"/>
                  <a:pt x="7444" y="20849"/>
                </a:cubicBezTo>
                <a:cubicBezTo>
                  <a:pt x="7499" y="20877"/>
                  <a:pt x="7551" y="20898"/>
                  <a:pt x="7607" y="20918"/>
                </a:cubicBezTo>
                <a:cubicBezTo>
                  <a:pt x="7843" y="21001"/>
                  <a:pt x="8084" y="21141"/>
                  <a:pt x="8323" y="21178"/>
                </a:cubicBezTo>
                <a:cubicBezTo>
                  <a:pt x="8403" y="21190"/>
                  <a:pt x="8482" y="21209"/>
                  <a:pt x="8561" y="21234"/>
                </a:cubicBezTo>
                <a:cubicBezTo>
                  <a:pt x="8683" y="21271"/>
                  <a:pt x="8813" y="21309"/>
                  <a:pt x="8931" y="21363"/>
                </a:cubicBezTo>
                <a:cubicBezTo>
                  <a:pt x="9043" y="21414"/>
                  <a:pt x="9167" y="21368"/>
                  <a:pt x="9275" y="21431"/>
                </a:cubicBezTo>
                <a:lnTo>
                  <a:pt x="9284" y="21435"/>
                </a:lnTo>
                <a:lnTo>
                  <a:pt x="9302" y="21445"/>
                </a:lnTo>
                <a:cubicBezTo>
                  <a:pt x="9367" y="21498"/>
                  <a:pt x="9470" y="21466"/>
                  <a:pt x="9542" y="21461"/>
                </a:cubicBezTo>
                <a:cubicBezTo>
                  <a:pt x="9643" y="21455"/>
                  <a:pt x="9745" y="21447"/>
                  <a:pt x="9847" y="21454"/>
                </a:cubicBezTo>
                <a:cubicBezTo>
                  <a:pt x="9947" y="21461"/>
                  <a:pt x="10050" y="21470"/>
                  <a:pt x="10148" y="21501"/>
                </a:cubicBezTo>
                <a:cubicBezTo>
                  <a:pt x="10209" y="21520"/>
                  <a:pt x="10271" y="21507"/>
                  <a:pt x="10332" y="21515"/>
                </a:cubicBezTo>
                <a:cubicBezTo>
                  <a:pt x="10386" y="21522"/>
                  <a:pt x="10437" y="21544"/>
                  <a:pt x="10491" y="21552"/>
                </a:cubicBezTo>
                <a:cubicBezTo>
                  <a:pt x="10435" y="21540"/>
                  <a:pt x="10348" y="21521"/>
                  <a:pt x="10480" y="21529"/>
                </a:cubicBezTo>
                <a:cubicBezTo>
                  <a:pt x="10577" y="21536"/>
                  <a:pt x="10532" y="21547"/>
                  <a:pt x="10624" y="21559"/>
                </a:cubicBezTo>
                <a:cubicBezTo>
                  <a:pt x="10647" y="21537"/>
                  <a:pt x="10881" y="21543"/>
                  <a:pt x="11094" y="21562"/>
                </a:cubicBezTo>
                <a:cubicBezTo>
                  <a:pt x="11091" y="21565"/>
                  <a:pt x="11086" y="21569"/>
                  <a:pt x="11072" y="21570"/>
                </a:cubicBezTo>
                <a:cubicBezTo>
                  <a:pt x="11127" y="21568"/>
                  <a:pt x="11155" y="21564"/>
                  <a:pt x="11249" y="21572"/>
                </a:cubicBezTo>
                <a:lnTo>
                  <a:pt x="11193" y="21597"/>
                </a:lnTo>
                <a:lnTo>
                  <a:pt x="11376" y="21575"/>
                </a:lnTo>
                <a:cubicBezTo>
                  <a:pt x="11497" y="21585"/>
                  <a:pt x="11674" y="21563"/>
                  <a:pt x="11658" y="21581"/>
                </a:cubicBezTo>
                <a:lnTo>
                  <a:pt x="11589" y="21587"/>
                </a:lnTo>
                <a:cubicBezTo>
                  <a:pt x="11896" y="21587"/>
                  <a:pt x="12202" y="21573"/>
                  <a:pt x="12508" y="21546"/>
                </a:cubicBezTo>
                <a:lnTo>
                  <a:pt x="12522" y="21566"/>
                </a:lnTo>
                <a:cubicBezTo>
                  <a:pt x="12567" y="21547"/>
                  <a:pt x="12692" y="21536"/>
                  <a:pt x="12802" y="21524"/>
                </a:cubicBezTo>
                <a:cubicBezTo>
                  <a:pt x="12912" y="21512"/>
                  <a:pt x="13006" y="21499"/>
                  <a:pt x="12990" y="21483"/>
                </a:cubicBezTo>
                <a:cubicBezTo>
                  <a:pt x="13077" y="21480"/>
                  <a:pt x="13247" y="21449"/>
                  <a:pt x="13382" y="21423"/>
                </a:cubicBezTo>
                <a:cubicBezTo>
                  <a:pt x="13517" y="21396"/>
                  <a:pt x="13618" y="21376"/>
                  <a:pt x="13570" y="21407"/>
                </a:cubicBezTo>
                <a:cubicBezTo>
                  <a:pt x="13869" y="21346"/>
                  <a:pt x="14097" y="21278"/>
                  <a:pt x="14340" y="21199"/>
                </a:cubicBezTo>
                <a:cubicBezTo>
                  <a:pt x="14583" y="21120"/>
                  <a:pt x="14841" y="21032"/>
                  <a:pt x="15197" y="20903"/>
                </a:cubicBezTo>
                <a:cubicBezTo>
                  <a:pt x="15327" y="20870"/>
                  <a:pt x="15563" y="20779"/>
                  <a:pt x="15821" y="20658"/>
                </a:cubicBezTo>
                <a:cubicBezTo>
                  <a:pt x="16079" y="20538"/>
                  <a:pt x="16357" y="20388"/>
                  <a:pt x="16576" y="20264"/>
                </a:cubicBezTo>
                <a:cubicBezTo>
                  <a:pt x="17001" y="20009"/>
                  <a:pt x="17342" y="19771"/>
                  <a:pt x="17677" y="19514"/>
                </a:cubicBezTo>
                <a:cubicBezTo>
                  <a:pt x="17761" y="19449"/>
                  <a:pt x="17844" y="19384"/>
                  <a:pt x="17928" y="19315"/>
                </a:cubicBezTo>
                <a:lnTo>
                  <a:pt x="18055" y="19212"/>
                </a:lnTo>
                <a:cubicBezTo>
                  <a:pt x="18097" y="19177"/>
                  <a:pt x="18141" y="19140"/>
                  <a:pt x="18185" y="19102"/>
                </a:cubicBezTo>
                <a:cubicBezTo>
                  <a:pt x="18272" y="19027"/>
                  <a:pt x="18360" y="18946"/>
                  <a:pt x="18450" y="18859"/>
                </a:cubicBezTo>
                <a:cubicBezTo>
                  <a:pt x="18495" y="18816"/>
                  <a:pt x="18540" y="18771"/>
                  <a:pt x="18586" y="18725"/>
                </a:cubicBezTo>
                <a:lnTo>
                  <a:pt x="18656" y="18654"/>
                </a:lnTo>
                <a:lnTo>
                  <a:pt x="18727" y="18578"/>
                </a:lnTo>
                <a:cubicBezTo>
                  <a:pt x="19029" y="18297"/>
                  <a:pt x="19341" y="17978"/>
                  <a:pt x="19580" y="17598"/>
                </a:cubicBezTo>
                <a:cubicBezTo>
                  <a:pt x="19632" y="17514"/>
                  <a:pt x="19682" y="17429"/>
                  <a:pt x="19744" y="17357"/>
                </a:cubicBezTo>
                <a:cubicBezTo>
                  <a:pt x="19913" y="17160"/>
                  <a:pt x="20092" y="16929"/>
                  <a:pt x="20219" y="16675"/>
                </a:cubicBezTo>
                <a:cubicBezTo>
                  <a:pt x="20251" y="16611"/>
                  <a:pt x="20283" y="16546"/>
                  <a:pt x="20314" y="16480"/>
                </a:cubicBezTo>
                <a:cubicBezTo>
                  <a:pt x="20428" y="16300"/>
                  <a:pt x="20555" y="16063"/>
                  <a:pt x="20678" y="15791"/>
                </a:cubicBezTo>
                <a:cubicBezTo>
                  <a:pt x="20772" y="15583"/>
                  <a:pt x="20841" y="15344"/>
                  <a:pt x="20942" y="15144"/>
                </a:cubicBezTo>
                <a:cubicBezTo>
                  <a:pt x="21030" y="14972"/>
                  <a:pt x="21093" y="14778"/>
                  <a:pt x="21159" y="14586"/>
                </a:cubicBezTo>
                <a:cubicBezTo>
                  <a:pt x="21208" y="14402"/>
                  <a:pt x="21232" y="14305"/>
                  <a:pt x="21243" y="14262"/>
                </a:cubicBezTo>
                <a:cubicBezTo>
                  <a:pt x="21234" y="14296"/>
                  <a:pt x="21217" y="14346"/>
                  <a:pt x="21204" y="14357"/>
                </a:cubicBezTo>
                <a:cubicBezTo>
                  <a:pt x="21237" y="14253"/>
                  <a:pt x="21280" y="14091"/>
                  <a:pt x="21313" y="13959"/>
                </a:cubicBezTo>
                <a:cubicBezTo>
                  <a:pt x="21346" y="13827"/>
                  <a:pt x="21371" y="13725"/>
                  <a:pt x="21376" y="13744"/>
                </a:cubicBezTo>
                <a:lnTo>
                  <a:pt x="21365" y="13800"/>
                </a:lnTo>
                <a:cubicBezTo>
                  <a:pt x="21370" y="13820"/>
                  <a:pt x="21407" y="13654"/>
                  <a:pt x="21444" y="13449"/>
                </a:cubicBezTo>
                <a:cubicBezTo>
                  <a:pt x="21482" y="13245"/>
                  <a:pt x="21516" y="13002"/>
                  <a:pt x="21540" y="12878"/>
                </a:cubicBezTo>
                <a:lnTo>
                  <a:pt x="21502" y="13011"/>
                </a:lnTo>
                <a:cubicBezTo>
                  <a:pt x="21523" y="12869"/>
                  <a:pt x="21542" y="12726"/>
                  <a:pt x="21558" y="12582"/>
                </a:cubicBezTo>
                <a:lnTo>
                  <a:pt x="21549" y="12699"/>
                </a:lnTo>
                <a:cubicBezTo>
                  <a:pt x="21591" y="12228"/>
                  <a:pt x="21599" y="11818"/>
                  <a:pt x="21587" y="11444"/>
                </a:cubicBezTo>
                <a:cubicBezTo>
                  <a:pt x="21575" y="11070"/>
                  <a:pt x="21544" y="10732"/>
                  <a:pt x="21494" y="10401"/>
                </a:cubicBezTo>
                <a:cubicBezTo>
                  <a:pt x="21443" y="10069"/>
                  <a:pt x="21369" y="9752"/>
                  <a:pt x="21277" y="9420"/>
                </a:cubicBezTo>
                <a:cubicBezTo>
                  <a:pt x="21231" y="9255"/>
                  <a:pt x="21180" y="9086"/>
                  <a:pt x="21125" y="8909"/>
                </a:cubicBezTo>
                <a:lnTo>
                  <a:pt x="21104" y="8843"/>
                </a:lnTo>
                <a:lnTo>
                  <a:pt x="21101" y="8831"/>
                </a:lnTo>
                <a:cubicBezTo>
                  <a:pt x="21099" y="8827"/>
                  <a:pt x="21098" y="8822"/>
                  <a:pt x="21096" y="8817"/>
                </a:cubicBezTo>
                <a:lnTo>
                  <a:pt x="21087" y="8795"/>
                </a:lnTo>
                <a:lnTo>
                  <a:pt x="21074" y="8763"/>
                </a:lnTo>
                <a:lnTo>
                  <a:pt x="21020" y="8631"/>
                </a:lnTo>
                <a:cubicBezTo>
                  <a:pt x="20983" y="8542"/>
                  <a:pt x="20943" y="8451"/>
                  <a:pt x="20901" y="8358"/>
                </a:cubicBezTo>
                <a:cubicBezTo>
                  <a:pt x="20952" y="8451"/>
                  <a:pt x="20919" y="8378"/>
                  <a:pt x="20873" y="8278"/>
                </a:cubicBezTo>
                <a:cubicBezTo>
                  <a:pt x="20827" y="8178"/>
                  <a:pt x="20767" y="8052"/>
                  <a:pt x="20772" y="8034"/>
                </a:cubicBezTo>
                <a:cubicBezTo>
                  <a:pt x="20786" y="7986"/>
                  <a:pt x="20658" y="7764"/>
                  <a:pt x="20636" y="7720"/>
                </a:cubicBezTo>
                <a:cubicBezTo>
                  <a:pt x="20588" y="7624"/>
                  <a:pt x="20537" y="7531"/>
                  <a:pt x="20483" y="7442"/>
                </a:cubicBezTo>
                <a:cubicBezTo>
                  <a:pt x="20445" y="7379"/>
                  <a:pt x="20412" y="7329"/>
                  <a:pt x="20380" y="7258"/>
                </a:cubicBezTo>
                <a:cubicBezTo>
                  <a:pt x="20345" y="7180"/>
                  <a:pt x="20311" y="7102"/>
                  <a:pt x="20277" y="7024"/>
                </a:cubicBezTo>
                <a:cubicBezTo>
                  <a:pt x="20173" y="6793"/>
                  <a:pt x="20031" y="6609"/>
                  <a:pt x="19884" y="6435"/>
                </a:cubicBezTo>
                <a:cubicBezTo>
                  <a:pt x="19900" y="6454"/>
                  <a:pt x="19915" y="6473"/>
                  <a:pt x="19930" y="6492"/>
                </a:cubicBezTo>
                <a:cubicBezTo>
                  <a:pt x="19882" y="6416"/>
                  <a:pt x="19834" y="6339"/>
                  <a:pt x="19787" y="6259"/>
                </a:cubicBezTo>
                <a:cubicBezTo>
                  <a:pt x="19738" y="6174"/>
                  <a:pt x="19684" y="6091"/>
                  <a:pt x="19629" y="6010"/>
                </a:cubicBezTo>
                <a:cubicBezTo>
                  <a:pt x="19519" y="5848"/>
                  <a:pt x="19401" y="5691"/>
                  <a:pt x="19283" y="5533"/>
                </a:cubicBezTo>
                <a:lnTo>
                  <a:pt x="19195" y="5414"/>
                </a:lnTo>
                <a:lnTo>
                  <a:pt x="19150" y="5352"/>
                </a:lnTo>
                <a:cubicBezTo>
                  <a:pt x="19133" y="5328"/>
                  <a:pt x="19117" y="5310"/>
                  <a:pt x="19100" y="5289"/>
                </a:cubicBezTo>
                <a:lnTo>
                  <a:pt x="19002" y="5171"/>
                </a:lnTo>
                <a:lnTo>
                  <a:pt x="18905" y="5056"/>
                </a:lnTo>
                <a:cubicBezTo>
                  <a:pt x="18773" y="4901"/>
                  <a:pt x="18638" y="4748"/>
                  <a:pt x="18501" y="4596"/>
                </a:cubicBezTo>
                <a:cubicBezTo>
                  <a:pt x="17950" y="3987"/>
                  <a:pt x="17354" y="3408"/>
                  <a:pt x="16774" y="2905"/>
                </a:cubicBezTo>
                <a:lnTo>
                  <a:pt x="16821" y="2958"/>
                </a:lnTo>
                <a:cubicBezTo>
                  <a:pt x="16528" y="2701"/>
                  <a:pt x="16149" y="2415"/>
                  <a:pt x="15922" y="2230"/>
                </a:cubicBezTo>
                <a:cubicBezTo>
                  <a:pt x="15696" y="2042"/>
                  <a:pt x="15402" y="1888"/>
                  <a:pt x="15310" y="1829"/>
                </a:cubicBezTo>
                <a:cubicBezTo>
                  <a:pt x="15045" y="1671"/>
                  <a:pt x="14815" y="1494"/>
                  <a:pt x="14928" y="1565"/>
                </a:cubicBezTo>
                <a:cubicBezTo>
                  <a:pt x="14645" y="1395"/>
                  <a:pt x="14368" y="1272"/>
                  <a:pt x="13972" y="1052"/>
                </a:cubicBezTo>
                <a:cubicBezTo>
                  <a:pt x="13908" y="1000"/>
                  <a:pt x="13631" y="871"/>
                  <a:pt x="13368" y="763"/>
                </a:cubicBezTo>
                <a:cubicBezTo>
                  <a:pt x="13104" y="654"/>
                  <a:pt x="12854" y="566"/>
                  <a:pt x="12852" y="546"/>
                </a:cubicBezTo>
                <a:lnTo>
                  <a:pt x="12847" y="547"/>
                </a:lnTo>
                <a:cubicBezTo>
                  <a:pt x="12324" y="319"/>
                  <a:pt x="11811" y="210"/>
                  <a:pt x="11232" y="63"/>
                </a:cubicBezTo>
                <a:cubicBezTo>
                  <a:pt x="11232" y="63"/>
                  <a:pt x="11244" y="62"/>
                  <a:pt x="11264" y="64"/>
                </a:cubicBezTo>
                <a:cubicBezTo>
                  <a:pt x="10864" y="18"/>
                  <a:pt x="10464" y="-3"/>
                  <a:pt x="10066" y="1"/>
                </a:cubicBezTo>
                <a:cubicBezTo>
                  <a:pt x="10177" y="53"/>
                  <a:pt x="10287" y="108"/>
                  <a:pt x="10396" y="164"/>
                </a:cubicBezTo>
                <a:cubicBezTo>
                  <a:pt x="10735" y="240"/>
                  <a:pt x="11071" y="334"/>
                  <a:pt x="11402" y="446"/>
                </a:cubicBezTo>
                <a:cubicBezTo>
                  <a:pt x="12313" y="650"/>
                  <a:pt x="13209" y="986"/>
                  <a:pt x="14074" y="1438"/>
                </a:cubicBezTo>
                <a:cubicBezTo>
                  <a:pt x="14760" y="1817"/>
                  <a:pt x="15424" y="2269"/>
                  <a:pt x="16062" y="2782"/>
                </a:cubicBezTo>
                <a:cubicBezTo>
                  <a:pt x="16802" y="3355"/>
                  <a:pt x="17509" y="4012"/>
                  <a:pt x="18178" y="4736"/>
                </a:cubicBezTo>
                <a:cubicBezTo>
                  <a:pt x="18346" y="4916"/>
                  <a:pt x="18511" y="5102"/>
                  <a:pt x="18673" y="5291"/>
                </a:cubicBezTo>
                <a:lnTo>
                  <a:pt x="18795" y="5433"/>
                </a:lnTo>
                <a:lnTo>
                  <a:pt x="18914" y="5575"/>
                </a:lnTo>
                <a:lnTo>
                  <a:pt x="18942" y="5609"/>
                </a:lnTo>
                <a:cubicBezTo>
                  <a:pt x="18951" y="5621"/>
                  <a:pt x="18957" y="5629"/>
                  <a:pt x="18967" y="5643"/>
                </a:cubicBezTo>
                <a:lnTo>
                  <a:pt x="19026" y="5723"/>
                </a:lnTo>
                <a:lnTo>
                  <a:pt x="19143" y="5878"/>
                </a:lnTo>
                <a:cubicBezTo>
                  <a:pt x="19298" y="6083"/>
                  <a:pt x="19449" y="6283"/>
                  <a:pt x="19580" y="6499"/>
                </a:cubicBezTo>
                <a:cubicBezTo>
                  <a:pt x="19684" y="6668"/>
                  <a:pt x="19789" y="6844"/>
                  <a:pt x="19903" y="7000"/>
                </a:cubicBezTo>
                <a:cubicBezTo>
                  <a:pt x="19995" y="7126"/>
                  <a:pt x="20080" y="7278"/>
                  <a:pt x="20126" y="7451"/>
                </a:cubicBezTo>
                <a:cubicBezTo>
                  <a:pt x="20176" y="7638"/>
                  <a:pt x="20329" y="7749"/>
                  <a:pt x="20406" y="7916"/>
                </a:cubicBezTo>
                <a:cubicBezTo>
                  <a:pt x="20548" y="8222"/>
                  <a:pt x="20690" y="8558"/>
                  <a:pt x="20828" y="8917"/>
                </a:cubicBezTo>
                <a:lnTo>
                  <a:pt x="20852" y="8981"/>
                </a:lnTo>
                <a:lnTo>
                  <a:pt x="20869" y="9038"/>
                </a:lnTo>
                <a:lnTo>
                  <a:pt x="20912" y="9182"/>
                </a:lnTo>
                <a:lnTo>
                  <a:pt x="20996" y="9473"/>
                </a:lnTo>
                <a:cubicBezTo>
                  <a:pt x="21052" y="9668"/>
                  <a:pt x="21104" y="9865"/>
                  <a:pt x="21150" y="10064"/>
                </a:cubicBezTo>
                <a:cubicBezTo>
                  <a:pt x="21173" y="10164"/>
                  <a:pt x="21194" y="10264"/>
                  <a:pt x="21212" y="10365"/>
                </a:cubicBezTo>
                <a:cubicBezTo>
                  <a:pt x="21231" y="10465"/>
                  <a:pt x="21246" y="10565"/>
                  <a:pt x="21261" y="10668"/>
                </a:cubicBezTo>
                <a:cubicBezTo>
                  <a:pt x="21288" y="10873"/>
                  <a:pt x="21308" y="11080"/>
                  <a:pt x="21318" y="11286"/>
                </a:cubicBezTo>
                <a:cubicBezTo>
                  <a:pt x="21339" y="11697"/>
                  <a:pt x="21325" y="12105"/>
                  <a:pt x="21281" y="12488"/>
                </a:cubicBezTo>
                <a:lnTo>
                  <a:pt x="21296" y="12523"/>
                </a:lnTo>
                <a:cubicBezTo>
                  <a:pt x="21274" y="12740"/>
                  <a:pt x="21256" y="12840"/>
                  <a:pt x="21245" y="12899"/>
                </a:cubicBezTo>
                <a:cubicBezTo>
                  <a:pt x="21233" y="12958"/>
                  <a:pt x="21227" y="12976"/>
                  <a:pt x="21217" y="13028"/>
                </a:cubicBezTo>
                <a:cubicBezTo>
                  <a:pt x="21160" y="13334"/>
                  <a:pt x="21107" y="13636"/>
                  <a:pt x="21031" y="13935"/>
                </a:cubicBezTo>
                <a:cubicBezTo>
                  <a:pt x="20993" y="14084"/>
                  <a:pt x="20953" y="14232"/>
                  <a:pt x="20909" y="14378"/>
                </a:cubicBezTo>
                <a:cubicBezTo>
                  <a:pt x="20873" y="14501"/>
                  <a:pt x="20859" y="14622"/>
                  <a:pt x="20804" y="14734"/>
                </a:cubicBezTo>
                <a:cubicBezTo>
                  <a:pt x="20693" y="14966"/>
                  <a:pt x="20605" y="15212"/>
                  <a:pt x="20502" y="15452"/>
                </a:cubicBezTo>
                <a:cubicBezTo>
                  <a:pt x="20392" y="15708"/>
                  <a:pt x="20270" y="15952"/>
                  <a:pt x="20140" y="16188"/>
                </a:cubicBezTo>
                <a:cubicBezTo>
                  <a:pt x="20015" y="16413"/>
                  <a:pt x="19883" y="16630"/>
                  <a:pt x="19745" y="16842"/>
                </a:cubicBezTo>
                <a:cubicBezTo>
                  <a:pt x="19652" y="16982"/>
                  <a:pt x="19551" y="17104"/>
                  <a:pt x="19462" y="17249"/>
                </a:cubicBezTo>
                <a:cubicBezTo>
                  <a:pt x="19353" y="17425"/>
                  <a:pt x="19244" y="17552"/>
                  <a:pt x="19108" y="17682"/>
                </a:cubicBezTo>
                <a:cubicBezTo>
                  <a:pt x="18962" y="17820"/>
                  <a:pt x="18828" y="17995"/>
                  <a:pt x="18689" y="18148"/>
                </a:cubicBezTo>
                <a:lnTo>
                  <a:pt x="18568" y="18280"/>
                </a:lnTo>
                <a:cubicBezTo>
                  <a:pt x="18528" y="18324"/>
                  <a:pt x="18490" y="18363"/>
                  <a:pt x="18449" y="18403"/>
                </a:cubicBezTo>
                <a:cubicBezTo>
                  <a:pt x="18366" y="18485"/>
                  <a:pt x="18283" y="18565"/>
                  <a:pt x="18200" y="18641"/>
                </a:cubicBezTo>
                <a:cubicBezTo>
                  <a:pt x="18116" y="18718"/>
                  <a:pt x="18031" y="18790"/>
                  <a:pt x="17945" y="18860"/>
                </a:cubicBezTo>
                <a:cubicBezTo>
                  <a:pt x="17858" y="18931"/>
                  <a:pt x="17771" y="19001"/>
                  <a:pt x="17683" y="19068"/>
                </a:cubicBezTo>
                <a:cubicBezTo>
                  <a:pt x="17508" y="19203"/>
                  <a:pt x="17331" y="19331"/>
                  <a:pt x="17153" y="19453"/>
                </a:cubicBezTo>
                <a:cubicBezTo>
                  <a:pt x="16441" y="19938"/>
                  <a:pt x="15712" y="20309"/>
                  <a:pt x="14994" y="20572"/>
                </a:cubicBezTo>
                <a:cubicBezTo>
                  <a:pt x="14868" y="20612"/>
                  <a:pt x="14615" y="20702"/>
                  <a:pt x="14366" y="20775"/>
                </a:cubicBezTo>
                <a:cubicBezTo>
                  <a:pt x="14117" y="20849"/>
                  <a:pt x="13873" y="20908"/>
                  <a:pt x="13772" y="20922"/>
                </a:cubicBezTo>
                <a:cubicBezTo>
                  <a:pt x="13344" y="21039"/>
                  <a:pt x="12898" y="21120"/>
                  <a:pt x="12450" y="21165"/>
                </a:cubicBezTo>
                <a:cubicBezTo>
                  <a:pt x="12002" y="21210"/>
                  <a:pt x="11551" y="21220"/>
                  <a:pt x="11114" y="21202"/>
                </a:cubicBezTo>
                <a:lnTo>
                  <a:pt x="11148" y="21200"/>
                </a:lnTo>
                <a:cubicBezTo>
                  <a:pt x="11010" y="21197"/>
                  <a:pt x="10873" y="21191"/>
                  <a:pt x="10736" y="21183"/>
                </a:cubicBezTo>
                <a:cubicBezTo>
                  <a:pt x="10719" y="21179"/>
                  <a:pt x="10717" y="21176"/>
                  <a:pt x="10730" y="21175"/>
                </a:cubicBezTo>
                <a:cubicBezTo>
                  <a:pt x="10586" y="21172"/>
                  <a:pt x="10417" y="21158"/>
                  <a:pt x="10235" y="21137"/>
                </a:cubicBezTo>
                <a:cubicBezTo>
                  <a:pt x="10144" y="21126"/>
                  <a:pt x="10050" y="21113"/>
                  <a:pt x="9955" y="21098"/>
                </a:cubicBezTo>
                <a:lnTo>
                  <a:pt x="9811" y="21074"/>
                </a:lnTo>
                <a:cubicBezTo>
                  <a:pt x="9811" y="21074"/>
                  <a:pt x="9660" y="21047"/>
                  <a:pt x="9657" y="21046"/>
                </a:cubicBezTo>
                <a:cubicBezTo>
                  <a:pt x="9593" y="21035"/>
                  <a:pt x="9526" y="21032"/>
                  <a:pt x="9462" y="21019"/>
                </a:cubicBezTo>
                <a:cubicBezTo>
                  <a:pt x="9410" y="21008"/>
                  <a:pt x="9362" y="20981"/>
                  <a:pt x="9310" y="20971"/>
                </a:cubicBezTo>
                <a:cubicBezTo>
                  <a:pt x="8881" y="20891"/>
                  <a:pt x="8454" y="20815"/>
                  <a:pt x="8029" y="20680"/>
                </a:cubicBezTo>
                <a:cubicBezTo>
                  <a:pt x="7903" y="20640"/>
                  <a:pt x="7778" y="20597"/>
                  <a:pt x="7653" y="20553"/>
                </a:cubicBezTo>
                <a:cubicBezTo>
                  <a:pt x="7549" y="20516"/>
                  <a:pt x="7446" y="20477"/>
                  <a:pt x="7342" y="20439"/>
                </a:cubicBezTo>
                <a:cubicBezTo>
                  <a:pt x="7153" y="20368"/>
                  <a:pt x="6964" y="20294"/>
                  <a:pt x="6776" y="20221"/>
                </a:cubicBezTo>
                <a:cubicBezTo>
                  <a:pt x="6620" y="20161"/>
                  <a:pt x="6464" y="20119"/>
                  <a:pt x="6317" y="20023"/>
                </a:cubicBezTo>
                <a:cubicBezTo>
                  <a:pt x="6221" y="19959"/>
                  <a:pt x="6115" y="19910"/>
                  <a:pt x="6014" y="19861"/>
                </a:cubicBezTo>
                <a:cubicBezTo>
                  <a:pt x="5556" y="19638"/>
                  <a:pt x="5107" y="19380"/>
                  <a:pt x="4670" y="19086"/>
                </a:cubicBezTo>
                <a:cubicBezTo>
                  <a:pt x="4162" y="18744"/>
                  <a:pt x="3672" y="18355"/>
                  <a:pt x="3208" y="17910"/>
                </a:cubicBezTo>
                <a:cubicBezTo>
                  <a:pt x="2744" y="17465"/>
                  <a:pt x="2306" y="16963"/>
                  <a:pt x="1913" y="16395"/>
                </a:cubicBezTo>
                <a:cubicBezTo>
                  <a:pt x="1520" y="15827"/>
                  <a:pt x="1172" y="15191"/>
                  <a:pt x="902" y="14487"/>
                </a:cubicBezTo>
                <a:cubicBezTo>
                  <a:pt x="728" y="14023"/>
                  <a:pt x="577" y="13519"/>
                  <a:pt x="468" y="12981"/>
                </a:cubicBezTo>
                <a:cubicBezTo>
                  <a:pt x="414" y="12713"/>
                  <a:pt x="369" y="12436"/>
                  <a:pt x="337" y="12153"/>
                </a:cubicBezTo>
                <a:cubicBezTo>
                  <a:pt x="304" y="11871"/>
                  <a:pt x="286" y="11583"/>
                  <a:pt x="275" y="11288"/>
                </a:cubicBezTo>
                <a:cubicBezTo>
                  <a:pt x="255" y="10707"/>
                  <a:pt x="291" y="10111"/>
                  <a:pt x="388" y="9530"/>
                </a:cubicBezTo>
                <a:cubicBezTo>
                  <a:pt x="484" y="8948"/>
                  <a:pt x="639" y="8381"/>
                  <a:pt x="841" y="7852"/>
                </a:cubicBezTo>
                <a:cubicBezTo>
                  <a:pt x="882" y="7757"/>
                  <a:pt x="1010" y="7414"/>
                  <a:pt x="1224" y="6981"/>
                </a:cubicBezTo>
                <a:cubicBezTo>
                  <a:pt x="1435" y="6547"/>
                  <a:pt x="1737" y="6029"/>
                  <a:pt x="2077" y="5561"/>
                </a:cubicBezTo>
                <a:cubicBezTo>
                  <a:pt x="2415" y="5090"/>
                  <a:pt x="2788" y="4668"/>
                  <a:pt x="3095" y="4361"/>
                </a:cubicBezTo>
                <a:cubicBezTo>
                  <a:pt x="3403" y="4053"/>
                  <a:pt x="3643" y="3854"/>
                  <a:pt x="3708" y="3796"/>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45"/>
          <p:cNvSpPr>
            <a:spLocks noGrp="1"/>
          </p:cNvSpPr>
          <p:nvPr>
            <p:ph type="title"/>
          </p:nvPr>
        </p:nvSpPr>
        <p:spPr>
          <a:xfrm>
            <a:off x="3460750" y="2463800"/>
            <a:ext cx="6083300" cy="3403600"/>
          </a:xfrm>
          <a:prstGeom prst="rect">
            <a:avLst/>
          </a:prstGeom>
        </p:spPr>
        <p:txBody>
          <a:bodyPr/>
          <a:lstStyle/>
          <a:p>
            <a:r>
              <a:rPr lang="en-US" sz="12000"/>
              <a:t>Thank</a:t>
            </a:r>
            <a:br>
              <a:rPr lang="en-US" sz="12000"/>
            </a:br>
            <a:r>
              <a:rPr lang="en-US" sz="12000"/>
              <a:t>You!</a:t>
            </a:r>
            <a:endParaRPr sz="12000"/>
          </a:p>
        </p:txBody>
      </p:sp>
      <p:sp>
        <p:nvSpPr>
          <p:cNvPr id="9" name="Shape 180"/>
          <p:cNvSpPr/>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COMPANY NAME</a:t>
            </a:r>
          </a:p>
        </p:txBody>
      </p:sp>
      <p:sp>
        <p:nvSpPr>
          <p:cNvPr id="10" name="Shape 181"/>
          <p:cNvSpPr/>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Tree>
    <p:extLst>
      <p:ext uri="{BB962C8B-B14F-4D97-AF65-F5344CB8AC3E}">
        <p14:creationId xmlns:p14="http://schemas.microsoft.com/office/powerpoint/2010/main" val="25273369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6"/>
          <p:cNvSpPr>
            <a:spLocks noGrp="1"/>
          </p:cNvSpPr>
          <p:nvPr>
            <p:ph type="title"/>
          </p:nvPr>
        </p:nvSpPr>
        <p:spPr>
          <a:xfrm>
            <a:off x="1041400" y="355600"/>
            <a:ext cx="10922000" cy="1066800"/>
          </a:xfrm>
          <a:prstGeom prst="rect">
            <a:avLst/>
          </a:prstGeom>
        </p:spPr>
        <p:txBody>
          <a:bodyPr/>
          <a:lstStyle/>
          <a:p>
            <a:pPr lvl="0"/>
            <a:r>
              <a:rPr lang="en-US" sz="6600" dirty="0"/>
              <a:t>Proof</a:t>
            </a:r>
            <a:r>
              <a:rPr lang="ko-KR" altLang="en-US" sz="6600" dirty="0"/>
              <a:t> </a:t>
            </a:r>
            <a:r>
              <a:rPr lang="en-US" altLang="ko-KR" sz="6600" dirty="0"/>
              <a:t>of legitimacy of algorithm</a:t>
            </a:r>
            <a:endParaRPr sz="6600" dirty="0"/>
          </a:p>
        </p:txBody>
      </p:sp>
      <p:sp>
        <p:nvSpPr>
          <p:cNvPr id="7" name="Shape 207"/>
          <p:cNvSpPr>
            <a:spLocks noGrp="1"/>
          </p:cNvSpPr>
          <p:nvPr>
            <p:ph type="body" idx="1"/>
          </p:nvPr>
        </p:nvSpPr>
        <p:spPr>
          <a:xfrm>
            <a:off x="1041400" y="2286000"/>
            <a:ext cx="10922000" cy="6616700"/>
          </a:xfrm>
          <a:prstGeom prst="rect">
            <a:avLst/>
          </a:prstGeom>
        </p:spPr>
        <p:txBody>
          <a:bodyPr/>
          <a:lstStyle/>
          <a:p>
            <a:r>
              <a:rPr lang="ko-KR" altLang="en-US" sz="2400" dirty="0">
                <a:latin typeface="배달의민족 주아" panose="02020603020101020101" pitchFamily="18" charset="-127"/>
                <a:ea typeface="배달의민족 주아" panose="02020603020101020101" pitchFamily="18" charset="-127"/>
              </a:rPr>
              <a:t>수학에서 어떠한 사실을 증명하듯 알고리즘 또한 정당성에 대해 증명해야 함</a:t>
            </a:r>
            <a:endParaRPr lang="en-US"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이 과정이 비록 어렵고 지루할 수도 있지만 이러한 증명이 알고리즘에 대한 통찰을 담고 있음</a:t>
            </a:r>
            <a:endParaRPr lang="en-US" altLang="ko-KR"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수학적 귀납법</a:t>
            </a:r>
            <a:r>
              <a:rPr lang="en-US" altLang="ko-KR" sz="2400" dirty="0">
                <a:latin typeface="배달의민족 주아" panose="02020603020101020101" pitchFamily="18" charset="-127"/>
                <a:ea typeface="배달의민족 주아" panose="02020603020101020101" pitchFamily="18" charset="-127"/>
              </a:rPr>
              <a:t>(mathematical induction)</a:t>
            </a:r>
          </a:p>
          <a:p>
            <a:r>
              <a:rPr lang="ko-KR" altLang="en-US" sz="2400" dirty="0" err="1">
                <a:latin typeface="배달의민족 주아" panose="02020603020101020101" pitchFamily="18" charset="-127"/>
                <a:ea typeface="배달의민족 주아" panose="02020603020101020101" pitchFamily="18" charset="-127"/>
              </a:rPr>
              <a:t>반복문</a:t>
            </a:r>
            <a:r>
              <a:rPr lang="ko-KR" altLang="en-US" sz="2400" dirty="0">
                <a:latin typeface="배달의민족 주아" panose="02020603020101020101" pitchFamily="18" charset="-127"/>
                <a:ea typeface="배달의민족 주아" panose="02020603020101020101" pitchFamily="18" charset="-127"/>
              </a:rPr>
              <a:t> </a:t>
            </a:r>
            <a:r>
              <a:rPr lang="ko-KR" altLang="en-US" sz="2400" dirty="0" err="1">
                <a:latin typeface="배달의민족 주아" panose="02020603020101020101" pitchFamily="18" charset="-127"/>
                <a:ea typeface="배달의민족 주아" panose="02020603020101020101" pitchFamily="18" charset="-127"/>
              </a:rPr>
              <a:t>불변식</a:t>
            </a:r>
            <a:r>
              <a:rPr lang="en-US" altLang="ko-KR" sz="2400" dirty="0">
                <a:latin typeface="배달의민족 주아" panose="02020603020101020101" pitchFamily="18" charset="-127"/>
                <a:ea typeface="배달의민족 주아" panose="02020603020101020101" pitchFamily="18" charset="-127"/>
              </a:rPr>
              <a:t>(loop invariant)</a:t>
            </a:r>
          </a:p>
          <a:p>
            <a:r>
              <a:rPr lang="ko-KR" altLang="en-US" sz="2400" dirty="0" err="1">
                <a:latin typeface="배달의민족 주아" panose="02020603020101020101" pitchFamily="18" charset="-127"/>
                <a:ea typeface="배달의민족 주아" panose="02020603020101020101" pitchFamily="18" charset="-127"/>
              </a:rPr>
              <a:t>귀류법</a:t>
            </a:r>
            <a:endParaRPr lang="en-US" altLang="ko-KR"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다른 기술들</a:t>
            </a:r>
            <a:r>
              <a:rPr lang="en-US" altLang="ko-KR" sz="2400" dirty="0">
                <a:latin typeface="배달의민족 주아" panose="02020603020101020101" pitchFamily="18" charset="-127"/>
                <a:ea typeface="배달의민족 주아" panose="02020603020101020101" pitchFamily="18" charset="-127"/>
              </a:rPr>
              <a:t>(</a:t>
            </a:r>
            <a:r>
              <a:rPr lang="ko-KR" altLang="en-US" sz="2400" dirty="0">
                <a:latin typeface="배달의민족 주아" panose="02020603020101020101" pitchFamily="18" charset="-127"/>
                <a:ea typeface="배달의민족 주아" panose="02020603020101020101" pitchFamily="18" charset="-127"/>
              </a:rPr>
              <a:t>비둘기집 원리</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동전 뒤집기</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순환 소수 찾기</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구성적 증명 안정적 결혼 문제</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등</a:t>
            </a:r>
            <a:r>
              <a:rPr lang="en-US" altLang="ko-KR" sz="2400" dirty="0">
                <a:latin typeface="배달의민족 주아" panose="02020603020101020101" pitchFamily="18" charset="-127"/>
                <a:ea typeface="배달의민족 주아" panose="02020603020101020101" pitchFamily="18" charset="-127"/>
              </a:rPr>
              <a:t>)</a:t>
            </a:r>
            <a:endParaRP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3544990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52"/>
          <p:cNvSpPr/>
          <p:nvPr/>
        </p:nvSpPr>
        <p:spPr>
          <a:xfrm>
            <a:off x="5203372" y="4018774"/>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5745082" y="1897248"/>
            <a:ext cx="1320802" cy="1257322"/>
          </a:xfrm>
          <a:prstGeom prst="rect">
            <a:avLst/>
          </a:prstGeom>
        </p:spPr>
      </p:pic>
      <p:pic>
        <p:nvPicPr>
          <p:cNvPr id="9" name="Picture 8"/>
          <p:cNvPicPr/>
          <p:nvPr/>
        </p:nvPicPr>
        <p:blipFill>
          <a:blip r:embed="rId3">
            <a:extLst/>
          </a:blip>
          <a:stretch>
            <a:fillRect/>
          </a:stretch>
        </p:blipFill>
        <p:spPr>
          <a:xfrm>
            <a:off x="3311041" y="3939686"/>
            <a:ext cx="1320854" cy="1257366"/>
          </a:xfrm>
          <a:prstGeom prst="rect">
            <a:avLst/>
          </a:prstGeom>
        </p:spPr>
      </p:pic>
      <p:pic>
        <p:nvPicPr>
          <p:cNvPr id="10" name="Picture 9"/>
          <p:cNvPicPr/>
          <p:nvPr/>
        </p:nvPicPr>
        <p:blipFill>
          <a:blip r:embed="rId4">
            <a:extLst/>
          </a:blip>
          <a:stretch>
            <a:fillRect/>
          </a:stretch>
        </p:blipFill>
        <p:spPr>
          <a:xfrm>
            <a:off x="7599559" y="2900766"/>
            <a:ext cx="1320800" cy="1257301"/>
          </a:xfrm>
          <a:prstGeom prst="rect">
            <a:avLst/>
          </a:prstGeom>
        </p:spPr>
      </p:pic>
      <p:pic>
        <p:nvPicPr>
          <p:cNvPr id="11" name="Picture 10"/>
          <p:cNvPicPr/>
          <p:nvPr/>
        </p:nvPicPr>
        <p:blipFill>
          <a:blip r:embed="rId2">
            <a:extLst/>
          </a:blip>
          <a:stretch>
            <a:fillRect/>
          </a:stretch>
        </p:blipFill>
        <p:spPr>
          <a:xfrm>
            <a:off x="8137072" y="5244314"/>
            <a:ext cx="1320801" cy="1257322"/>
          </a:xfrm>
          <a:prstGeom prst="rect">
            <a:avLst/>
          </a:prstGeom>
        </p:spPr>
      </p:pic>
      <p:pic>
        <p:nvPicPr>
          <p:cNvPr id="12" name="Picture 11"/>
          <p:cNvPicPr/>
          <p:nvPr/>
        </p:nvPicPr>
        <p:blipFill>
          <a:blip r:embed="rId5">
            <a:extLst/>
          </a:blip>
          <a:stretch>
            <a:fillRect/>
          </a:stretch>
        </p:blipFill>
        <p:spPr>
          <a:xfrm rot="174877">
            <a:off x="4195309" y="2369116"/>
            <a:ext cx="1301164" cy="1416846"/>
          </a:xfrm>
          <a:prstGeom prst="rect">
            <a:avLst/>
          </a:prstGeom>
        </p:spPr>
      </p:pic>
      <p:pic>
        <p:nvPicPr>
          <p:cNvPr id="13" name="Picture 12"/>
          <p:cNvPicPr/>
          <p:nvPr/>
        </p:nvPicPr>
        <p:blipFill>
          <a:blip r:embed="rId6">
            <a:extLst/>
          </a:blip>
          <a:stretch>
            <a:fillRect/>
          </a:stretch>
        </p:blipFill>
        <p:spPr>
          <a:xfrm rot="21350779">
            <a:off x="6012151" y="3280172"/>
            <a:ext cx="241754" cy="555550"/>
          </a:xfrm>
          <a:prstGeom prst="rect">
            <a:avLst/>
          </a:prstGeom>
        </p:spPr>
      </p:pic>
      <p:pic>
        <p:nvPicPr>
          <p:cNvPr id="16" name="Picture 15"/>
          <p:cNvPicPr/>
          <p:nvPr/>
        </p:nvPicPr>
        <p:blipFill>
          <a:blip r:embed="rId7">
            <a:extLst/>
          </a:blip>
          <a:stretch>
            <a:fillRect/>
          </a:stretch>
        </p:blipFill>
        <p:spPr>
          <a:xfrm>
            <a:off x="7409052" y="4065189"/>
            <a:ext cx="288145" cy="292114"/>
          </a:xfrm>
          <a:prstGeom prst="rect">
            <a:avLst/>
          </a:prstGeom>
        </p:spPr>
      </p:pic>
      <p:pic>
        <p:nvPicPr>
          <p:cNvPr id="17" name="Picture 16"/>
          <p:cNvPicPr/>
          <p:nvPr/>
        </p:nvPicPr>
        <p:blipFill>
          <a:blip r:embed="rId8">
            <a:extLst/>
          </a:blip>
          <a:stretch>
            <a:fillRect/>
          </a:stretch>
        </p:blipFill>
        <p:spPr>
          <a:xfrm>
            <a:off x="7263672" y="5065451"/>
            <a:ext cx="714286" cy="647224"/>
          </a:xfrm>
          <a:prstGeom prst="rect">
            <a:avLst/>
          </a:prstGeom>
        </p:spPr>
      </p:pic>
      <p:sp>
        <p:nvSpPr>
          <p:cNvPr id="19" name="Shape 334"/>
          <p:cNvSpPr/>
          <p:nvPr/>
        </p:nvSpPr>
        <p:spPr>
          <a:xfrm>
            <a:off x="5901873" y="2124723"/>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lang="en-US" sz="3200" cap="all" dirty="0">
                <a:solidFill>
                  <a:schemeClr val="bg2">
                    <a:lumMod val="50000"/>
                  </a:schemeClr>
                </a:solidFill>
              </a:rPr>
              <a:t>n</a:t>
            </a:r>
            <a:r>
              <a:rPr lang="ko-KR" altLang="en-US" sz="3200" cap="all" dirty="0">
                <a:solidFill>
                  <a:schemeClr val="bg2">
                    <a:lumMod val="50000"/>
                  </a:schemeClr>
                </a:solidFill>
              </a:rPr>
              <a:t>번째</a:t>
            </a:r>
            <a:endParaRPr lang="en-US" altLang="ko-KR" sz="3200" cap="all" dirty="0">
              <a:solidFill>
                <a:schemeClr val="bg2">
                  <a:lumMod val="50000"/>
                </a:schemeClr>
              </a:solidFill>
            </a:endParaRPr>
          </a:p>
        </p:txBody>
      </p:sp>
      <p:sp>
        <p:nvSpPr>
          <p:cNvPr id="20" name="Shape 335"/>
          <p:cNvSpPr/>
          <p:nvPr/>
        </p:nvSpPr>
        <p:spPr>
          <a:xfrm>
            <a:off x="3463473" y="4169423"/>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lang="ko-KR" altLang="en-US" sz="2400" dirty="0">
                <a:solidFill>
                  <a:schemeClr val="bg2">
                    <a:lumMod val="50000"/>
                  </a:schemeClr>
                </a:solidFill>
                <a:latin typeface="+mj-ea"/>
              </a:rPr>
              <a:t>첫 항의</a:t>
            </a:r>
            <a:endParaRPr lang="en-US" altLang="ko-KR" sz="2400" dirty="0">
              <a:solidFill>
                <a:schemeClr val="bg2">
                  <a:lumMod val="50000"/>
                </a:schemeClr>
              </a:solidFill>
              <a:latin typeface="+mj-ea"/>
            </a:endParaRPr>
          </a:p>
          <a:p>
            <a:pPr lvl="0">
              <a:defRPr sz="1800" cap="none">
                <a:solidFill>
                  <a:srgbClr val="000000"/>
                </a:solidFill>
              </a:defRPr>
            </a:pPr>
            <a:r>
              <a:rPr lang="ko-KR" altLang="en-US" sz="2400" cap="all" dirty="0">
                <a:solidFill>
                  <a:schemeClr val="bg2">
                    <a:lumMod val="50000"/>
                  </a:schemeClr>
                </a:solidFill>
                <a:latin typeface="+mj-ea"/>
              </a:rPr>
              <a:t>정당성</a:t>
            </a:r>
            <a:endParaRPr lang="en-US" altLang="ko-KR" sz="2400" cap="all" dirty="0">
              <a:solidFill>
                <a:schemeClr val="bg2">
                  <a:lumMod val="50000"/>
                </a:schemeClr>
              </a:solidFill>
              <a:latin typeface="+mj-ea"/>
            </a:endParaRPr>
          </a:p>
          <a:p>
            <a:pPr lvl="0">
              <a:defRPr sz="1800" cap="none">
                <a:solidFill>
                  <a:srgbClr val="000000"/>
                </a:solidFill>
              </a:defRPr>
            </a:pPr>
            <a:r>
              <a:rPr lang="ko-KR" altLang="en-US" sz="2400" dirty="0">
                <a:solidFill>
                  <a:schemeClr val="bg2">
                    <a:lumMod val="50000"/>
                  </a:schemeClr>
                </a:solidFill>
                <a:latin typeface="+mj-ea"/>
              </a:rPr>
              <a:t>증명</a:t>
            </a:r>
            <a:endParaRPr sz="2400" cap="all" dirty="0">
              <a:solidFill>
                <a:schemeClr val="bg2">
                  <a:lumMod val="50000"/>
                </a:schemeClr>
              </a:solidFill>
              <a:latin typeface="+mj-ea"/>
            </a:endParaRPr>
          </a:p>
        </p:txBody>
      </p:sp>
      <p:sp>
        <p:nvSpPr>
          <p:cNvPr id="21" name="Shape 336"/>
          <p:cNvSpPr/>
          <p:nvPr/>
        </p:nvSpPr>
        <p:spPr>
          <a:xfrm>
            <a:off x="8292410" y="5504153"/>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lang="ko-KR" altLang="en-US" sz="2800" cap="all" dirty="0" err="1">
                <a:solidFill>
                  <a:schemeClr val="bg2">
                    <a:lumMod val="50000"/>
                  </a:schemeClr>
                </a:solidFill>
              </a:rPr>
              <a:t>다음항</a:t>
            </a:r>
            <a:endParaRPr lang="ko-KR" altLang="en-US" sz="2800" cap="all" dirty="0">
              <a:solidFill>
                <a:schemeClr val="bg2">
                  <a:lumMod val="50000"/>
                </a:schemeClr>
              </a:solidFill>
            </a:endParaRPr>
          </a:p>
          <a:p>
            <a:pPr lvl="0">
              <a:defRPr sz="1800" cap="none">
                <a:solidFill>
                  <a:srgbClr val="000000"/>
                </a:solidFill>
              </a:defRPr>
            </a:pPr>
            <a:r>
              <a:rPr lang="ko-KR" altLang="en-US" sz="2800" dirty="0">
                <a:solidFill>
                  <a:schemeClr val="bg2">
                    <a:lumMod val="50000"/>
                  </a:schemeClr>
                </a:solidFill>
              </a:rPr>
              <a:t>성립 안함</a:t>
            </a:r>
            <a:endParaRPr lang="ko-KR" altLang="en-US" sz="2800" cap="all" dirty="0">
              <a:solidFill>
                <a:schemeClr val="bg2">
                  <a:lumMod val="50000"/>
                </a:schemeClr>
              </a:solidFill>
            </a:endParaRPr>
          </a:p>
        </p:txBody>
      </p:sp>
      <p:sp>
        <p:nvSpPr>
          <p:cNvPr id="22" name="Shape 337"/>
          <p:cNvSpPr/>
          <p:nvPr/>
        </p:nvSpPr>
        <p:spPr>
          <a:xfrm>
            <a:off x="5444673" y="4385323"/>
            <a:ext cx="137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lang="ko-KR" altLang="en-US" sz="2800" cap="all" dirty="0">
                <a:solidFill>
                  <a:schemeClr val="bg2">
                    <a:lumMod val="50000"/>
                  </a:schemeClr>
                </a:solidFill>
              </a:rPr>
              <a:t>다음항의</a:t>
            </a:r>
            <a:endParaRPr lang="en-US" altLang="ko-KR" sz="2800" cap="all" dirty="0">
              <a:solidFill>
                <a:schemeClr val="bg2">
                  <a:lumMod val="50000"/>
                </a:schemeClr>
              </a:solidFill>
            </a:endParaRPr>
          </a:p>
          <a:p>
            <a:pPr lvl="0">
              <a:defRPr sz="1800" cap="none">
                <a:solidFill>
                  <a:srgbClr val="000000"/>
                </a:solidFill>
              </a:defRPr>
            </a:pPr>
            <a:r>
              <a:rPr lang="ko-KR" altLang="en-US" sz="2800" dirty="0">
                <a:solidFill>
                  <a:schemeClr val="bg2">
                    <a:lumMod val="50000"/>
                  </a:schemeClr>
                </a:solidFill>
              </a:rPr>
              <a:t>정당성 증명</a:t>
            </a:r>
            <a:endParaRPr sz="2800" cap="all" dirty="0">
              <a:solidFill>
                <a:schemeClr val="bg2">
                  <a:lumMod val="50000"/>
                </a:schemeClr>
              </a:solidFill>
            </a:endParaRPr>
          </a:p>
        </p:txBody>
      </p:sp>
      <p:sp>
        <p:nvSpPr>
          <p:cNvPr id="24" name="Shape 339"/>
          <p:cNvSpPr/>
          <p:nvPr/>
        </p:nvSpPr>
        <p:spPr>
          <a:xfrm>
            <a:off x="7721780" y="3205974"/>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lang="ko-KR" altLang="en-US" sz="2700" cap="all" dirty="0" err="1">
                <a:solidFill>
                  <a:srgbClr val="727272"/>
                </a:solidFill>
              </a:rPr>
              <a:t>다음항</a:t>
            </a:r>
            <a:endParaRPr lang="en-US" altLang="ko-KR" dirty="0"/>
          </a:p>
          <a:p>
            <a:pPr lvl="0">
              <a:defRPr sz="1800" cap="none">
                <a:solidFill>
                  <a:srgbClr val="000000"/>
                </a:solidFill>
              </a:defRPr>
            </a:pPr>
            <a:r>
              <a:rPr lang="ko-KR" altLang="en-US" sz="2700" cap="all" dirty="0">
                <a:solidFill>
                  <a:srgbClr val="727272"/>
                </a:solidFill>
              </a:rPr>
              <a:t>성립</a:t>
            </a:r>
            <a:endParaRPr sz="2700" cap="all" dirty="0">
              <a:solidFill>
                <a:srgbClr val="727272"/>
              </a:solidFill>
            </a:endParaRPr>
          </a:p>
        </p:txBody>
      </p:sp>
      <p:sp>
        <p:nvSpPr>
          <p:cNvPr id="26" name="Shape 341"/>
          <p:cNvSpPr/>
          <p:nvPr/>
        </p:nvSpPr>
        <p:spPr>
          <a:xfrm>
            <a:off x="1041400" y="6832600"/>
            <a:ext cx="109220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lang="ko-KR" altLang="en-US" sz="3800" cap="all" dirty="0">
                <a:solidFill>
                  <a:srgbClr val="4FC0E9"/>
                </a:solidFill>
              </a:rPr>
              <a:t>수학적 귀납법</a:t>
            </a:r>
            <a:endParaRPr sz="3800" cap="all" dirty="0">
              <a:solidFill>
                <a:srgbClr val="4FC0E9"/>
              </a:solidFill>
            </a:endParaRPr>
          </a:p>
        </p:txBody>
      </p:sp>
      <p:sp>
        <p:nvSpPr>
          <p:cNvPr id="27" name="Shape 342"/>
          <p:cNvSpPr>
            <a:spLocks noGrp="1"/>
          </p:cNvSpPr>
          <p:nvPr>
            <p:ph type="title"/>
          </p:nvPr>
        </p:nvSpPr>
        <p:spPr>
          <a:xfrm>
            <a:off x="1041400" y="355600"/>
            <a:ext cx="10922000" cy="1066800"/>
          </a:xfrm>
          <a:prstGeom prst="rect">
            <a:avLst/>
          </a:prstGeom>
        </p:spPr>
        <p:txBody>
          <a:bodyPr/>
          <a:lstStyle/>
          <a:p>
            <a:pPr lvl="0"/>
            <a:r>
              <a:rPr lang="en-US" dirty="0"/>
              <a:t>Mathematical induction</a:t>
            </a:r>
            <a:endParaRPr dirty="0"/>
          </a:p>
        </p:txBody>
      </p:sp>
      <p:sp>
        <p:nvSpPr>
          <p:cNvPr id="28" name="Shape 343"/>
          <p:cNvSpPr>
            <a:spLocks noGrp="1"/>
          </p:cNvSpPr>
          <p:nvPr>
            <p:ph type="body" idx="1"/>
          </p:nvPr>
        </p:nvSpPr>
        <p:spPr>
          <a:xfrm>
            <a:off x="1041400" y="7543800"/>
            <a:ext cx="10922000" cy="1358900"/>
          </a:xfrm>
          <a:prstGeom prst="rect">
            <a:avLst/>
          </a:prstGeom>
        </p:spPr>
        <p:txBody>
          <a:bodyPr/>
          <a:lstStyle/>
          <a:p>
            <a:pPr lvl="0"/>
            <a:r>
              <a:rPr lang="ko-KR" altLang="en-US" sz="3200" dirty="0">
                <a:latin typeface="+mj-ea"/>
                <a:ea typeface="+mj-ea"/>
              </a:rPr>
              <a:t>고등학생 때 했던 수학적 귀납법 증명과정을 돌이켜보자</a:t>
            </a:r>
            <a:endParaRPr lang="en-US" altLang="ko-KR" sz="3200" dirty="0">
              <a:latin typeface="+mj-ea"/>
              <a:ea typeface="+mj-ea"/>
            </a:endParaRPr>
          </a:p>
          <a:p>
            <a:pPr lvl="0"/>
            <a:r>
              <a:rPr lang="ko-KR" altLang="en-US" sz="3200" dirty="0">
                <a:latin typeface="+mj-ea"/>
                <a:ea typeface="+mj-ea"/>
              </a:rPr>
              <a:t>첫번째 항의 정당성을 증명한 후 </a:t>
            </a:r>
            <a:r>
              <a:rPr lang="en-US" altLang="ko-KR" sz="3200" dirty="0">
                <a:latin typeface="+mj-ea"/>
                <a:ea typeface="+mj-ea"/>
              </a:rPr>
              <a:t>N</a:t>
            </a:r>
            <a:r>
              <a:rPr lang="ko-KR" altLang="en-US" sz="3200" dirty="0">
                <a:latin typeface="+mj-ea"/>
                <a:ea typeface="+mj-ea"/>
              </a:rPr>
              <a:t>번째 항이 참이라고 가정을 한 뒤 </a:t>
            </a:r>
            <a:r>
              <a:rPr lang="en-US" altLang="ko-KR" sz="3200" dirty="0">
                <a:latin typeface="+mj-ea"/>
                <a:ea typeface="+mj-ea"/>
              </a:rPr>
              <a:t>(N+1)</a:t>
            </a:r>
            <a:r>
              <a:rPr lang="ko-KR" altLang="en-US" sz="3200" dirty="0">
                <a:latin typeface="+mj-ea"/>
                <a:ea typeface="+mj-ea"/>
              </a:rPr>
              <a:t>번째 항의 정당성을 증명할 수 있다면 해당 명제는 참임을 알 수 있음</a:t>
            </a:r>
            <a:endParaRPr sz="3200" dirty="0">
              <a:latin typeface="+mj-ea"/>
              <a:ea typeface="+mj-ea"/>
            </a:endParaRPr>
          </a:p>
        </p:txBody>
      </p:sp>
    </p:spTree>
    <p:extLst>
      <p:ext uri="{BB962C8B-B14F-4D97-AF65-F5344CB8AC3E}">
        <p14:creationId xmlns:p14="http://schemas.microsoft.com/office/powerpoint/2010/main" val="84903501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6"/>
          <p:cNvSpPr>
            <a:spLocks noGrp="1"/>
          </p:cNvSpPr>
          <p:nvPr>
            <p:ph type="title"/>
          </p:nvPr>
        </p:nvSpPr>
        <p:spPr>
          <a:xfrm>
            <a:off x="1041400" y="355600"/>
            <a:ext cx="10922000" cy="1066800"/>
          </a:xfrm>
          <a:prstGeom prst="rect">
            <a:avLst/>
          </a:prstGeom>
        </p:spPr>
        <p:txBody>
          <a:bodyPr/>
          <a:lstStyle/>
          <a:p>
            <a:pPr lvl="0"/>
            <a:r>
              <a:rPr lang="en-US" sz="6600" dirty="0"/>
              <a:t>Loop invariant</a:t>
            </a:r>
            <a:endParaRPr sz="6600" dirty="0"/>
          </a:p>
        </p:txBody>
      </p:sp>
      <p:sp>
        <p:nvSpPr>
          <p:cNvPr id="7" name="Shape 207"/>
          <p:cNvSpPr>
            <a:spLocks noGrp="1"/>
          </p:cNvSpPr>
          <p:nvPr>
            <p:ph type="body" idx="1"/>
          </p:nvPr>
        </p:nvSpPr>
        <p:spPr>
          <a:xfrm>
            <a:off x="1041400" y="2286000"/>
            <a:ext cx="10922000" cy="6616700"/>
          </a:xfrm>
          <a:prstGeom prst="rect">
            <a:avLst/>
          </a:prstGeom>
        </p:spPr>
        <p:txBody>
          <a:bodyPr/>
          <a:lstStyle/>
          <a:p>
            <a:r>
              <a:rPr lang="ko-KR" altLang="en-US" sz="2400" dirty="0">
                <a:latin typeface="배달의민족 주아" panose="02020603020101020101" pitchFamily="18" charset="-127"/>
                <a:ea typeface="배달의민족 주아" panose="02020603020101020101" pitchFamily="18" charset="-127"/>
              </a:rPr>
              <a:t>수학에서 어떠한 사실을 증명하듯 알고리즘 또한 정당성에 대해 증명해야 함</a:t>
            </a:r>
            <a:endParaRPr lang="en-US"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이 과정이 비록 어렵고 지루할 수도 있지만 이러한 증명이 알고리즘에 대한 통찰을 담고 있음</a:t>
            </a:r>
            <a:endParaRPr lang="en-US" altLang="ko-KR"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수학적 귀납법</a:t>
            </a:r>
            <a:r>
              <a:rPr lang="en-US" altLang="ko-KR" sz="2400" dirty="0">
                <a:latin typeface="배달의민족 주아" panose="02020603020101020101" pitchFamily="18" charset="-127"/>
                <a:ea typeface="배달의민족 주아" panose="02020603020101020101" pitchFamily="18" charset="-127"/>
              </a:rPr>
              <a:t>(mathematical induction)</a:t>
            </a:r>
          </a:p>
          <a:p>
            <a:r>
              <a:rPr lang="ko-KR" altLang="en-US" sz="2400" dirty="0" err="1">
                <a:latin typeface="배달의민족 주아" panose="02020603020101020101" pitchFamily="18" charset="-127"/>
                <a:ea typeface="배달의민족 주아" panose="02020603020101020101" pitchFamily="18" charset="-127"/>
              </a:rPr>
              <a:t>반복문</a:t>
            </a:r>
            <a:r>
              <a:rPr lang="ko-KR" altLang="en-US" sz="2400" dirty="0">
                <a:latin typeface="배달의민족 주아" panose="02020603020101020101" pitchFamily="18" charset="-127"/>
                <a:ea typeface="배달의민족 주아" panose="02020603020101020101" pitchFamily="18" charset="-127"/>
              </a:rPr>
              <a:t> </a:t>
            </a:r>
            <a:r>
              <a:rPr lang="ko-KR" altLang="en-US" sz="2400" dirty="0" err="1">
                <a:latin typeface="배달의민족 주아" panose="02020603020101020101" pitchFamily="18" charset="-127"/>
                <a:ea typeface="배달의민족 주아" panose="02020603020101020101" pitchFamily="18" charset="-127"/>
              </a:rPr>
              <a:t>불변식</a:t>
            </a:r>
            <a:r>
              <a:rPr lang="en-US" altLang="ko-KR" sz="2400" dirty="0">
                <a:latin typeface="배달의민족 주아" panose="02020603020101020101" pitchFamily="18" charset="-127"/>
                <a:ea typeface="배달의민족 주아" panose="02020603020101020101" pitchFamily="18" charset="-127"/>
              </a:rPr>
              <a:t>(loop invariant)</a:t>
            </a:r>
          </a:p>
          <a:p>
            <a:r>
              <a:rPr lang="en-US" sz="2400" dirty="0">
                <a:latin typeface="배달의민족 주아" panose="02020603020101020101" pitchFamily="18" charset="-127"/>
                <a:ea typeface="배달의민족 주아" panose="02020603020101020101" pitchFamily="18" charset="-127"/>
              </a:rPr>
              <a:t>Morbi </a:t>
            </a:r>
            <a:r>
              <a:rPr lang="en-US" sz="2400" dirty="0" err="1">
                <a:latin typeface="배달의민족 주아" panose="02020603020101020101" pitchFamily="18" charset="-127"/>
                <a:ea typeface="배달의민족 주아" panose="02020603020101020101" pitchFamily="18" charset="-127"/>
              </a:rPr>
              <a:t>leo</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risus</a:t>
            </a:r>
            <a:r>
              <a:rPr lang="en-US" sz="2400" dirty="0">
                <a:latin typeface="배달의민족 주아" panose="02020603020101020101" pitchFamily="18" charset="-127"/>
                <a:ea typeface="배달의민족 주아" panose="02020603020101020101" pitchFamily="18" charset="-127"/>
              </a:rPr>
              <a:t>, porta ac </a:t>
            </a:r>
            <a:r>
              <a:rPr lang="en-US" sz="2400" dirty="0" err="1">
                <a:latin typeface="배달의민족 주아" panose="02020603020101020101" pitchFamily="18" charset="-127"/>
                <a:ea typeface="배달의민족 주아" panose="02020603020101020101" pitchFamily="18" charset="-127"/>
              </a:rPr>
              <a:t>consectetur</a:t>
            </a:r>
            <a:r>
              <a:rPr lang="en-US" sz="2400" dirty="0">
                <a:latin typeface="배달의민족 주아" panose="02020603020101020101" pitchFamily="18" charset="-127"/>
                <a:ea typeface="배달의민족 주아" panose="02020603020101020101" pitchFamily="18" charset="-127"/>
              </a:rPr>
              <a:t> ac, vestibulum at </a:t>
            </a:r>
            <a:r>
              <a:rPr lang="en-US" sz="2400" dirty="0" err="1">
                <a:latin typeface="배달의민족 주아" panose="02020603020101020101" pitchFamily="18" charset="-127"/>
                <a:ea typeface="배달의민족 주아" panose="02020603020101020101" pitchFamily="18" charset="-127"/>
              </a:rPr>
              <a:t>eros</a:t>
            </a:r>
            <a:r>
              <a:rPr lang="en-US" sz="2400" dirty="0">
                <a:latin typeface="배달의민족 주아" panose="02020603020101020101" pitchFamily="18" charset="-127"/>
                <a:ea typeface="배달의민족 주아" panose="02020603020101020101" pitchFamily="18" charset="-127"/>
              </a:rPr>
              <a:t>. Integer </a:t>
            </a:r>
            <a:r>
              <a:rPr lang="en-US" sz="2400" dirty="0" err="1">
                <a:latin typeface="배달의민족 주아" panose="02020603020101020101" pitchFamily="18" charset="-127"/>
                <a:ea typeface="배달의민족 주아" panose="02020603020101020101" pitchFamily="18" charset="-127"/>
              </a:rPr>
              <a:t>posuere</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erat</a:t>
            </a:r>
            <a:r>
              <a:rPr lang="en-US" sz="2400" dirty="0">
                <a:latin typeface="배달의민족 주아" panose="02020603020101020101" pitchFamily="18" charset="-127"/>
                <a:ea typeface="배달의민족 주아" panose="02020603020101020101" pitchFamily="18" charset="-127"/>
              </a:rPr>
              <a:t> a ante </a:t>
            </a:r>
            <a:r>
              <a:rPr lang="en-US" sz="2400" dirty="0" err="1">
                <a:latin typeface="배달의민족 주아" panose="02020603020101020101" pitchFamily="18" charset="-127"/>
                <a:ea typeface="배달의민족 주아" panose="02020603020101020101" pitchFamily="18" charset="-127"/>
              </a:rPr>
              <a:t>venenatis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dapibus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posuere</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velit</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aliquet</a:t>
            </a:r>
            <a:r>
              <a:rPr lang="en-US" sz="2400" dirty="0">
                <a:latin typeface="배달의민족 주아" panose="02020603020101020101" pitchFamily="18" charset="-127"/>
                <a:ea typeface="배달의민족 주아" panose="02020603020101020101" pitchFamily="18" charset="-127"/>
              </a:rPr>
              <a:t>;</a:t>
            </a:r>
          </a:p>
          <a:p>
            <a:r>
              <a:rPr lang="en-US" sz="2400" dirty="0">
                <a:latin typeface="배달의민족 주아" panose="02020603020101020101" pitchFamily="18" charset="-127"/>
                <a:ea typeface="배달의민족 주아" panose="02020603020101020101" pitchFamily="18" charset="-127"/>
              </a:rPr>
              <a:t>Maecenas </a:t>
            </a:r>
            <a:r>
              <a:rPr lang="en-US" sz="2400" dirty="0" err="1">
                <a:latin typeface="배달의민족 주아" panose="02020603020101020101" pitchFamily="18" charset="-127"/>
                <a:ea typeface="배달의민족 주아" panose="02020603020101020101" pitchFamily="18" charset="-127"/>
              </a:rPr>
              <a:t>faucibus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mollis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interdum</a:t>
            </a:r>
            <a:r>
              <a:rPr lang="en-US" sz="2400" dirty="0">
                <a:latin typeface="배달의민족 주아" panose="02020603020101020101" pitchFamily="18" charset="-127"/>
                <a:ea typeface="배달의민족 주아" panose="02020603020101020101" pitchFamily="18" charset="-127"/>
              </a:rPr>
              <a:t> cum </a:t>
            </a:r>
            <a:r>
              <a:rPr lang="en-US" sz="2400" dirty="0" err="1">
                <a:latin typeface="배달의민족 주아" panose="02020603020101020101" pitchFamily="18" charset="-127"/>
                <a:ea typeface="배달의민족 주아" panose="02020603020101020101" pitchFamily="18" charset="-127"/>
              </a:rPr>
              <a:t>sociis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natoque</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penatibus</a:t>
            </a:r>
            <a:r>
              <a:rPr lang="en-US" sz="2400" dirty="0">
                <a:latin typeface="배달의민족 주아" panose="02020603020101020101" pitchFamily="18" charset="-127"/>
                <a:ea typeface="배달의민족 주아" panose="02020603020101020101" pitchFamily="18" charset="-127"/>
              </a:rPr>
              <a:t> et </a:t>
            </a:r>
            <a:r>
              <a:rPr lang="en-US" sz="2400" dirty="0" err="1">
                <a:latin typeface="배달의민족 주아" panose="02020603020101020101" pitchFamily="18" charset="-127"/>
                <a:ea typeface="배달의민족 주아" panose="02020603020101020101" pitchFamily="18" charset="-127"/>
              </a:rPr>
              <a:t>magnis</a:t>
            </a:r>
            <a:r>
              <a:rPr lang="en-US" sz="2400" dirty="0">
                <a:latin typeface="배달의민족 주아" panose="02020603020101020101" pitchFamily="18" charset="-127"/>
                <a:ea typeface="배달의민족 주아" panose="02020603020101020101" pitchFamily="18" charset="-127"/>
              </a:rPr>
              <a:t> dis parturient </a:t>
            </a:r>
            <a:r>
              <a:rPr lang="en-US" sz="2400" dirty="0" err="1">
                <a:latin typeface="배달의민족 주아" panose="02020603020101020101" pitchFamily="18" charset="-127"/>
                <a:ea typeface="배달의민족 주아" panose="02020603020101020101" pitchFamily="18" charset="-127"/>
              </a:rPr>
              <a:t>montes</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nascetur</a:t>
            </a:r>
            <a:r>
              <a:rPr lang="en-US" sz="2400" dirty="0">
                <a:latin typeface="배달의민족 주아" panose="02020603020101020101" pitchFamily="18" charset="-127"/>
                <a:ea typeface="배달의민족 주아" panose="02020603020101020101" pitchFamily="18" charset="-127"/>
              </a:rPr>
              <a:t> </a:t>
            </a:r>
            <a:r>
              <a:rPr lang="en-US" sz="2400" dirty="0" err="1">
                <a:latin typeface="배달의민족 주아" panose="02020603020101020101" pitchFamily="18" charset="-127"/>
                <a:ea typeface="배달의민족 주아" panose="02020603020101020101" pitchFamily="18" charset="-127"/>
              </a:rPr>
              <a:t>ridiculus</a:t>
            </a:r>
            <a:r>
              <a:rPr lang="en-US" sz="2400" dirty="0">
                <a:latin typeface="배달의민족 주아" panose="02020603020101020101" pitchFamily="18" charset="-127"/>
                <a:ea typeface="배달의민족 주아" panose="02020603020101020101" pitchFamily="18" charset="-127"/>
              </a:rPr>
              <a:t> mus.</a:t>
            </a:r>
            <a:endParaRP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0862269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4"/>
          <p:cNvGraphicFramePr/>
          <p:nvPr>
            <p:extLst>
              <p:ext uri="{D42A27DB-BD31-4B8C-83A1-F6EECF244321}">
                <p14:modId xmlns:p14="http://schemas.microsoft.com/office/powerpoint/2010/main" val="2433413839"/>
              </p:ext>
            </p:extLst>
          </p:nvPr>
        </p:nvGraphicFramePr>
        <p:xfrm>
          <a:off x="1035052" y="2285997"/>
          <a:ext cx="5207001" cy="5207001"/>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55"/>
          <p:cNvSpPr/>
          <p:nvPr/>
        </p:nvSpPr>
        <p:spPr>
          <a:xfrm>
            <a:off x="1731416" y="2975384"/>
            <a:ext cx="3816783" cy="3829421"/>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9"/>
                  <a:pt x="21139" y="13984"/>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50"/>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242"/>
          <p:cNvSpPr/>
          <p:nvPr/>
        </p:nvSpPr>
        <p:spPr>
          <a:xfrm>
            <a:off x="2279649" y="4069912"/>
            <a:ext cx="2717801" cy="163917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lang="ko-KR" altLang="en-US" sz="7200" dirty="0">
                <a:solidFill>
                  <a:schemeClr val="bg2">
                    <a:lumMod val="50000"/>
                  </a:schemeClr>
                </a:solidFill>
              </a:rPr>
              <a:t>제한시간</a:t>
            </a:r>
            <a:endParaRPr lang="en-US" altLang="ko-KR" sz="7200" dirty="0">
              <a:solidFill>
                <a:schemeClr val="bg2">
                  <a:lumMod val="50000"/>
                </a:schemeClr>
              </a:solidFill>
            </a:endParaRPr>
          </a:p>
          <a:p>
            <a:pPr lvl="0">
              <a:defRPr sz="1800" cap="none">
                <a:solidFill>
                  <a:srgbClr val="000000"/>
                </a:solidFill>
              </a:defRPr>
            </a:pPr>
            <a:r>
              <a:rPr lang="en-US" altLang="ko-KR" sz="7200" cap="all" dirty="0">
                <a:solidFill>
                  <a:schemeClr val="bg2">
                    <a:lumMod val="50000"/>
                  </a:schemeClr>
                </a:solidFill>
              </a:rPr>
              <a:t>20</a:t>
            </a:r>
            <a:r>
              <a:rPr lang="ko-KR" altLang="en-US" sz="7200" cap="all" dirty="0">
                <a:solidFill>
                  <a:schemeClr val="bg2">
                    <a:lumMod val="50000"/>
                  </a:schemeClr>
                </a:solidFill>
              </a:rPr>
              <a:t>분</a:t>
            </a:r>
            <a:endParaRPr sz="7200" cap="all" dirty="0">
              <a:solidFill>
                <a:schemeClr val="bg2">
                  <a:lumMod val="50000"/>
                </a:schemeClr>
              </a:solidFill>
            </a:endParaRPr>
          </a:p>
        </p:txBody>
      </p:sp>
      <p:sp>
        <p:nvSpPr>
          <p:cNvPr id="9" name="Shape 243"/>
          <p:cNvSpPr/>
          <p:nvPr/>
        </p:nvSpPr>
        <p:spPr>
          <a:xfrm>
            <a:off x="6756400" y="2120900"/>
            <a:ext cx="5207000" cy="12700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lang="ko-KR" altLang="en-US" sz="3800" cap="all" dirty="0">
                <a:solidFill>
                  <a:srgbClr val="4FC0E9"/>
                </a:solidFill>
              </a:rPr>
              <a:t>다음의 문제를 해결하기 위한 알고리즘을 구현하고 알고리즘의 정당성을 증명</a:t>
            </a:r>
            <a:endParaRPr lang="en-US" altLang="ko-KR" sz="3800" cap="all" dirty="0">
              <a:solidFill>
                <a:srgbClr val="4FC0E9"/>
              </a:solidFill>
            </a:endParaRPr>
          </a:p>
        </p:txBody>
      </p:sp>
      <p:sp>
        <p:nvSpPr>
          <p:cNvPr id="10" name="Shape 244"/>
          <p:cNvSpPr>
            <a:spLocks noGrp="1"/>
          </p:cNvSpPr>
          <p:nvPr>
            <p:ph type="title"/>
          </p:nvPr>
        </p:nvSpPr>
        <p:spPr>
          <a:xfrm>
            <a:off x="1041400" y="355600"/>
            <a:ext cx="10922000" cy="1066800"/>
          </a:xfrm>
          <a:prstGeom prst="rect">
            <a:avLst/>
          </a:prstGeom>
        </p:spPr>
        <p:txBody>
          <a:bodyPr/>
          <a:lstStyle/>
          <a:p>
            <a:pPr lvl="0"/>
            <a:r>
              <a:rPr lang="en-US" dirty="0"/>
              <a:t>Example: 9461 </a:t>
            </a:r>
            <a:r>
              <a:rPr lang="ko-KR" altLang="en-US" dirty="0" err="1"/>
              <a:t>파도반</a:t>
            </a:r>
            <a:r>
              <a:rPr lang="ko-KR" altLang="en-US" dirty="0"/>
              <a:t> 수열</a:t>
            </a:r>
            <a:r>
              <a:rPr lang="en-US" dirty="0"/>
              <a:t> </a:t>
            </a:r>
            <a:endParaRPr dirty="0"/>
          </a:p>
        </p:txBody>
      </p:sp>
      <p:sp>
        <p:nvSpPr>
          <p:cNvPr id="11" name="Shape 245"/>
          <p:cNvSpPr>
            <a:spLocks noGrp="1"/>
          </p:cNvSpPr>
          <p:nvPr>
            <p:ph type="body" idx="1"/>
          </p:nvPr>
        </p:nvSpPr>
        <p:spPr>
          <a:xfrm>
            <a:off x="6756400" y="3771900"/>
            <a:ext cx="5207000" cy="5130800"/>
          </a:xfrm>
          <a:prstGeom prst="rect">
            <a:avLst/>
          </a:prstGeom>
        </p:spPr>
        <p:txBody>
          <a:bodyPr/>
          <a:lstStyle/>
          <a:p>
            <a:r>
              <a:rPr lang="ko-KR" altLang="en-US" sz="2800" dirty="0" err="1">
                <a:latin typeface="+mj-ea"/>
                <a:ea typeface="+mj-ea"/>
              </a:rPr>
              <a:t>파도반</a:t>
            </a:r>
            <a:r>
              <a:rPr lang="ko-KR" altLang="en-US" sz="2800" dirty="0">
                <a:latin typeface="+mj-ea"/>
                <a:ea typeface="+mj-ea"/>
              </a:rPr>
              <a:t> 수열 </a:t>
            </a:r>
            <a:r>
              <a:rPr lang="en-US" altLang="ko-KR" sz="2800" dirty="0">
                <a:latin typeface="+mj-ea"/>
                <a:ea typeface="+mj-ea"/>
              </a:rPr>
              <a:t>P(N)</a:t>
            </a:r>
            <a:r>
              <a:rPr lang="ko-KR" altLang="en-US" sz="2800" dirty="0">
                <a:latin typeface="+mj-ea"/>
                <a:ea typeface="+mj-ea"/>
              </a:rPr>
              <a:t>은 나선에 있는 정삼각형의 변의 길이이다</a:t>
            </a:r>
            <a:r>
              <a:rPr lang="en-US" altLang="ko-KR" sz="2800" dirty="0">
                <a:latin typeface="+mj-ea"/>
                <a:ea typeface="+mj-ea"/>
              </a:rPr>
              <a:t>. P(1)</a:t>
            </a:r>
            <a:r>
              <a:rPr lang="ko-KR" altLang="en-US" sz="2800" dirty="0">
                <a:latin typeface="+mj-ea"/>
                <a:ea typeface="+mj-ea"/>
              </a:rPr>
              <a:t>부터 </a:t>
            </a:r>
            <a:r>
              <a:rPr lang="en-US" altLang="ko-KR" sz="2800" dirty="0">
                <a:latin typeface="+mj-ea"/>
                <a:ea typeface="+mj-ea"/>
              </a:rPr>
              <a:t>P(10)</a:t>
            </a:r>
            <a:r>
              <a:rPr lang="ko-KR" altLang="en-US" sz="2800" dirty="0">
                <a:latin typeface="+mj-ea"/>
                <a:ea typeface="+mj-ea"/>
              </a:rPr>
              <a:t>까지 첫 </a:t>
            </a:r>
            <a:r>
              <a:rPr lang="en-US" altLang="ko-KR" sz="2800" dirty="0">
                <a:latin typeface="+mj-ea"/>
                <a:ea typeface="+mj-ea"/>
              </a:rPr>
              <a:t>10</a:t>
            </a:r>
            <a:r>
              <a:rPr lang="ko-KR" altLang="en-US" sz="2800" dirty="0">
                <a:latin typeface="+mj-ea"/>
                <a:ea typeface="+mj-ea"/>
              </a:rPr>
              <a:t>개의 숫자는 </a:t>
            </a:r>
            <a:r>
              <a:rPr lang="en-US" altLang="ko-KR" sz="2800" dirty="0">
                <a:latin typeface="+mj-ea"/>
                <a:ea typeface="+mj-ea"/>
              </a:rPr>
              <a:t>1, 1, 1, 2, 2, 3, 4, 5, 7, 9 </a:t>
            </a:r>
            <a:r>
              <a:rPr lang="ko-KR" altLang="en-US" sz="2800" dirty="0">
                <a:latin typeface="+mj-ea"/>
                <a:ea typeface="+mj-ea"/>
              </a:rPr>
              <a:t>이다</a:t>
            </a:r>
            <a:r>
              <a:rPr lang="en-US" altLang="ko-KR" sz="2800" dirty="0">
                <a:latin typeface="+mj-ea"/>
                <a:ea typeface="+mj-ea"/>
              </a:rPr>
              <a:t>. N</a:t>
            </a:r>
            <a:r>
              <a:rPr lang="ko-KR" altLang="en-US" sz="2800" dirty="0">
                <a:latin typeface="+mj-ea"/>
                <a:ea typeface="+mj-ea"/>
              </a:rPr>
              <a:t>이 주어졌을 때 </a:t>
            </a:r>
            <a:r>
              <a:rPr lang="en-US" altLang="ko-KR" sz="2800" dirty="0">
                <a:latin typeface="+mj-ea"/>
                <a:ea typeface="+mj-ea"/>
              </a:rPr>
              <a:t>P(N)</a:t>
            </a:r>
            <a:r>
              <a:rPr lang="ko-KR" altLang="en-US" sz="2800" dirty="0">
                <a:latin typeface="+mj-ea"/>
                <a:ea typeface="+mj-ea"/>
              </a:rPr>
              <a:t>을 구하는 프로그램을 </a:t>
            </a:r>
            <a:r>
              <a:rPr lang="ko-KR" altLang="en-US" sz="2800" dirty="0" err="1">
                <a:latin typeface="+mj-ea"/>
                <a:ea typeface="+mj-ea"/>
              </a:rPr>
              <a:t>작성하시오</a:t>
            </a:r>
            <a:endParaRPr lang="en-US" altLang="ko-KR" sz="2800" dirty="0">
              <a:latin typeface="+mj-ea"/>
              <a:ea typeface="+mj-ea"/>
            </a:endParaRPr>
          </a:p>
        </p:txBody>
      </p:sp>
      <p:pic>
        <p:nvPicPr>
          <p:cNvPr id="3" name="그림 2">
            <a:extLst>
              <a:ext uri="{FF2B5EF4-FFF2-40B4-BE49-F238E27FC236}">
                <a16:creationId xmlns:a16="http://schemas.microsoft.com/office/drawing/2014/main" id="{D0D89A2E-4039-4DEA-9F6C-1399FBF81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399" y="6063641"/>
            <a:ext cx="5025243" cy="3220059"/>
          </a:xfrm>
          <a:prstGeom prst="rect">
            <a:avLst/>
          </a:prstGeom>
        </p:spPr>
      </p:pic>
    </p:spTree>
    <p:extLst>
      <p:ext uri="{BB962C8B-B14F-4D97-AF65-F5344CB8AC3E}">
        <p14:creationId xmlns:p14="http://schemas.microsoft.com/office/powerpoint/2010/main" val="31037914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6"/>
          <p:cNvSpPr>
            <a:spLocks noGrp="1"/>
          </p:cNvSpPr>
          <p:nvPr>
            <p:ph type="title"/>
          </p:nvPr>
        </p:nvSpPr>
        <p:spPr>
          <a:xfrm>
            <a:off x="1041400" y="355600"/>
            <a:ext cx="10922000" cy="1066800"/>
          </a:xfrm>
          <a:prstGeom prst="rect">
            <a:avLst/>
          </a:prstGeom>
        </p:spPr>
        <p:txBody>
          <a:bodyPr/>
          <a:lstStyle/>
          <a:p>
            <a:pPr lvl="0"/>
            <a:r>
              <a:rPr lang="en-US" sz="6600" dirty="0" err="1"/>
              <a:t>pRACTICE</a:t>
            </a:r>
            <a:endParaRPr sz="6600" dirty="0"/>
          </a:p>
        </p:txBody>
      </p:sp>
      <p:sp>
        <p:nvSpPr>
          <p:cNvPr id="7" name="Shape 207"/>
          <p:cNvSpPr>
            <a:spLocks noGrp="1"/>
          </p:cNvSpPr>
          <p:nvPr>
            <p:ph type="body" idx="1"/>
          </p:nvPr>
        </p:nvSpPr>
        <p:spPr>
          <a:xfrm>
            <a:off x="1041400" y="2286000"/>
            <a:ext cx="10922000" cy="6616700"/>
          </a:xfrm>
          <a:prstGeom prst="rect">
            <a:avLst/>
          </a:prstGeom>
        </p:spPr>
        <p:txBody>
          <a:bodyPr/>
          <a:lstStyle/>
          <a:p>
            <a:r>
              <a:rPr lang="en-US" altLang="ko-KR" sz="2400" dirty="0">
                <a:latin typeface="배달의민족 주아" panose="02020603020101020101" pitchFamily="18" charset="-127"/>
                <a:ea typeface="배달의민족 주아" panose="02020603020101020101" pitchFamily="18" charset="-127"/>
              </a:rPr>
              <a:t>9461  </a:t>
            </a:r>
            <a:r>
              <a:rPr lang="ko-KR" altLang="en-US" sz="2400" dirty="0" err="1">
                <a:latin typeface="배달의민족 주아" panose="02020603020101020101" pitchFamily="18" charset="-127"/>
                <a:ea typeface="배달의민족 주아" panose="02020603020101020101" pitchFamily="18" charset="-127"/>
              </a:rPr>
              <a:t>파도반</a:t>
            </a:r>
            <a:r>
              <a:rPr lang="ko-KR" altLang="en-US" sz="2400" dirty="0">
                <a:latin typeface="배달의민족 주아" panose="02020603020101020101" pitchFamily="18" charset="-127"/>
                <a:ea typeface="배달의민족 주아" panose="02020603020101020101" pitchFamily="18" charset="-127"/>
              </a:rPr>
              <a:t> 수열</a:t>
            </a:r>
            <a:endParaRPr lang="en-US"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이 과정이 비록 어렵고 지루할 수도 있지만 이러한 증명이 알고리즘에 대한 통찰을 담고 있음</a:t>
            </a:r>
            <a:endParaRPr lang="en-US" altLang="ko-KR"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수학적 귀납법</a:t>
            </a:r>
            <a:r>
              <a:rPr lang="en-US" altLang="ko-KR" sz="2400" dirty="0">
                <a:latin typeface="배달의민족 주아" panose="02020603020101020101" pitchFamily="18" charset="-127"/>
                <a:ea typeface="배달의민족 주아" panose="02020603020101020101" pitchFamily="18" charset="-127"/>
              </a:rPr>
              <a:t>(mathematical induction)</a:t>
            </a:r>
          </a:p>
          <a:p>
            <a:r>
              <a:rPr lang="ko-KR" altLang="en-US" sz="2400" dirty="0" err="1">
                <a:latin typeface="배달의민족 주아" panose="02020603020101020101" pitchFamily="18" charset="-127"/>
                <a:ea typeface="배달의민족 주아" panose="02020603020101020101" pitchFamily="18" charset="-127"/>
              </a:rPr>
              <a:t>반복문</a:t>
            </a:r>
            <a:r>
              <a:rPr lang="ko-KR" altLang="en-US" sz="2400" dirty="0">
                <a:latin typeface="배달의민족 주아" panose="02020603020101020101" pitchFamily="18" charset="-127"/>
                <a:ea typeface="배달의민족 주아" panose="02020603020101020101" pitchFamily="18" charset="-127"/>
              </a:rPr>
              <a:t> </a:t>
            </a:r>
            <a:r>
              <a:rPr lang="ko-KR" altLang="en-US" sz="2400" dirty="0" err="1">
                <a:latin typeface="배달의민족 주아" panose="02020603020101020101" pitchFamily="18" charset="-127"/>
                <a:ea typeface="배달의민족 주아" panose="02020603020101020101" pitchFamily="18" charset="-127"/>
              </a:rPr>
              <a:t>불변식</a:t>
            </a:r>
            <a:r>
              <a:rPr lang="en-US" altLang="ko-KR" sz="2400" dirty="0">
                <a:latin typeface="배달의민족 주아" panose="02020603020101020101" pitchFamily="18" charset="-127"/>
                <a:ea typeface="배달의민족 주아" panose="02020603020101020101" pitchFamily="18" charset="-127"/>
              </a:rPr>
              <a:t>(loop invariant)</a:t>
            </a:r>
          </a:p>
          <a:p>
            <a:r>
              <a:rPr lang="ko-KR" altLang="en-US" sz="2400" dirty="0" err="1">
                <a:latin typeface="배달의민족 주아" panose="02020603020101020101" pitchFamily="18" charset="-127"/>
                <a:ea typeface="배달의민족 주아" panose="02020603020101020101" pitchFamily="18" charset="-127"/>
              </a:rPr>
              <a:t>귀류법</a:t>
            </a:r>
            <a:endParaRPr lang="en-US" altLang="ko-KR" sz="2400" dirty="0">
              <a:latin typeface="배달의민족 주아" panose="02020603020101020101" pitchFamily="18" charset="-127"/>
              <a:ea typeface="배달의민족 주아" panose="02020603020101020101" pitchFamily="18" charset="-127"/>
            </a:endParaRPr>
          </a:p>
          <a:p>
            <a:r>
              <a:rPr lang="ko-KR" altLang="en-US" sz="2400" dirty="0">
                <a:latin typeface="배달의민족 주아" panose="02020603020101020101" pitchFamily="18" charset="-127"/>
                <a:ea typeface="배달의민족 주아" panose="02020603020101020101" pitchFamily="18" charset="-127"/>
              </a:rPr>
              <a:t>다른 기술들</a:t>
            </a:r>
            <a:r>
              <a:rPr lang="en-US" altLang="ko-KR" sz="2400" dirty="0">
                <a:latin typeface="배달의민족 주아" panose="02020603020101020101" pitchFamily="18" charset="-127"/>
                <a:ea typeface="배달의민족 주아" panose="02020603020101020101" pitchFamily="18" charset="-127"/>
              </a:rPr>
              <a:t>(</a:t>
            </a:r>
            <a:r>
              <a:rPr lang="ko-KR" altLang="en-US" sz="2400" dirty="0">
                <a:latin typeface="배달의민족 주아" panose="02020603020101020101" pitchFamily="18" charset="-127"/>
                <a:ea typeface="배달의민족 주아" panose="02020603020101020101" pitchFamily="18" charset="-127"/>
              </a:rPr>
              <a:t>비둘기집 원리</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동전 뒤집기</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순환 소수 찾기</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구성적 증명 안정적 결혼 문제</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등</a:t>
            </a:r>
            <a:r>
              <a:rPr lang="en-US" altLang="ko-KR" sz="2400" dirty="0">
                <a:latin typeface="배달의민족 주아" panose="02020603020101020101" pitchFamily="18" charset="-127"/>
                <a:ea typeface="배달의민족 주아" panose="02020603020101020101" pitchFamily="18" charset="-127"/>
              </a:rPr>
              <a:t>)</a:t>
            </a:r>
            <a:endParaRP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705302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25"/>
          <p:cNvSpPr/>
          <p:nvPr/>
        </p:nvSpPr>
        <p:spPr>
          <a:xfrm>
            <a:off x="1041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6" name="Shape 26"/>
          <p:cNvSpPr/>
          <p:nvPr/>
        </p:nvSpPr>
        <p:spPr>
          <a:xfrm>
            <a:off x="6756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7" name="Shape 27"/>
          <p:cNvSpPr/>
          <p:nvPr/>
        </p:nvSpPr>
        <p:spPr>
          <a:xfrm>
            <a:off x="1041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8" name="Shape 28"/>
          <p:cNvSpPr/>
          <p:nvPr/>
        </p:nvSpPr>
        <p:spPr>
          <a:xfrm>
            <a:off x="6756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6" name="Shape 209"/>
          <p:cNvSpPr/>
          <p:nvPr/>
        </p:nvSpPr>
        <p:spPr>
          <a:xfrm>
            <a:off x="7137400" y="61051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Vestibulu Condimentum</a:t>
            </a:r>
          </a:p>
        </p:txBody>
      </p:sp>
      <p:sp>
        <p:nvSpPr>
          <p:cNvPr id="7" name="Shape 210"/>
          <p:cNvSpPr/>
          <p:nvPr/>
        </p:nvSpPr>
        <p:spPr>
          <a:xfrm>
            <a:off x="1422400" y="25110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8" name="Shape 211"/>
          <p:cNvSpPr/>
          <p:nvPr/>
        </p:nvSpPr>
        <p:spPr>
          <a:xfrm>
            <a:off x="1422400" y="61051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Ligula Etiam Porta</a:t>
            </a:r>
          </a:p>
        </p:txBody>
      </p:sp>
      <p:sp>
        <p:nvSpPr>
          <p:cNvPr id="9" name="Shape 212"/>
          <p:cNvSpPr/>
          <p:nvPr/>
        </p:nvSpPr>
        <p:spPr>
          <a:xfrm>
            <a:off x="7137400" y="25110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Justo Elit Condimentum</a:t>
            </a:r>
          </a:p>
        </p:txBody>
      </p:sp>
      <p:sp>
        <p:nvSpPr>
          <p:cNvPr id="10" name="Shape 213"/>
          <p:cNvSpPr/>
          <p:nvPr/>
        </p:nvSpPr>
        <p:spPr>
          <a:xfrm>
            <a:off x="1041400" y="34036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Donec ullamcorper nulla non metus auctor fringilla. Maecenas faucibus mollis interdum. Donec sed odio dui. Cras mattis consectetur purus sit amet.</a:t>
            </a:r>
          </a:p>
        </p:txBody>
      </p:sp>
      <p:sp>
        <p:nvSpPr>
          <p:cNvPr id="11" name="Shape 214"/>
          <p:cNvSpPr/>
          <p:nvPr/>
        </p:nvSpPr>
        <p:spPr>
          <a:xfrm>
            <a:off x="6756400" y="34036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Cras justo odio, dapibus ac facilisis in, egestas eget quam. Lorem ipsum dolor sit amet, consectetur adipiscing elit. Vestibulum id ligula porta felis euismod semper.</a:t>
            </a:r>
          </a:p>
        </p:txBody>
      </p:sp>
      <p:sp>
        <p:nvSpPr>
          <p:cNvPr id="12" name="Shape 215"/>
          <p:cNvSpPr/>
          <p:nvPr/>
        </p:nvSpPr>
        <p:spPr>
          <a:xfrm>
            <a:off x="1041400" y="69977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Nullam id dolor id nibh ultricies vehicula ut id elit. Nullam quis risus eget urna mollis ornare vel eu leo. Donec ullamcorper nulla non metus auctor.</a:t>
            </a:r>
          </a:p>
        </p:txBody>
      </p:sp>
      <p:sp>
        <p:nvSpPr>
          <p:cNvPr id="13" name="Shape 216"/>
          <p:cNvSpPr/>
          <p:nvPr/>
        </p:nvSpPr>
        <p:spPr>
          <a:xfrm>
            <a:off x="6756400" y="69977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Sed posuere consectetur est at lobortis. Etiam porta sem malesuada magna mollis euismod. Etiam porta sem.</a:t>
            </a:r>
          </a:p>
        </p:txBody>
      </p:sp>
      <p:sp>
        <p:nvSpPr>
          <p:cNvPr id="14" name="Shape 217"/>
          <p:cNvSpPr>
            <a:spLocks noGrp="1"/>
          </p:cNvSpPr>
          <p:nvPr>
            <p:ph type="title"/>
          </p:nvPr>
        </p:nvSpPr>
        <p:spPr>
          <a:xfrm>
            <a:off x="1041400" y="355600"/>
            <a:ext cx="10922000" cy="1066800"/>
          </a:xfrm>
          <a:prstGeom prst="rect">
            <a:avLst/>
          </a:prstGeom>
        </p:spPr>
        <p:txBody>
          <a:bodyPr/>
          <a:lstStyle/>
          <a:p>
            <a:pPr lvl="0"/>
            <a:r>
              <a:rPr lang="en-US"/>
              <a:t>key points</a:t>
            </a:r>
            <a:endParaRPr/>
          </a:p>
        </p:txBody>
      </p:sp>
    </p:spTree>
    <p:extLst>
      <p:ext uri="{BB962C8B-B14F-4D97-AF65-F5344CB8AC3E}">
        <p14:creationId xmlns:p14="http://schemas.microsoft.com/office/powerpoint/2010/main" val="38471639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3"/>
          <p:cNvGrpSpPr/>
          <p:nvPr/>
        </p:nvGrpSpPr>
        <p:grpSpPr>
          <a:xfrm>
            <a:off x="1041399" y="7198972"/>
            <a:ext cx="1539610" cy="1532403"/>
            <a:chOff x="0" y="0"/>
            <a:chExt cx="1539608" cy="1532401"/>
          </a:xfrm>
        </p:grpSpPr>
        <p:sp>
          <p:nvSpPr>
            <p:cNvPr id="7" name="Shape 31"/>
            <p:cNvSpPr/>
            <p:nvPr/>
          </p:nvSpPr>
          <p:spPr>
            <a:xfrm>
              <a:off x="0" y="-1"/>
              <a:ext cx="1539609" cy="1532403"/>
            </a:xfrm>
            <a:custGeom>
              <a:avLst/>
              <a:gdLst/>
              <a:ahLst/>
              <a:cxnLst>
                <a:cxn ang="0">
                  <a:pos x="wd2" y="hd2"/>
                </a:cxn>
                <a:cxn ang="5400000">
                  <a:pos x="wd2" y="hd2"/>
                </a:cxn>
                <a:cxn ang="10800000">
                  <a:pos x="wd2" y="hd2"/>
                </a:cxn>
                <a:cxn ang="16200000">
                  <a:pos x="wd2" y="hd2"/>
                </a:cxn>
              </a:cxnLst>
              <a:rect l="0" t="0" r="r" b="b"/>
              <a:pathLst>
                <a:path w="20722" h="20900" extrusionOk="0">
                  <a:moveTo>
                    <a:pt x="14078" y="670"/>
                  </a:moveTo>
                  <a:cubicBezTo>
                    <a:pt x="14001" y="805"/>
                    <a:pt x="17246" y="2316"/>
                    <a:pt x="17158" y="2469"/>
                  </a:cubicBezTo>
                  <a:cubicBezTo>
                    <a:pt x="16988" y="2768"/>
                    <a:pt x="10439" y="-219"/>
                    <a:pt x="10307" y="12"/>
                  </a:cubicBezTo>
                  <a:cubicBezTo>
                    <a:pt x="10106" y="365"/>
                    <a:pt x="19807" y="4891"/>
                    <a:pt x="19521" y="5392"/>
                  </a:cubicBezTo>
                  <a:cubicBezTo>
                    <a:pt x="19217" y="5924"/>
                    <a:pt x="8575" y="-397"/>
                    <a:pt x="8249" y="174"/>
                  </a:cubicBezTo>
                  <a:cubicBezTo>
                    <a:pt x="7968" y="667"/>
                    <a:pt x="20550" y="6689"/>
                    <a:pt x="20264" y="7190"/>
                  </a:cubicBezTo>
                  <a:cubicBezTo>
                    <a:pt x="19875" y="7872"/>
                    <a:pt x="6875" y="39"/>
                    <a:pt x="6527" y="648"/>
                  </a:cubicBezTo>
                  <a:cubicBezTo>
                    <a:pt x="6178" y="1259"/>
                    <a:pt x="20994" y="8126"/>
                    <a:pt x="20579" y="8853"/>
                  </a:cubicBezTo>
                  <a:cubicBezTo>
                    <a:pt x="20178" y="9555"/>
                    <a:pt x="5589" y="518"/>
                    <a:pt x="5165" y="1261"/>
                  </a:cubicBezTo>
                  <a:cubicBezTo>
                    <a:pt x="4841" y="1828"/>
                    <a:pt x="21176" y="9528"/>
                    <a:pt x="20713" y="10339"/>
                  </a:cubicBezTo>
                  <a:cubicBezTo>
                    <a:pt x="20324" y="11021"/>
                    <a:pt x="4412" y="1270"/>
                    <a:pt x="3981" y="2025"/>
                  </a:cubicBezTo>
                  <a:cubicBezTo>
                    <a:pt x="3499" y="2868"/>
                    <a:pt x="21039" y="11060"/>
                    <a:pt x="20643" y="11754"/>
                  </a:cubicBezTo>
                  <a:cubicBezTo>
                    <a:pt x="20179" y="12568"/>
                    <a:pt x="3570" y="2196"/>
                    <a:pt x="3226" y="2798"/>
                  </a:cubicBezTo>
                  <a:cubicBezTo>
                    <a:pt x="2811" y="3525"/>
                    <a:pt x="20974" y="12109"/>
                    <a:pt x="20524" y="12898"/>
                  </a:cubicBezTo>
                  <a:cubicBezTo>
                    <a:pt x="20073" y="13688"/>
                    <a:pt x="2822" y="2917"/>
                    <a:pt x="2448" y="3573"/>
                  </a:cubicBezTo>
                  <a:cubicBezTo>
                    <a:pt x="1893" y="4544"/>
                    <a:pt x="20599" y="13236"/>
                    <a:pt x="20198" y="13937"/>
                  </a:cubicBezTo>
                  <a:cubicBezTo>
                    <a:pt x="19837" y="14571"/>
                    <a:pt x="2209" y="3757"/>
                    <a:pt x="1828" y="4425"/>
                  </a:cubicBezTo>
                  <a:cubicBezTo>
                    <a:pt x="1405" y="5165"/>
                    <a:pt x="20280" y="14064"/>
                    <a:pt x="19794" y="14915"/>
                  </a:cubicBezTo>
                  <a:cubicBezTo>
                    <a:pt x="19389" y="15625"/>
                    <a:pt x="1698" y="4562"/>
                    <a:pt x="1223" y="5394"/>
                  </a:cubicBezTo>
                  <a:cubicBezTo>
                    <a:pt x="822" y="6097"/>
                    <a:pt x="19706" y="15330"/>
                    <a:pt x="19340" y="15973"/>
                  </a:cubicBezTo>
                  <a:cubicBezTo>
                    <a:pt x="18858" y="16816"/>
                    <a:pt x="1095" y="5630"/>
                    <a:pt x="706" y="6312"/>
                  </a:cubicBezTo>
                  <a:cubicBezTo>
                    <a:pt x="144" y="7296"/>
                    <a:pt x="19082" y="16152"/>
                    <a:pt x="18701" y="16820"/>
                  </a:cubicBezTo>
                  <a:cubicBezTo>
                    <a:pt x="18285" y="17548"/>
                    <a:pt x="862" y="6651"/>
                    <a:pt x="411" y="7442"/>
                  </a:cubicBezTo>
                  <a:cubicBezTo>
                    <a:pt x="53" y="8068"/>
                    <a:pt x="18413" y="16888"/>
                    <a:pt x="17957" y="17687"/>
                  </a:cubicBezTo>
                  <a:cubicBezTo>
                    <a:pt x="17509" y="18473"/>
                    <a:pt x="595" y="7705"/>
                    <a:pt x="97" y="8577"/>
                  </a:cubicBezTo>
                  <a:cubicBezTo>
                    <a:pt x="-424" y="9490"/>
                    <a:pt x="17479" y="17879"/>
                    <a:pt x="17116" y="18514"/>
                  </a:cubicBezTo>
                  <a:cubicBezTo>
                    <a:pt x="16612" y="19397"/>
                    <a:pt x="461" y="9270"/>
                    <a:pt x="6" y="10067"/>
                  </a:cubicBezTo>
                  <a:cubicBezTo>
                    <a:pt x="-349" y="10689"/>
                    <a:pt x="16455" y="18550"/>
                    <a:pt x="15975" y="19392"/>
                  </a:cubicBezTo>
                  <a:cubicBezTo>
                    <a:pt x="15525" y="20181"/>
                    <a:pt x="532" y="10745"/>
                    <a:pt x="61" y="11570"/>
                  </a:cubicBezTo>
                  <a:cubicBezTo>
                    <a:pt x="-268" y="12146"/>
                    <a:pt x="15032" y="19440"/>
                    <a:pt x="14659" y="20094"/>
                  </a:cubicBezTo>
                  <a:cubicBezTo>
                    <a:pt x="14367" y="20606"/>
                    <a:pt x="585" y="12501"/>
                    <a:pt x="278" y="13038"/>
                  </a:cubicBezTo>
                  <a:cubicBezTo>
                    <a:pt x="-111" y="13719"/>
                    <a:pt x="13527" y="19989"/>
                    <a:pt x="13191" y="20578"/>
                  </a:cubicBezTo>
                  <a:cubicBezTo>
                    <a:pt x="12872" y="21137"/>
                    <a:pt x="1195" y="14185"/>
                    <a:pt x="867" y="14759"/>
                  </a:cubicBezTo>
                  <a:cubicBezTo>
                    <a:pt x="646" y="15148"/>
                    <a:pt x="11629" y="20402"/>
                    <a:pt x="11355" y="20883"/>
                  </a:cubicBezTo>
                  <a:cubicBezTo>
                    <a:pt x="11172" y="21203"/>
                    <a:pt x="2480" y="16750"/>
                    <a:pt x="2281" y="17099"/>
                  </a:cubicBezTo>
                  <a:cubicBezTo>
                    <a:pt x="2149" y="17330"/>
                    <a:pt x="8766" y="20550"/>
                    <a:pt x="8622" y="20802"/>
                  </a:cubicBezTo>
                </a:path>
              </a:pathLst>
            </a:custGeom>
            <a:noFill/>
            <a:ln w="50800" cap="flat">
              <a:solidFill>
                <a:srgbClr val="4162AC"/>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2"/>
            <p:cNvSpPr/>
            <p:nvPr/>
          </p:nvSpPr>
          <p:spPr>
            <a:xfrm>
              <a:off x="601002" y="425334"/>
              <a:ext cx="339944" cy="677667"/>
            </a:xfrm>
            <a:custGeom>
              <a:avLst/>
              <a:gdLst/>
              <a:ahLst/>
              <a:cxnLst>
                <a:cxn ang="0">
                  <a:pos x="wd2" y="hd2"/>
                </a:cxn>
                <a:cxn ang="5400000">
                  <a:pos x="wd2" y="hd2"/>
                </a:cxn>
                <a:cxn ang="10800000">
                  <a:pos x="wd2" y="hd2"/>
                </a:cxn>
                <a:cxn ang="16200000">
                  <a:pos x="wd2" y="hd2"/>
                </a:cxn>
              </a:cxnLst>
              <a:rect l="0" t="0" r="r" b="b"/>
              <a:pathLst>
                <a:path w="21600" h="21588" extrusionOk="0">
                  <a:moveTo>
                    <a:pt x="8833" y="481"/>
                  </a:moveTo>
                  <a:cubicBezTo>
                    <a:pt x="9616" y="322"/>
                    <a:pt x="10213" y="146"/>
                    <a:pt x="11066" y="73"/>
                  </a:cubicBezTo>
                  <a:cubicBezTo>
                    <a:pt x="12030" y="-8"/>
                    <a:pt x="13013" y="6"/>
                    <a:pt x="13988" y="1"/>
                  </a:cubicBezTo>
                  <a:cubicBezTo>
                    <a:pt x="16523" y="-12"/>
                    <a:pt x="19063" y="274"/>
                    <a:pt x="21600" y="281"/>
                  </a:cubicBezTo>
                  <a:cubicBezTo>
                    <a:pt x="21600" y="281"/>
                    <a:pt x="20765" y="3926"/>
                    <a:pt x="20732" y="3926"/>
                  </a:cubicBezTo>
                  <a:cubicBezTo>
                    <a:pt x="18768" y="3826"/>
                    <a:pt x="16292" y="3443"/>
                    <a:pt x="14573" y="4019"/>
                  </a:cubicBezTo>
                  <a:cubicBezTo>
                    <a:pt x="13501" y="4379"/>
                    <a:pt x="13816" y="5208"/>
                    <a:pt x="13832" y="5774"/>
                  </a:cubicBezTo>
                  <a:cubicBezTo>
                    <a:pt x="13846" y="6279"/>
                    <a:pt x="13861" y="6798"/>
                    <a:pt x="13876" y="7294"/>
                  </a:cubicBezTo>
                  <a:lnTo>
                    <a:pt x="20506" y="7327"/>
                  </a:lnTo>
                  <a:lnTo>
                    <a:pt x="19541" y="10942"/>
                  </a:lnTo>
                  <a:lnTo>
                    <a:pt x="13811" y="11052"/>
                  </a:lnTo>
                  <a:cubicBezTo>
                    <a:pt x="13811" y="11052"/>
                    <a:pt x="13811" y="21572"/>
                    <a:pt x="13778" y="21588"/>
                  </a:cubicBezTo>
                  <a:lnTo>
                    <a:pt x="4829" y="21588"/>
                  </a:lnTo>
                  <a:lnTo>
                    <a:pt x="4829" y="10957"/>
                  </a:lnTo>
                  <a:lnTo>
                    <a:pt x="0" y="10957"/>
                  </a:lnTo>
                  <a:lnTo>
                    <a:pt x="0" y="7327"/>
                  </a:lnTo>
                  <a:cubicBezTo>
                    <a:pt x="0" y="7327"/>
                    <a:pt x="4634" y="7327"/>
                    <a:pt x="4634" y="7294"/>
                  </a:cubicBezTo>
                  <a:lnTo>
                    <a:pt x="4667" y="7250"/>
                  </a:lnTo>
                  <a:cubicBezTo>
                    <a:pt x="4673" y="7088"/>
                    <a:pt x="4680" y="6928"/>
                    <a:pt x="4687" y="6765"/>
                  </a:cubicBezTo>
                  <a:cubicBezTo>
                    <a:pt x="4717" y="6071"/>
                    <a:pt x="4744" y="5377"/>
                    <a:pt x="4772" y="4682"/>
                  </a:cubicBezTo>
                  <a:cubicBezTo>
                    <a:pt x="4805" y="3876"/>
                    <a:pt x="4909" y="3113"/>
                    <a:pt x="5284" y="2332"/>
                  </a:cubicBezTo>
                  <a:cubicBezTo>
                    <a:pt x="5601" y="1671"/>
                    <a:pt x="6725" y="1363"/>
                    <a:pt x="7650" y="930"/>
                  </a:cubicBezTo>
                  <a:cubicBezTo>
                    <a:pt x="8075" y="732"/>
                    <a:pt x="8341" y="582"/>
                    <a:pt x="8833" y="481"/>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9" name="Group 36"/>
          <p:cNvGrpSpPr/>
          <p:nvPr/>
        </p:nvGrpSpPr>
        <p:grpSpPr>
          <a:xfrm>
            <a:off x="1041399" y="2446952"/>
            <a:ext cx="1539931" cy="1535162"/>
            <a:chOff x="0" y="0"/>
            <a:chExt cx="1539929" cy="1535160"/>
          </a:xfrm>
        </p:grpSpPr>
        <p:sp>
          <p:nvSpPr>
            <p:cNvPr id="10" name="Shape 34"/>
            <p:cNvSpPr/>
            <p:nvPr/>
          </p:nvSpPr>
          <p:spPr>
            <a:xfrm>
              <a:off x="0" y="0"/>
              <a:ext cx="1539930" cy="1535161"/>
            </a:xfrm>
            <a:custGeom>
              <a:avLst/>
              <a:gdLst/>
              <a:ahLst/>
              <a:cxnLst>
                <a:cxn ang="0">
                  <a:pos x="wd2" y="hd2"/>
                </a:cxn>
                <a:cxn ang="5400000">
                  <a:pos x="wd2" y="hd2"/>
                </a:cxn>
                <a:cxn ang="10800000">
                  <a:pos x="wd2" y="hd2"/>
                </a:cxn>
                <a:cxn ang="16200000">
                  <a:pos x="wd2" y="hd2"/>
                </a:cxn>
              </a:cxnLst>
              <a:rect l="0" t="0" r="r" b="b"/>
              <a:pathLst>
                <a:path w="20743" h="20897" extrusionOk="0">
                  <a:moveTo>
                    <a:pt x="14068" y="685"/>
                  </a:moveTo>
                  <a:cubicBezTo>
                    <a:pt x="13999" y="805"/>
                    <a:pt x="17141" y="2325"/>
                    <a:pt x="17077" y="2437"/>
                  </a:cubicBezTo>
                  <a:cubicBezTo>
                    <a:pt x="16936" y="2683"/>
                    <a:pt x="10469" y="-274"/>
                    <a:pt x="10301" y="21"/>
                  </a:cubicBezTo>
                  <a:cubicBezTo>
                    <a:pt x="10025" y="502"/>
                    <a:pt x="19726" y="4930"/>
                    <a:pt x="19478" y="5364"/>
                  </a:cubicBezTo>
                  <a:cubicBezTo>
                    <a:pt x="19176" y="5890"/>
                    <a:pt x="8731" y="-348"/>
                    <a:pt x="8425" y="187"/>
                  </a:cubicBezTo>
                  <a:cubicBezTo>
                    <a:pt x="8124" y="714"/>
                    <a:pt x="20484" y="6654"/>
                    <a:pt x="20246" y="7071"/>
                  </a:cubicBezTo>
                  <a:cubicBezTo>
                    <a:pt x="19918" y="7644"/>
                    <a:pt x="7159" y="-22"/>
                    <a:pt x="6814" y="580"/>
                  </a:cubicBezTo>
                  <a:cubicBezTo>
                    <a:pt x="6536" y="1066"/>
                    <a:pt x="21016" y="7897"/>
                    <a:pt x="20607" y="8611"/>
                  </a:cubicBezTo>
                  <a:cubicBezTo>
                    <a:pt x="20227" y="9274"/>
                    <a:pt x="5863" y="486"/>
                    <a:pt x="5463" y="1185"/>
                  </a:cubicBezTo>
                  <a:cubicBezTo>
                    <a:pt x="5027" y="1946"/>
                    <a:pt x="21079" y="9374"/>
                    <a:pt x="20691" y="10052"/>
                  </a:cubicBezTo>
                  <a:cubicBezTo>
                    <a:pt x="20337" y="10669"/>
                    <a:pt x="4498" y="1311"/>
                    <a:pt x="4172" y="1882"/>
                  </a:cubicBezTo>
                  <a:cubicBezTo>
                    <a:pt x="3735" y="2645"/>
                    <a:pt x="21197" y="10718"/>
                    <a:pt x="20735" y="11526"/>
                  </a:cubicBezTo>
                  <a:cubicBezTo>
                    <a:pt x="20259" y="12356"/>
                    <a:pt x="3739" y="1930"/>
                    <a:pt x="3294" y="2708"/>
                  </a:cubicBezTo>
                  <a:cubicBezTo>
                    <a:pt x="2853" y="3478"/>
                    <a:pt x="20944" y="12040"/>
                    <a:pt x="20538" y="12749"/>
                  </a:cubicBezTo>
                  <a:cubicBezTo>
                    <a:pt x="20075" y="13558"/>
                    <a:pt x="2842" y="2935"/>
                    <a:pt x="2446" y="3629"/>
                  </a:cubicBezTo>
                  <a:cubicBezTo>
                    <a:pt x="1935" y="4521"/>
                    <a:pt x="20711" y="13058"/>
                    <a:pt x="20193" y="13963"/>
                  </a:cubicBezTo>
                  <a:cubicBezTo>
                    <a:pt x="19729" y="14773"/>
                    <a:pt x="2272" y="3633"/>
                    <a:pt x="1790" y="4474"/>
                  </a:cubicBezTo>
                  <a:cubicBezTo>
                    <a:pt x="1379" y="5192"/>
                    <a:pt x="20328" y="14023"/>
                    <a:pt x="19793" y="14957"/>
                  </a:cubicBezTo>
                  <a:cubicBezTo>
                    <a:pt x="19253" y="15900"/>
                    <a:pt x="1713" y="4421"/>
                    <a:pt x="1150" y="5405"/>
                  </a:cubicBezTo>
                  <a:cubicBezTo>
                    <a:pt x="713" y="6168"/>
                    <a:pt x="19697" y="15271"/>
                    <a:pt x="19296" y="15971"/>
                  </a:cubicBezTo>
                  <a:cubicBezTo>
                    <a:pt x="18786" y="16863"/>
                    <a:pt x="1245" y="5565"/>
                    <a:pt x="705" y="6509"/>
                  </a:cubicBezTo>
                  <a:cubicBezTo>
                    <a:pt x="239" y="7323"/>
                    <a:pt x="19069" y="16137"/>
                    <a:pt x="18612" y="16936"/>
                  </a:cubicBezTo>
                  <a:cubicBezTo>
                    <a:pt x="18238" y="17588"/>
                    <a:pt x="762" y="6863"/>
                    <a:pt x="261" y="7739"/>
                  </a:cubicBezTo>
                  <a:cubicBezTo>
                    <a:pt x="-97" y="8364"/>
                    <a:pt x="18183" y="17335"/>
                    <a:pt x="17823" y="17965"/>
                  </a:cubicBezTo>
                  <a:cubicBezTo>
                    <a:pt x="17322" y="18840"/>
                    <a:pt x="532" y="8288"/>
                    <a:pt x="39" y="9148"/>
                  </a:cubicBezTo>
                  <a:cubicBezTo>
                    <a:pt x="-330" y="9793"/>
                    <a:pt x="17228" y="17985"/>
                    <a:pt x="16725" y="18864"/>
                  </a:cubicBezTo>
                  <a:cubicBezTo>
                    <a:pt x="16397" y="19437"/>
                    <a:pt x="416" y="9872"/>
                    <a:pt x="8" y="10585"/>
                  </a:cubicBezTo>
                  <a:cubicBezTo>
                    <a:pt x="-403" y="11303"/>
                    <a:pt x="15864" y="19051"/>
                    <a:pt x="15535" y="19626"/>
                  </a:cubicBezTo>
                  <a:cubicBezTo>
                    <a:pt x="15069" y="20440"/>
                    <a:pt x="478" y="11057"/>
                    <a:pt x="33" y="11836"/>
                  </a:cubicBezTo>
                  <a:cubicBezTo>
                    <a:pt x="-379" y="12555"/>
                    <a:pt x="14768" y="19525"/>
                    <a:pt x="14386" y="20193"/>
                  </a:cubicBezTo>
                  <a:cubicBezTo>
                    <a:pt x="13962" y="20933"/>
                    <a:pt x="663" y="12610"/>
                    <a:pt x="312" y="13222"/>
                  </a:cubicBezTo>
                  <a:cubicBezTo>
                    <a:pt x="-10" y="13786"/>
                    <a:pt x="13226" y="20138"/>
                    <a:pt x="12967" y="20590"/>
                  </a:cubicBezTo>
                  <a:cubicBezTo>
                    <a:pt x="12623" y="21191"/>
                    <a:pt x="1284" y="14350"/>
                    <a:pt x="924" y="14979"/>
                  </a:cubicBezTo>
                  <a:cubicBezTo>
                    <a:pt x="610" y="15528"/>
                    <a:pt x="11351" y="20336"/>
                    <a:pt x="11044" y="20872"/>
                  </a:cubicBezTo>
                  <a:cubicBezTo>
                    <a:pt x="10827" y="21252"/>
                    <a:pt x="2839" y="17125"/>
                    <a:pt x="2622" y="17505"/>
                  </a:cubicBezTo>
                  <a:cubicBezTo>
                    <a:pt x="2495" y="17726"/>
                    <a:pt x="8219" y="20422"/>
                    <a:pt x="8072" y="20679"/>
                  </a:cubicBezTo>
                </a:path>
              </a:pathLst>
            </a:custGeom>
            <a:noFill/>
            <a:ln w="50800" cap="flat">
              <a:solidFill>
                <a:srgbClr val="2BB9E8"/>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35"/>
            <p:cNvSpPr/>
            <p:nvPr/>
          </p:nvSpPr>
          <p:spPr>
            <a:xfrm>
              <a:off x="426165" y="512582"/>
              <a:ext cx="679959" cy="551458"/>
            </a:xfrm>
            <a:custGeom>
              <a:avLst/>
              <a:gdLst/>
              <a:ahLst/>
              <a:cxnLst>
                <a:cxn ang="0">
                  <a:pos x="wd2" y="hd2"/>
                </a:cxn>
                <a:cxn ang="5400000">
                  <a:pos x="wd2" y="hd2"/>
                </a:cxn>
                <a:cxn ang="10800000">
                  <a:pos x="wd2" y="hd2"/>
                </a:cxn>
                <a:cxn ang="16200000">
                  <a:pos x="wd2" y="hd2"/>
                </a:cxn>
              </a:cxnLst>
              <a:rect l="0" t="0" r="r" b="b"/>
              <a:pathLst>
                <a:path w="21600" h="21600" extrusionOk="0">
                  <a:moveTo>
                    <a:pt x="21600" y="2558"/>
                  </a:moveTo>
                  <a:cubicBezTo>
                    <a:pt x="20805" y="2994"/>
                    <a:pt x="19949" y="3286"/>
                    <a:pt x="19055" y="3417"/>
                  </a:cubicBezTo>
                  <a:cubicBezTo>
                    <a:pt x="19968" y="2742"/>
                    <a:pt x="20673" y="1676"/>
                    <a:pt x="21003" y="401"/>
                  </a:cubicBezTo>
                  <a:cubicBezTo>
                    <a:pt x="20147" y="1025"/>
                    <a:pt x="19199" y="1478"/>
                    <a:pt x="18187" y="1722"/>
                  </a:cubicBezTo>
                  <a:cubicBezTo>
                    <a:pt x="17380" y="665"/>
                    <a:pt x="16228" y="0"/>
                    <a:pt x="14954" y="0"/>
                  </a:cubicBezTo>
                  <a:cubicBezTo>
                    <a:pt x="12401" y="0"/>
                    <a:pt x="9719" y="3331"/>
                    <a:pt x="10601" y="6640"/>
                  </a:cubicBezTo>
                  <a:cubicBezTo>
                    <a:pt x="10599" y="6632"/>
                    <a:pt x="8821" y="6421"/>
                    <a:pt x="8664" y="6379"/>
                  </a:cubicBezTo>
                  <a:cubicBezTo>
                    <a:pt x="7978" y="6199"/>
                    <a:pt x="7304" y="5954"/>
                    <a:pt x="6651" y="5638"/>
                  </a:cubicBezTo>
                  <a:cubicBezTo>
                    <a:pt x="5371" y="5015"/>
                    <a:pt x="4184" y="4131"/>
                    <a:pt x="3132" y="3039"/>
                  </a:cubicBezTo>
                  <a:cubicBezTo>
                    <a:pt x="2539" y="2424"/>
                    <a:pt x="1995" y="1738"/>
                    <a:pt x="1504" y="998"/>
                  </a:cubicBezTo>
                  <a:cubicBezTo>
                    <a:pt x="1122" y="1806"/>
                    <a:pt x="902" y="2742"/>
                    <a:pt x="902" y="3739"/>
                  </a:cubicBezTo>
                  <a:cubicBezTo>
                    <a:pt x="902" y="5631"/>
                    <a:pt x="1685" y="7302"/>
                    <a:pt x="2875" y="8279"/>
                  </a:cubicBezTo>
                  <a:cubicBezTo>
                    <a:pt x="2149" y="8248"/>
                    <a:pt x="1466" y="8005"/>
                    <a:pt x="867" y="7599"/>
                  </a:cubicBezTo>
                  <a:cubicBezTo>
                    <a:pt x="867" y="7619"/>
                    <a:pt x="867" y="7641"/>
                    <a:pt x="867" y="7666"/>
                  </a:cubicBezTo>
                  <a:cubicBezTo>
                    <a:pt x="867" y="10307"/>
                    <a:pt x="2396" y="12512"/>
                    <a:pt x="4423" y="13011"/>
                  </a:cubicBezTo>
                  <a:cubicBezTo>
                    <a:pt x="4052" y="13134"/>
                    <a:pt x="3659" y="13201"/>
                    <a:pt x="3255" y="13201"/>
                  </a:cubicBezTo>
                  <a:cubicBezTo>
                    <a:pt x="2970" y="13201"/>
                    <a:pt x="2691" y="13169"/>
                    <a:pt x="2420" y="13105"/>
                  </a:cubicBezTo>
                  <a:cubicBezTo>
                    <a:pt x="2984" y="15270"/>
                    <a:pt x="4621" y="16846"/>
                    <a:pt x="6561" y="16890"/>
                  </a:cubicBezTo>
                  <a:cubicBezTo>
                    <a:pt x="5043" y="18354"/>
                    <a:pt x="3133" y="19225"/>
                    <a:pt x="1057" y="19225"/>
                  </a:cubicBezTo>
                  <a:cubicBezTo>
                    <a:pt x="699" y="19225"/>
                    <a:pt x="347" y="19197"/>
                    <a:pt x="0" y="19149"/>
                  </a:cubicBezTo>
                  <a:cubicBezTo>
                    <a:pt x="1962" y="20695"/>
                    <a:pt x="4290" y="21600"/>
                    <a:pt x="6791" y="21600"/>
                  </a:cubicBezTo>
                  <a:cubicBezTo>
                    <a:pt x="14944" y="21600"/>
                    <a:pt x="19401" y="13292"/>
                    <a:pt x="19401" y="6084"/>
                  </a:cubicBezTo>
                  <a:cubicBezTo>
                    <a:pt x="19401" y="5850"/>
                    <a:pt x="19396" y="5613"/>
                    <a:pt x="19388" y="5380"/>
                  </a:cubicBezTo>
                  <a:cubicBezTo>
                    <a:pt x="20253" y="4614"/>
                    <a:pt x="21006" y="3652"/>
                    <a:pt x="21600" y="2558"/>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2" name="Group 39"/>
          <p:cNvGrpSpPr/>
          <p:nvPr/>
        </p:nvGrpSpPr>
        <p:grpSpPr>
          <a:xfrm>
            <a:off x="1041399" y="4825441"/>
            <a:ext cx="1538780" cy="1532004"/>
            <a:chOff x="0" y="0"/>
            <a:chExt cx="1538778" cy="1532002"/>
          </a:xfrm>
        </p:grpSpPr>
        <p:sp>
          <p:nvSpPr>
            <p:cNvPr id="13" name="Shape 37"/>
            <p:cNvSpPr/>
            <p:nvPr/>
          </p:nvSpPr>
          <p:spPr>
            <a:xfrm>
              <a:off x="-1" y="-1"/>
              <a:ext cx="1538780" cy="1532004"/>
            </a:xfrm>
            <a:custGeom>
              <a:avLst/>
              <a:gdLst/>
              <a:ahLst/>
              <a:cxnLst>
                <a:cxn ang="0">
                  <a:pos x="wd2" y="hd2"/>
                </a:cxn>
                <a:cxn ang="5400000">
                  <a:pos x="wd2" y="hd2"/>
                </a:cxn>
                <a:cxn ang="10800000">
                  <a:pos x="wd2" y="hd2"/>
                </a:cxn>
                <a:cxn ang="16200000">
                  <a:pos x="wd2" y="hd2"/>
                </a:cxn>
              </a:cxnLst>
              <a:rect l="0" t="0" r="r" b="b"/>
              <a:pathLst>
                <a:path w="20663" h="20872" extrusionOk="0">
                  <a:moveTo>
                    <a:pt x="14029" y="632"/>
                  </a:moveTo>
                  <a:cubicBezTo>
                    <a:pt x="13953" y="766"/>
                    <a:pt x="17115" y="2260"/>
                    <a:pt x="17040" y="2392"/>
                  </a:cubicBezTo>
                  <a:cubicBezTo>
                    <a:pt x="16920" y="2602"/>
                    <a:pt x="11071" y="-275"/>
                    <a:pt x="10901" y="22"/>
                  </a:cubicBezTo>
                  <a:cubicBezTo>
                    <a:pt x="10701" y="374"/>
                    <a:pt x="19312" y="4494"/>
                    <a:pt x="19122" y="4828"/>
                  </a:cubicBezTo>
                  <a:cubicBezTo>
                    <a:pt x="18838" y="5327"/>
                    <a:pt x="8674" y="-292"/>
                    <a:pt x="8446" y="109"/>
                  </a:cubicBezTo>
                  <a:cubicBezTo>
                    <a:pt x="8092" y="729"/>
                    <a:pt x="20387" y="6341"/>
                    <a:pt x="20067" y="6902"/>
                  </a:cubicBezTo>
                  <a:cubicBezTo>
                    <a:pt x="19785" y="7396"/>
                    <a:pt x="6962" y="26"/>
                    <a:pt x="6652" y="568"/>
                  </a:cubicBezTo>
                  <a:cubicBezTo>
                    <a:pt x="6337" y="1122"/>
                    <a:pt x="20967" y="8014"/>
                    <a:pt x="20572" y="8706"/>
                  </a:cubicBezTo>
                  <a:cubicBezTo>
                    <a:pt x="20253" y="9266"/>
                    <a:pt x="5520" y="541"/>
                    <a:pt x="5153" y="1184"/>
                  </a:cubicBezTo>
                  <a:cubicBezTo>
                    <a:pt x="4698" y="1982"/>
                    <a:pt x="21054" y="9552"/>
                    <a:pt x="20657" y="10248"/>
                  </a:cubicBezTo>
                  <a:cubicBezTo>
                    <a:pt x="20202" y="11046"/>
                    <a:pt x="4600" y="1158"/>
                    <a:pt x="4211" y="1841"/>
                  </a:cubicBezTo>
                  <a:cubicBezTo>
                    <a:pt x="3797" y="2568"/>
                    <a:pt x="21121" y="10556"/>
                    <a:pt x="20620" y="11434"/>
                  </a:cubicBezTo>
                  <a:cubicBezTo>
                    <a:pt x="20128" y="12299"/>
                    <a:pt x="3814" y="1674"/>
                    <a:pt x="3296" y="2582"/>
                  </a:cubicBezTo>
                  <a:cubicBezTo>
                    <a:pt x="2765" y="3513"/>
                    <a:pt x="20809" y="12005"/>
                    <a:pt x="20460" y="12617"/>
                  </a:cubicBezTo>
                  <a:cubicBezTo>
                    <a:pt x="19988" y="13445"/>
                    <a:pt x="2871" y="2810"/>
                    <a:pt x="2496" y="3468"/>
                  </a:cubicBezTo>
                  <a:cubicBezTo>
                    <a:pt x="2136" y="4099"/>
                    <a:pt x="20625" y="13036"/>
                    <a:pt x="20184" y="13809"/>
                  </a:cubicBezTo>
                  <a:cubicBezTo>
                    <a:pt x="19707" y="14645"/>
                    <a:pt x="2068" y="3677"/>
                    <a:pt x="1645" y="4418"/>
                  </a:cubicBezTo>
                  <a:cubicBezTo>
                    <a:pt x="1158" y="5273"/>
                    <a:pt x="20234" y="14135"/>
                    <a:pt x="19742" y="14998"/>
                  </a:cubicBezTo>
                  <a:cubicBezTo>
                    <a:pt x="19293" y="15785"/>
                    <a:pt x="1674" y="4363"/>
                    <a:pt x="1107" y="5356"/>
                  </a:cubicBezTo>
                  <a:cubicBezTo>
                    <a:pt x="619" y="6213"/>
                    <a:pt x="19676" y="15188"/>
                    <a:pt x="19238" y="15956"/>
                  </a:cubicBezTo>
                  <a:cubicBezTo>
                    <a:pt x="18807" y="16712"/>
                    <a:pt x="1043" y="5925"/>
                    <a:pt x="667" y="6585"/>
                  </a:cubicBezTo>
                  <a:cubicBezTo>
                    <a:pt x="112" y="7559"/>
                    <a:pt x="18979" y="16155"/>
                    <a:pt x="18493" y="17007"/>
                  </a:cubicBezTo>
                  <a:cubicBezTo>
                    <a:pt x="18021" y="17835"/>
                    <a:pt x="819" y="6877"/>
                    <a:pt x="306" y="7777"/>
                  </a:cubicBezTo>
                  <a:cubicBezTo>
                    <a:pt x="-134" y="8549"/>
                    <a:pt x="18164" y="17170"/>
                    <a:pt x="17716" y="17955"/>
                  </a:cubicBezTo>
                  <a:cubicBezTo>
                    <a:pt x="17254" y="18766"/>
                    <a:pt x="418" y="8362"/>
                    <a:pt x="25" y="9052"/>
                  </a:cubicBezTo>
                  <a:cubicBezTo>
                    <a:pt x="-330" y="9674"/>
                    <a:pt x="17160" y="18027"/>
                    <a:pt x="16715" y="18809"/>
                  </a:cubicBezTo>
                  <a:cubicBezTo>
                    <a:pt x="16357" y="19436"/>
                    <a:pt x="429" y="9527"/>
                    <a:pt x="11" y="10260"/>
                  </a:cubicBezTo>
                  <a:cubicBezTo>
                    <a:pt x="-479" y="11120"/>
                    <a:pt x="16066" y="18834"/>
                    <a:pt x="15719" y="19443"/>
                  </a:cubicBezTo>
                  <a:cubicBezTo>
                    <a:pt x="15248" y="20270"/>
                    <a:pt x="439" y="10936"/>
                    <a:pt x="31" y="11653"/>
                  </a:cubicBezTo>
                  <a:cubicBezTo>
                    <a:pt x="-324" y="12275"/>
                    <a:pt x="14861" y="19278"/>
                    <a:pt x="14414" y="20062"/>
                  </a:cubicBezTo>
                  <a:cubicBezTo>
                    <a:pt x="14083" y="20642"/>
                    <a:pt x="663" y="12513"/>
                    <a:pt x="298" y="13152"/>
                  </a:cubicBezTo>
                  <a:cubicBezTo>
                    <a:pt x="37" y="13611"/>
                    <a:pt x="13236" y="20085"/>
                    <a:pt x="12966" y="20558"/>
                  </a:cubicBezTo>
                  <a:cubicBezTo>
                    <a:pt x="12658" y="21099"/>
                    <a:pt x="1130" y="14284"/>
                    <a:pt x="859" y="14760"/>
                  </a:cubicBezTo>
                  <a:cubicBezTo>
                    <a:pt x="561" y="15282"/>
                    <a:pt x="11518" y="20388"/>
                    <a:pt x="11259" y="20841"/>
                  </a:cubicBezTo>
                  <a:cubicBezTo>
                    <a:pt x="10993" y="21308"/>
                    <a:pt x="2220" y="16450"/>
                    <a:pt x="2039" y="16767"/>
                  </a:cubicBezTo>
                  <a:cubicBezTo>
                    <a:pt x="1897" y="17015"/>
                    <a:pt x="9095" y="20422"/>
                    <a:pt x="8894" y="20775"/>
                  </a:cubicBezTo>
                </a:path>
              </a:pathLst>
            </a:custGeom>
            <a:noFill/>
            <a:ln w="50800" cap="flat">
              <a:solidFill>
                <a:srgbClr val="E75442"/>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38"/>
            <p:cNvSpPr/>
            <p:nvPr/>
          </p:nvSpPr>
          <p:spPr>
            <a:xfrm>
              <a:off x="437091" y="468958"/>
              <a:ext cx="679948" cy="636107"/>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9"/>
                    <a:pt x="5656" y="8619"/>
                    <a:pt x="6897" y="8662"/>
                  </a:cubicBezTo>
                  <a:lnTo>
                    <a:pt x="6916" y="8662"/>
                  </a:lnTo>
                  <a:cubicBezTo>
                    <a:pt x="7385" y="8662"/>
                    <a:pt x="7778" y="8457"/>
                    <a:pt x="8084" y="8070"/>
                  </a:cubicBezTo>
                  <a:cubicBezTo>
                    <a:pt x="8561" y="7463"/>
                    <a:pt x="8772" y="6468"/>
                    <a:pt x="8648" y="5409"/>
                  </a:cubicBezTo>
                  <a:cubicBezTo>
                    <a:pt x="8648" y="5409"/>
                    <a:pt x="8648" y="5409"/>
                    <a:pt x="8648" y="5409"/>
                  </a:cubicBezTo>
                  <a:close/>
                  <a:moveTo>
                    <a:pt x="2968" y="16668"/>
                  </a:moveTo>
                  <a:cubicBezTo>
                    <a:pt x="2968" y="18299"/>
                    <a:pt x="4433" y="19576"/>
                    <a:pt x="6303" y="19576"/>
                  </a:cubicBezTo>
                  <a:cubicBezTo>
                    <a:pt x="8772" y="19576"/>
                    <a:pt x="10022" y="18631"/>
                    <a:pt x="10022" y="16763"/>
                  </a:cubicBezTo>
                  <a:cubicBezTo>
                    <a:pt x="10022" y="16588"/>
                    <a:pt x="10003" y="16402"/>
                    <a:pt x="9965" y="16220"/>
                  </a:cubicBezTo>
                  <a:cubicBezTo>
                    <a:pt x="9800" y="15495"/>
                    <a:pt x="9201" y="15043"/>
                    <a:pt x="8298" y="14355"/>
                  </a:cubicBezTo>
                  <a:cubicBezTo>
                    <a:pt x="8173" y="14263"/>
                    <a:pt x="8044" y="14164"/>
                    <a:pt x="7910" y="14063"/>
                  </a:cubicBezTo>
                  <a:cubicBezTo>
                    <a:pt x="7520" y="13931"/>
                    <a:pt x="7106" y="13858"/>
                    <a:pt x="6683" y="13855"/>
                  </a:cubicBezTo>
                  <a:lnTo>
                    <a:pt x="6629" y="13852"/>
                  </a:lnTo>
                  <a:cubicBezTo>
                    <a:pt x="4680" y="13852"/>
                    <a:pt x="2968" y="15167"/>
                    <a:pt x="2968" y="16668"/>
                  </a:cubicBezTo>
                  <a:cubicBezTo>
                    <a:pt x="2968" y="16668"/>
                    <a:pt x="2968" y="16668"/>
                    <a:pt x="2968" y="16668"/>
                  </a:cubicBezTo>
                  <a:close/>
                  <a:moveTo>
                    <a:pt x="12670" y="907"/>
                  </a:moveTo>
                  <a:lnTo>
                    <a:pt x="11388" y="1940"/>
                  </a:lnTo>
                  <a:cubicBezTo>
                    <a:pt x="11312" y="2001"/>
                    <a:pt x="11217" y="2035"/>
                    <a:pt x="11122" y="2035"/>
                  </a:cubicBezTo>
                  <a:lnTo>
                    <a:pt x="10664" y="2035"/>
                  </a:lnTo>
                  <a:cubicBezTo>
                    <a:pt x="11255" y="2824"/>
                    <a:pt x="11605" y="3949"/>
                    <a:pt x="11605" y="5219"/>
                  </a:cubicBezTo>
                  <a:cubicBezTo>
                    <a:pt x="11605" y="6615"/>
                    <a:pt x="10968" y="7936"/>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3"/>
                    <a:pt x="907" y="19953"/>
                    <a:pt x="358" y="18858"/>
                  </a:cubicBezTo>
                  <a:cubicBezTo>
                    <a:pt x="122" y="18382"/>
                    <a:pt x="0" y="17877"/>
                    <a:pt x="0" y="17354"/>
                  </a:cubicBezTo>
                  <a:cubicBezTo>
                    <a:pt x="0" y="16815"/>
                    <a:pt x="117" y="16270"/>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3"/>
                    <a:pt x="5870" y="10539"/>
                    <a:pt x="5924" y="10311"/>
                  </a:cubicBezTo>
                  <a:cubicBezTo>
                    <a:pt x="3243" y="10243"/>
                    <a:pt x="1239" y="8058"/>
                    <a:pt x="1239" y="5178"/>
                  </a:cubicBezTo>
                  <a:cubicBezTo>
                    <a:pt x="1239" y="3143"/>
                    <a:pt x="2699" y="1162"/>
                    <a:pt x="4786" y="361"/>
                  </a:cubicBezTo>
                  <a:cubicBezTo>
                    <a:pt x="5412" y="121"/>
                    <a:pt x="6049" y="0"/>
                    <a:pt x="6675" y="0"/>
                  </a:cubicBezTo>
                  <a:lnTo>
                    <a:pt x="12404" y="0"/>
                  </a:lnTo>
                  <a:cubicBezTo>
                    <a:pt x="12599" y="0"/>
                    <a:pt x="12773" y="139"/>
                    <a:pt x="12832" y="347"/>
                  </a:cubicBezTo>
                  <a:cubicBezTo>
                    <a:pt x="12895" y="553"/>
                    <a:pt x="12827" y="780"/>
                    <a:pt x="12670" y="907"/>
                  </a:cubicBezTo>
                  <a:cubicBezTo>
                    <a:pt x="12670" y="907"/>
                    <a:pt x="12670" y="907"/>
                    <a:pt x="12670" y="907"/>
                  </a:cubicBezTo>
                  <a:close/>
                  <a:moveTo>
                    <a:pt x="21150" y="10807"/>
                  </a:moveTo>
                  <a:lnTo>
                    <a:pt x="17892" y="10807"/>
                  </a:lnTo>
                  <a:lnTo>
                    <a:pt x="17892" y="14433"/>
                  </a:lnTo>
                  <a:cubicBezTo>
                    <a:pt x="17892" y="14711"/>
                    <a:pt x="17692" y="14934"/>
                    <a:pt x="17443" y="14934"/>
                  </a:cubicBezTo>
                  <a:lnTo>
                    <a:pt x="16516"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3"/>
                  </a:lnTo>
                  <a:cubicBezTo>
                    <a:pt x="16063" y="4869"/>
                    <a:pt x="16266" y="4643"/>
                    <a:pt x="16516" y="4643"/>
                  </a:cubicBezTo>
                  <a:lnTo>
                    <a:pt x="17443" y="4643"/>
                  </a:lnTo>
                  <a:cubicBezTo>
                    <a:pt x="17692" y="4643"/>
                    <a:pt x="17892" y="4869"/>
                    <a:pt x="17892" y="5143"/>
                  </a:cubicBezTo>
                  <a:lnTo>
                    <a:pt x="17892" y="8769"/>
                  </a:lnTo>
                  <a:lnTo>
                    <a:pt x="21150" y="8769"/>
                  </a:lnTo>
                  <a:cubicBezTo>
                    <a:pt x="21396" y="8769"/>
                    <a:pt x="21600" y="8994"/>
                    <a:pt x="21600" y="9273"/>
                  </a:cubicBezTo>
                  <a:lnTo>
                    <a:pt x="21600" y="10305"/>
                  </a:lnTo>
                  <a:cubicBezTo>
                    <a:pt x="21600" y="10582"/>
                    <a:pt x="21396" y="10807"/>
                    <a:pt x="21150" y="10807"/>
                  </a:cubicBezTo>
                  <a:cubicBezTo>
                    <a:pt x="21150" y="10807"/>
                    <a:pt x="21150" y="10807"/>
                    <a:pt x="21150" y="10807"/>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sp>
        <p:nvSpPr>
          <p:cNvPr id="17" name="Shape 219"/>
          <p:cNvSpPr/>
          <p:nvPr/>
        </p:nvSpPr>
        <p:spPr>
          <a:xfrm>
            <a:off x="3111500" y="46609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10%</a:t>
            </a:r>
          </a:p>
        </p:txBody>
      </p:sp>
      <p:sp>
        <p:nvSpPr>
          <p:cNvPr id="18" name="Shape 220"/>
          <p:cNvSpPr/>
          <p:nvPr/>
        </p:nvSpPr>
        <p:spPr>
          <a:xfrm>
            <a:off x="3111500" y="70358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60%</a:t>
            </a:r>
          </a:p>
        </p:txBody>
      </p:sp>
      <p:sp>
        <p:nvSpPr>
          <p:cNvPr id="19" name="Shape 221"/>
          <p:cNvSpPr/>
          <p:nvPr/>
        </p:nvSpPr>
        <p:spPr>
          <a:xfrm>
            <a:off x="3111500" y="22860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30%</a:t>
            </a:r>
          </a:p>
        </p:txBody>
      </p:sp>
      <p:sp>
        <p:nvSpPr>
          <p:cNvPr id="20" name="Shape 222"/>
          <p:cNvSpPr/>
          <p:nvPr/>
        </p:nvSpPr>
        <p:spPr>
          <a:xfrm>
            <a:off x="5270500" y="46609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Praesent commodo cursus magna, vel scelerisque nisl consectetur et. Duis mollis, est non commodo luctus, nisi erat porttitor ligula, eget.</a:t>
            </a:r>
          </a:p>
        </p:txBody>
      </p:sp>
      <p:sp>
        <p:nvSpPr>
          <p:cNvPr id="21" name="Shape 223"/>
          <p:cNvSpPr/>
          <p:nvPr/>
        </p:nvSpPr>
        <p:spPr>
          <a:xfrm>
            <a:off x="5270500" y="22860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Nullam quis risus eget urna mollis ornare vel eu leo. Donec id elit non mi donec ullamcorper nulla non metus auctor fringilla. Sed posuere consectetur est at lobortis. Aenean eu leo quam. Pellentesque ornare sem lacinia quam venenatis vestibulum.</a:t>
            </a:r>
          </a:p>
        </p:txBody>
      </p:sp>
      <p:sp>
        <p:nvSpPr>
          <p:cNvPr id="22" name="Shape 224"/>
          <p:cNvSpPr/>
          <p:nvPr/>
        </p:nvSpPr>
        <p:spPr>
          <a:xfrm>
            <a:off x="5270500" y="70358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 Fusce dapibus, tellus ac cursus commodo tortor. Etiam porta sem malesuada magna mollis euismod.</a:t>
            </a:r>
          </a:p>
        </p:txBody>
      </p:sp>
      <p:sp>
        <p:nvSpPr>
          <p:cNvPr id="23" name="Shape 225"/>
          <p:cNvSpPr>
            <a:spLocks noGrp="1"/>
          </p:cNvSpPr>
          <p:nvPr>
            <p:ph type="title"/>
          </p:nvPr>
        </p:nvSpPr>
        <p:spPr>
          <a:xfrm>
            <a:off x="1041400" y="355600"/>
            <a:ext cx="10922000" cy="1066800"/>
          </a:xfrm>
          <a:prstGeom prst="rect">
            <a:avLst/>
          </a:prstGeom>
        </p:spPr>
        <p:txBody>
          <a:bodyPr/>
          <a:lstStyle/>
          <a:p>
            <a:pPr lvl="0"/>
            <a:r>
              <a:rPr lang="en-US"/>
              <a:t>social media</a:t>
            </a:r>
            <a:endParaRPr/>
          </a:p>
        </p:txBody>
      </p:sp>
    </p:spTree>
    <p:extLst>
      <p:ext uri="{BB962C8B-B14F-4D97-AF65-F5344CB8AC3E}">
        <p14:creationId xmlns:p14="http://schemas.microsoft.com/office/powerpoint/2010/main" val="188683048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dea Sheet">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Idea Sheet.potx</Template>
  <TotalTime>134</TotalTime>
  <Words>1640</Words>
  <Application>Microsoft Office PowerPoint</Application>
  <PresentationFormat>사용자 지정</PresentationFormat>
  <Paragraphs>169</Paragraphs>
  <Slides>23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Avenir Book</vt:lpstr>
      <vt:lpstr>Gill Sans</vt:lpstr>
      <vt:lpstr>Lucida Grande</vt:lpstr>
      <vt:lpstr>나눔손글씨 펜</vt:lpstr>
      <vt:lpstr>배달의민족 주아</vt:lpstr>
      <vt:lpstr>Idea Sheet</vt:lpstr>
      <vt:lpstr>Algorithmic</vt:lpstr>
      <vt:lpstr>today’s agenda</vt:lpstr>
      <vt:lpstr>Proof of legitimacy of algorithm</vt:lpstr>
      <vt:lpstr>Mathematical induction</vt:lpstr>
      <vt:lpstr>Loop invariant</vt:lpstr>
      <vt:lpstr>Example: 9461 파도반 수열 </vt:lpstr>
      <vt:lpstr>pRACTICE</vt:lpstr>
      <vt:lpstr>key points</vt:lpstr>
      <vt:lpstr>social media</vt:lpstr>
      <vt:lpstr>PowerPoint 프레젠테이션</vt:lpstr>
      <vt:lpstr>target area</vt:lpstr>
      <vt:lpstr>quarterly comparison</vt:lpstr>
      <vt:lpstr>yearly comparison</vt:lpstr>
      <vt:lpstr>key project overview</vt:lpstr>
      <vt:lpstr>other Projects</vt:lpstr>
      <vt:lpstr>project team</vt:lpstr>
      <vt:lpstr>estimated project stages</vt:lpstr>
      <vt:lpstr>points to consider</vt:lpstr>
      <vt:lpstr>team structure</vt:lpstr>
      <vt:lpstr>project timeline</vt:lpstr>
      <vt:lpstr>project structure</vt:lpstr>
      <vt:lpstr>communication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hyunynim1@naver.com</cp:lastModifiedBy>
  <cp:revision>13</cp:revision>
  <dcterms:modified xsi:type="dcterms:W3CDTF">2018-03-21T01:38:02Z</dcterms:modified>
</cp:coreProperties>
</file>